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>
            <a:fillRect/>
          </a:stretch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olab.research.google.com/drive/19_iUNXrgSbbnHgfJDRzf-uHWZ4lXTEV-#scrollTo=ODN889KJjvz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400" dirty="0"/>
              <a:t>Machine Learning Project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Linear Regression</a:t>
            </a:r>
            <a:r>
              <a:rPr lang="en-US" dirty="0"/>
              <a:t> </a:t>
            </a:r>
            <a:r>
              <a:rPr dirty="0"/>
              <a:t>: Predicting Student Scores Based on Hours Studied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27177" y="4879731"/>
            <a:ext cx="2365131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–</a:t>
            </a:r>
            <a:endParaRPr lang="en-US" dirty="0"/>
          </a:p>
          <a:p>
            <a:r>
              <a:rPr lang="en-US" dirty="0"/>
              <a:t>Anirban Bhattacharjee</a:t>
            </a:r>
            <a:endParaRPr lang="en-US" dirty="0"/>
          </a:p>
          <a:p>
            <a:r>
              <a:rPr lang="en-US" dirty="0"/>
              <a:t>Rakesh </a:t>
            </a:r>
            <a:r>
              <a:rPr lang="en-IN" altLang="en-US" dirty="0"/>
              <a:t>Kumar </a:t>
            </a:r>
            <a:r>
              <a:rPr lang="en-US" dirty="0"/>
              <a:t>Nag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4" cy="1059305"/>
          </a:xfrm>
        </p:spPr>
        <p:txBody>
          <a:bodyPr>
            <a:noAutofit/>
          </a:bodyPr>
          <a:lstStyle/>
          <a:p>
            <a:pPr algn="ctr"/>
            <a:r>
              <a:rPr sz="4000" b="1" dirty="0"/>
              <a:t>Dataset Preview</a:t>
            </a:r>
            <a:endParaRPr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sz="2900" b="1" u="sng" dirty="0"/>
              <a:t>Hours Studied</a:t>
            </a:r>
            <a:endParaRPr lang="en-IN" sz="2900" b="1" u="sng" dirty="0"/>
          </a:p>
          <a:p>
            <a:pPr marL="0" indent="0" algn="ctr">
              <a:buNone/>
            </a:pPr>
            <a:r>
              <a:rPr lang="en-IN" sz="2000" dirty="0"/>
              <a:t>1.5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2.0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2.5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3.0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3.5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4.0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4.5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5.0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5.5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6.0</a:t>
            </a:r>
            <a:endParaRPr lang="en-IN" sz="2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IN" sz="2900" b="1" u="sng" dirty="0"/>
              <a:t>Scores</a:t>
            </a:r>
            <a:endParaRPr lang="en-IN" sz="2900" b="1" u="sng" dirty="0"/>
          </a:p>
          <a:p>
            <a:pPr marL="0" indent="0" algn="ctr">
              <a:buNone/>
            </a:pPr>
            <a:r>
              <a:rPr lang="en-IN" sz="2000" dirty="0"/>
              <a:t>35.0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40.0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45.0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50.0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55.0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60.0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65.0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70.0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75.0</a:t>
            </a:r>
            <a:endParaRPr lang="en-IN" sz="2000" dirty="0"/>
          </a:p>
          <a:p>
            <a:pPr marL="0" indent="0" algn="ctr">
              <a:buNone/>
            </a:pPr>
            <a:r>
              <a:rPr lang="en-IN" sz="2000" dirty="0"/>
              <a:t>80.0</a:t>
            </a:r>
            <a:endParaRPr lang="en-IN" sz="2000" dirty="0"/>
          </a:p>
          <a:p>
            <a:pPr marL="0" indent="0" algn="ctr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562708"/>
            <a:ext cx="6571343" cy="1291047"/>
          </a:xfrm>
        </p:spPr>
        <p:txBody>
          <a:bodyPr>
            <a:noAutofit/>
          </a:bodyPr>
          <a:lstStyle/>
          <a:p>
            <a:pPr algn="ctr"/>
            <a:r>
              <a:rPr sz="4000" b="1" dirty="0"/>
              <a:t>Model Code</a:t>
            </a:r>
            <a:endParaRPr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600" dirty="0"/>
              <a:t>X = df[['Hours Studied']]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y = df['Test Score']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X_train, X_test, y_train, y_test = train_test_split(X, y, test_size=0.2, random_state=42)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model = LinearRegression()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model.fit(X_train, y_train)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y_pred = model.predict(X_test)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/>
              <a:t>mse = mean_squared_error(y_test, y_pred)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print("Mean Squared Error:", mse)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plt.scatter(X, y, color='blue', label='Actual Data')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plt.plot(X, model.predict(X), color='red', linewidth=2, label='Regression Line')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plt.title("Hours Studied vs Scores")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plt.xlabel("Hours Studied")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plt.ylabel("Scores")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plt.legend()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plt.grid(True)</a:t>
            </a:r>
            <a:endParaRPr lang="en-US" altLang="en-US" sz="1600" dirty="0"/>
          </a:p>
          <a:p>
            <a:pPr marL="0" indent="0">
              <a:buNone/>
            </a:pPr>
            <a:r>
              <a:rPr lang="en-US" altLang="en-US" sz="1600" dirty="0">
                <a:sym typeface="+mn-ea"/>
              </a:rPr>
              <a:t>plt.show()</a:t>
            </a:r>
            <a:endParaRPr lang="en-US" altLang="en-US" sz="1600" dirty="0"/>
          </a:p>
          <a:p>
            <a:pPr marL="0" indent="0">
              <a:buNone/>
            </a:pPr>
            <a:endParaRPr lang="en-US" alt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43491" y="562708"/>
            <a:ext cx="6571343" cy="1291047"/>
          </a:xfrm>
        </p:spPr>
        <p:txBody>
          <a:bodyPr>
            <a:noAutofit/>
          </a:bodyPr>
          <a:lstStyle/>
          <a:p>
            <a:pPr algn="ctr"/>
            <a:r>
              <a:rPr sz="4000" b="1" dirty="0"/>
              <a:t>Model Code</a:t>
            </a:r>
            <a:r>
              <a:rPr lang="en-IN" sz="4000" b="1" dirty="0"/>
              <a:t> Contd...</a:t>
            </a:r>
            <a:endParaRPr lang="en-IN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536332"/>
            <a:ext cx="6557509" cy="1317424"/>
          </a:xfrm>
        </p:spPr>
        <p:txBody>
          <a:bodyPr>
            <a:noAutofit/>
          </a:bodyPr>
          <a:lstStyle/>
          <a:p>
            <a:pPr algn="ctr"/>
            <a:r>
              <a:rPr sz="4000" b="1" dirty="0"/>
              <a:t>Regression Visualization</a:t>
            </a:r>
            <a:endParaRPr sz="4000" b="1" dirty="0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002790" y="2141220"/>
            <a:ext cx="5139055" cy="3670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sz="4000" b="1" dirty="0"/>
              <a:t>Model Performance</a:t>
            </a:r>
            <a:endParaRPr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127738"/>
            <a:ext cx="6571344" cy="34729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Mean Squared Error: 25.50</a:t>
            </a:r>
            <a:r>
              <a:rPr lang="en-IN" altLang="en-US" sz="2800" dirty="0"/>
              <a:t> </a:t>
            </a:r>
            <a:endParaRPr lang="en-US" altLang="en-US" sz="2800" dirty="0"/>
          </a:p>
          <a:p>
            <a:r>
              <a:rPr lang="en-US" sz="2800" dirty="0"/>
              <a:t>Prediction is quite accurate for this simple linear model.</a:t>
            </a:r>
            <a:endParaRPr lang="en-US" sz="2800" dirty="0"/>
          </a:p>
          <a:p>
            <a:pPr marL="0" indent="0">
              <a:buNone/>
            </a:pPr>
            <a:r>
              <a:rPr lang="en-IN" altLang="en-US" sz="2800" dirty="0">
                <a:hlinkClick r:id="rId1" tooltip="" action="ppaction://hlinkfile"/>
              </a:rPr>
              <a:t>Model Code</a:t>
            </a:r>
            <a:endParaRPr lang="en-I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/>
              <a:t>Conclusion</a:t>
            </a:r>
            <a:endParaRPr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43491" y="2083777"/>
            <a:ext cx="6571344" cy="3604846"/>
          </a:xfrm>
        </p:spPr>
        <p:txBody>
          <a:bodyPr>
            <a:normAutofit/>
          </a:bodyPr>
          <a:lstStyle/>
          <a:p>
            <a:r>
              <a:rPr lang="en-US" sz="2400" dirty="0"/>
              <a:t>This simple ML project demonstrates how linear regression can be used to predict scores based on study hours.</a:t>
            </a:r>
            <a:endParaRPr lang="en-US" sz="2400" dirty="0"/>
          </a:p>
          <a:p>
            <a:r>
              <a:rPr lang="en-US" sz="2400" dirty="0"/>
              <a:t>The model fits the data well and provides interpretable results, useful for beginners in the ML domain.</a:t>
            </a: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1174</Words>
  <Application>WPS Presentation</Application>
  <PresentationFormat>On-screen Show (4:3)</PresentationFormat>
  <Paragraphs>72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Machine Learning Project</vt:lpstr>
      <vt:lpstr>Dataset Preview</vt:lpstr>
      <vt:lpstr>Model Code Summary</vt:lpstr>
      <vt:lpstr>Model Code</vt:lpstr>
      <vt:lpstr>Regression Visualization</vt:lpstr>
      <vt:lpstr>Model Performance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Rakesh Kumar</cp:lastModifiedBy>
  <cp:revision>4</cp:revision>
  <dcterms:created xsi:type="dcterms:W3CDTF">2013-01-27T09:14:00Z</dcterms:created>
  <dcterms:modified xsi:type="dcterms:W3CDTF">2025-06-13T09:32:24Z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253609F3D4834218920602352248F4DA_12</vt:lpwstr>
  </property>
  <property fmtid="{D5CDD505-2E9C-101B-9397-08002B2CF9AE}" pid="3" name="KSOProductBuildVer">
    <vt:lpwstr>1033-12.2.0.21179</vt:lpwstr>
  </property>
</Properties>
</file>