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olab.research.google.com/drive/1iDdPsWwO48nnN0OqToQ6C6SWtRPFu7Ik#scrollTo=c15db88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32" y="4960137"/>
            <a:ext cx="5978768" cy="1463040"/>
          </a:xfrm>
        </p:spPr>
        <p:txBody>
          <a:bodyPr>
            <a:noAutofit/>
          </a:bodyPr>
          <a:lstStyle/>
          <a:p>
            <a:r>
              <a:rPr sz="5800" b="1" dirty="0"/>
              <a:t>NLP Chatbot using Python</a:t>
            </a:r>
            <a:endParaRPr sz="5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49" y="4818185"/>
            <a:ext cx="2492619" cy="1604992"/>
          </a:xfrm>
        </p:spPr>
        <p:txBody>
          <a:bodyPr>
            <a:normAutofit/>
          </a:bodyPr>
          <a:lstStyle/>
          <a:p>
            <a:r>
              <a:rPr sz="1800" b="1" dirty="0"/>
              <a:t>Presented by </a:t>
            </a:r>
            <a:endParaRPr lang="en-IN" sz="1800" b="1" dirty="0"/>
          </a:p>
          <a:p>
            <a:r>
              <a:rPr sz="1800" b="1" dirty="0"/>
              <a:t>Anirban Bhattacharjee</a:t>
            </a:r>
            <a:endParaRPr lang="en-IN" sz="1800" b="1" dirty="0"/>
          </a:p>
          <a:p>
            <a:r>
              <a:rPr lang="en-IN" sz="1800" b="1" dirty="0"/>
              <a:t>Rakesh Kumar Nag</a:t>
            </a:r>
            <a:endParaRPr sz="1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b="1" dirty="0"/>
              <a:t>Problem Statement</a:t>
            </a:r>
            <a:endParaRPr sz="5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In many applications, the businesses need a way to interact with their users  and answer the basic queries.</a:t>
            </a:r>
            <a:endParaRPr lang="en-US" sz="2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This process is done manually, which makes the process slow and costly.</a:t>
            </a:r>
            <a:endParaRPr lang="en-US" sz="2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In this project, we are building a simple rule-based chatbot, that uses </a:t>
            </a:r>
            <a:r>
              <a:rPr lang="en-US" sz="2400" b="1" dirty="0"/>
              <a:t>Natural Language Processing</a:t>
            </a:r>
            <a:r>
              <a:rPr lang="en-US" sz="2400" dirty="0"/>
              <a:t> to handle this basic user intents.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b="1" dirty="0"/>
              <a:t>NLP Concepts Used</a:t>
            </a:r>
            <a:endParaRPr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</a:t>
            </a:r>
            <a:r>
              <a:rPr lang="en-IN" sz="2400" dirty="0"/>
              <a:t>For </a:t>
            </a:r>
            <a:r>
              <a:rPr sz="2400" dirty="0"/>
              <a:t>Tokenization and lowercasing</a:t>
            </a:r>
            <a:endParaRPr sz="2400" dirty="0"/>
          </a:p>
          <a:p>
            <a:r>
              <a:rPr sz="2400" dirty="0"/>
              <a:t>- </a:t>
            </a:r>
            <a:r>
              <a:rPr lang="en-IN" sz="2400" dirty="0"/>
              <a:t>To detect r</a:t>
            </a:r>
            <a:r>
              <a:rPr sz="2400" dirty="0" err="1"/>
              <a:t>egular</a:t>
            </a:r>
            <a:r>
              <a:rPr sz="2400" dirty="0"/>
              <a:t> expression-based keyword</a:t>
            </a:r>
            <a:endParaRPr sz="2400" dirty="0"/>
          </a:p>
          <a:p>
            <a:r>
              <a:rPr sz="2400" dirty="0"/>
              <a:t>- </a:t>
            </a:r>
            <a:r>
              <a:rPr lang="en-IN" sz="2400" dirty="0"/>
              <a:t>Classify r</a:t>
            </a:r>
            <a:r>
              <a:rPr sz="2400" dirty="0"/>
              <a:t>ule-based intent</a:t>
            </a:r>
            <a:endParaRPr sz="2400" dirty="0"/>
          </a:p>
          <a:p>
            <a:r>
              <a:rPr sz="2400" dirty="0"/>
              <a:t>- Predefined</a:t>
            </a:r>
            <a:r>
              <a:rPr lang="en-IN" sz="2400" dirty="0"/>
              <a:t> the</a:t>
            </a:r>
            <a:r>
              <a:rPr sz="2400" dirty="0"/>
              <a:t> responses for each intent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b="1" dirty="0"/>
              <a:t>Methodology</a:t>
            </a:r>
            <a:endParaRPr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1. </a:t>
            </a:r>
            <a:r>
              <a:rPr sz="2400" dirty="0" err="1"/>
              <a:t>Defin</a:t>
            </a:r>
            <a:r>
              <a:rPr lang="en-IN" sz="2400" dirty="0" err="1"/>
              <a:t>ing</a:t>
            </a:r>
            <a:r>
              <a:rPr lang="en-IN" sz="2400" dirty="0"/>
              <a:t> the</a:t>
            </a:r>
            <a:r>
              <a:rPr sz="2400" dirty="0"/>
              <a:t> intents </a:t>
            </a:r>
            <a:r>
              <a:rPr lang="en-IN" sz="2400" dirty="0"/>
              <a:t>like </a:t>
            </a:r>
            <a:r>
              <a:rPr sz="2400" dirty="0"/>
              <a:t>(greeting, help, thanks, goodbye)</a:t>
            </a:r>
            <a:r>
              <a:rPr lang="en-IN" sz="2400" dirty="0"/>
              <a:t>.</a:t>
            </a:r>
            <a:endParaRPr sz="2400" dirty="0"/>
          </a:p>
          <a:p>
            <a:r>
              <a:rPr sz="2400" dirty="0"/>
              <a:t>2. Match</a:t>
            </a:r>
            <a:r>
              <a:rPr lang="en-IN" sz="2400" dirty="0"/>
              <a:t> the</a:t>
            </a:r>
            <a:r>
              <a:rPr sz="2400" dirty="0"/>
              <a:t> user input using keywords</a:t>
            </a:r>
            <a:r>
              <a:rPr lang="en-IN" sz="2400" dirty="0"/>
              <a:t>.</a:t>
            </a:r>
            <a:endParaRPr sz="2400" dirty="0"/>
          </a:p>
          <a:p>
            <a:r>
              <a:rPr sz="2400" dirty="0"/>
              <a:t>3. Use </a:t>
            </a:r>
            <a:r>
              <a:rPr lang="en-IN" sz="2400" dirty="0"/>
              <a:t>a </a:t>
            </a:r>
            <a:r>
              <a:rPr sz="2400" dirty="0"/>
              <a:t>basic NLP </a:t>
            </a:r>
            <a:r>
              <a:rPr lang="en-IN" sz="2400" dirty="0"/>
              <a:t>like </a:t>
            </a:r>
            <a:r>
              <a:rPr sz="2400" dirty="0"/>
              <a:t>(regex, tokenization)</a:t>
            </a:r>
            <a:r>
              <a:rPr lang="en-IN" sz="2400" dirty="0"/>
              <a:t>.</a:t>
            </a:r>
            <a:endParaRPr sz="2400" dirty="0"/>
          </a:p>
          <a:p>
            <a:r>
              <a:rPr sz="2400" dirty="0"/>
              <a:t>4. Display </a:t>
            </a:r>
            <a:r>
              <a:rPr lang="en-IN" sz="2400" dirty="0"/>
              <a:t>the </a:t>
            </a:r>
            <a:r>
              <a:rPr sz="2400" dirty="0"/>
              <a:t>appropriate response</a:t>
            </a:r>
            <a:r>
              <a:rPr lang="en-IN" sz="2400" dirty="0"/>
              <a:t>s.</a:t>
            </a:r>
            <a:endParaRPr sz="2400" dirty="0"/>
          </a:p>
          <a:p>
            <a:r>
              <a:rPr sz="2400" b="1" dirty="0"/>
              <a:t>Tool used</a:t>
            </a:r>
            <a:r>
              <a:rPr sz="2400" dirty="0"/>
              <a:t>:</a:t>
            </a:r>
            <a:r>
              <a:rPr sz="2400" b="1" dirty="0"/>
              <a:t> </a:t>
            </a:r>
            <a:r>
              <a:rPr lang="en-IN" sz="2400" b="1" dirty="0"/>
              <a:t>ipywidgets</a:t>
            </a:r>
            <a:r>
              <a:rPr sz="2400" b="1" dirty="0"/>
              <a:t> for chatbot interface</a:t>
            </a:r>
            <a:endParaRPr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b="1" dirty="0"/>
              <a:t>Live Demo</a:t>
            </a:r>
            <a:r>
              <a:rPr lang="en-IN" sz="5400" b="1" dirty="0"/>
              <a:t> Chatbot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35" y="1951990"/>
            <a:ext cx="8482965" cy="4683125"/>
          </a:xfrm>
        </p:spPr>
        <p:txBody>
          <a:bodyPr>
            <a:noAutofit/>
          </a:bodyPr>
          <a:lstStyle/>
          <a:p>
            <a:r>
              <a:rPr lang="en-IN" altLang="en-US" sz="2400" dirty="0"/>
              <a:t>Live Demo </a:t>
            </a:r>
            <a:r>
              <a:rPr lang="en-IN" altLang="en-US" sz="2400" dirty="0">
                <a:hlinkClick r:id="rId1" action="ppaction://hlinkfile"/>
              </a:rPr>
              <a:t>Chatbot</a:t>
            </a:r>
            <a:r>
              <a:rPr lang="en-IN" altLang="en-US" sz="2400" dirty="0"/>
              <a:t> using Google Colab</a:t>
            </a:r>
            <a:endParaRPr lang="en-I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5" y="585216"/>
            <a:ext cx="8050589" cy="1499616"/>
          </a:xfrm>
        </p:spPr>
        <p:txBody>
          <a:bodyPr/>
          <a:lstStyle/>
          <a:p>
            <a:r>
              <a:rPr lang="en-IN" b="1" dirty="0"/>
              <a:t>Using</a:t>
            </a:r>
            <a:r>
              <a:rPr b="1" dirty="0"/>
              <a:t> </a:t>
            </a:r>
            <a:r>
              <a:rPr lang="en-IN" b="1" dirty="0"/>
              <a:t>"</a:t>
            </a:r>
            <a:r>
              <a:rPr lang="en-IN" b="1" dirty="0" err="1"/>
              <a:t>ipywidgets</a:t>
            </a:r>
            <a:r>
              <a:rPr lang="en-IN" b="1" dirty="0"/>
              <a:t>" for Chatbot demo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using </a:t>
            </a:r>
            <a:r>
              <a:rPr lang="en-IN" b="1" dirty="0"/>
              <a:t>ipywidgets</a:t>
            </a:r>
            <a:r>
              <a:rPr lang="en-IN" dirty="0"/>
              <a:t> to present the </a:t>
            </a:r>
            <a:r>
              <a:rPr dirty="0"/>
              <a:t>chatbot dem</a:t>
            </a:r>
            <a:r>
              <a:rPr lang="en-IN" dirty="0"/>
              <a:t>o and used </a:t>
            </a:r>
            <a:r>
              <a:rPr lang="en-US" altLang="en-US" b="1" dirty="0"/>
              <a:t>IPython.display</a:t>
            </a:r>
            <a:r>
              <a:rPr lang="en-IN" altLang="en-US" dirty="0"/>
              <a:t> to display the chatbot.</a:t>
            </a:r>
            <a:endParaRPr lang="en-US" altLang="en-US" dirty="0"/>
          </a:p>
          <a:p>
            <a:r>
              <a:rPr dirty="0"/>
              <a:t>This chatbot responds to greetings, farewells, thanks, and help requests using simple rule-based NLP.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1099</Words>
  <Application>WPS Presentation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Tw Cen MT</vt:lpstr>
      <vt:lpstr>Wingdings 3</vt:lpstr>
      <vt:lpstr>Tw Cen MT Condensed</vt:lpstr>
      <vt:lpstr>Microsoft YaHei</vt:lpstr>
      <vt:lpstr>Arial Unicode MS</vt:lpstr>
      <vt:lpstr>Calibri</vt:lpstr>
      <vt:lpstr>Integral</vt:lpstr>
      <vt:lpstr>NLP Chatbot using Python</vt:lpstr>
      <vt:lpstr>Problem Statement</vt:lpstr>
      <vt:lpstr>NLP Concepts Used</vt:lpstr>
      <vt:lpstr>Methodology</vt:lpstr>
      <vt:lpstr>Live Demo Chatbot</vt:lpstr>
      <vt:lpstr>Using "Streamlit UI" for Chatbot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Rakesh Kumar</cp:lastModifiedBy>
  <cp:revision>4</cp:revision>
  <dcterms:created xsi:type="dcterms:W3CDTF">2013-01-27T09:14:00Z</dcterms:created>
  <dcterms:modified xsi:type="dcterms:W3CDTF">2025-06-13T07:32:34Z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9F6F8F9F17184501B2393A0D6D1B105A_12</vt:lpwstr>
  </property>
  <property fmtid="{D5CDD505-2E9C-101B-9397-08002B2CF9AE}" pid="3" name="KSOProductBuildVer">
    <vt:lpwstr>1033-12.2.0.21179</vt:lpwstr>
  </property>
</Properties>
</file>