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0" r:id="rId4"/>
    <p:sldId id="257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4/10/2025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D31B76-9FF6-44A2-9229-0E4B298C69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err="1"/>
              <a:t>Vizsaremek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635E056-7C23-468D-B736-BEB5BA1E21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Nagy Levente, Veller Árpád, </a:t>
            </a:r>
            <a:r>
              <a:rPr lang="hu-HU" dirty="0" err="1"/>
              <a:t>Csanálosi</a:t>
            </a:r>
            <a:r>
              <a:rPr lang="hu-HU" dirty="0"/>
              <a:t> Bálint</a:t>
            </a:r>
          </a:p>
        </p:txBody>
      </p:sp>
    </p:spTree>
    <p:extLst>
      <p:ext uri="{BB962C8B-B14F-4D97-AF65-F5344CB8AC3E}">
        <p14:creationId xmlns:p14="http://schemas.microsoft.com/office/powerpoint/2010/main" val="2615408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8CCA42-ACB4-4BBD-AB09-CA638A8CE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Csapatmunka</a:t>
            </a:r>
            <a:br>
              <a:rPr lang="hu-HU" dirty="0"/>
            </a:br>
            <a:r>
              <a:rPr lang="hu-HU" dirty="0"/>
              <a:t>Felosztása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DA5E5548-E419-4E62-A51D-A1D7C0A684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7101" y="213554"/>
            <a:ext cx="5703971" cy="3024711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CE5BEC57-EED2-45DC-A5ED-40323EDA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101" y="3619735"/>
            <a:ext cx="5659392" cy="30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05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AD1E31D-951E-472D-B5CB-1FCFF0E73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Github</a:t>
            </a:r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89D40F5F-9B8A-4960-A32E-63EC095D33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7410" y="1205144"/>
            <a:ext cx="7084381" cy="4447712"/>
          </a:xfrm>
        </p:spPr>
      </p:pic>
    </p:spTree>
    <p:extLst>
      <p:ext uri="{BB962C8B-B14F-4D97-AF65-F5344CB8AC3E}">
        <p14:creationId xmlns:p14="http://schemas.microsoft.com/office/powerpoint/2010/main" val="3571903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7235E52-002A-4F58-A131-A0E6DA326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Adatbázis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6F21400-3B9A-4DCB-8B3A-5300EF8CF6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5211" y="1082685"/>
            <a:ext cx="6618158" cy="4692630"/>
          </a:xfrm>
        </p:spPr>
      </p:pic>
    </p:spTree>
    <p:extLst>
      <p:ext uri="{BB962C8B-B14F-4D97-AF65-F5344CB8AC3E}">
        <p14:creationId xmlns:p14="http://schemas.microsoft.com/office/powerpoint/2010/main" val="51516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999BA00-2743-4E08-AC84-DE983FC4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</a:t>
            </a:r>
            <a:r>
              <a:rPr lang="hu-HU" dirty="0" err="1"/>
              <a:t>Swagger</a:t>
            </a:r>
            <a:endParaRPr lang="hu-HU" dirty="0"/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6EB0D30F-CDF0-4FA9-93D9-5A916E776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21924" y="1580226"/>
            <a:ext cx="7364194" cy="3524434"/>
          </a:xfrm>
        </p:spPr>
      </p:pic>
    </p:spTree>
    <p:extLst>
      <p:ext uri="{BB962C8B-B14F-4D97-AF65-F5344CB8AC3E}">
        <p14:creationId xmlns:p14="http://schemas.microsoft.com/office/powerpoint/2010/main" val="245815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43E5F3C-CE62-44A2-ABB2-2A5AC7CD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Backend Kód</a:t>
            </a:r>
          </a:p>
        </p:txBody>
      </p:sp>
      <p:pic>
        <p:nvPicPr>
          <p:cNvPr id="19" name="Tartalom helye 18">
            <a:extLst>
              <a:ext uri="{FF2B5EF4-FFF2-40B4-BE49-F238E27FC236}">
                <a16:creationId xmlns:a16="http://schemas.microsoft.com/office/drawing/2014/main" id="{4F3D449C-1F79-4A88-A7A8-7107C4525C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23902" y="1116298"/>
            <a:ext cx="5274169" cy="1422716"/>
          </a:xfrm>
        </p:spPr>
      </p:pic>
      <p:pic>
        <p:nvPicPr>
          <p:cNvPr id="21" name="Kép 20">
            <a:extLst>
              <a:ext uri="{FF2B5EF4-FFF2-40B4-BE49-F238E27FC236}">
                <a16:creationId xmlns:a16="http://schemas.microsoft.com/office/drawing/2014/main" id="{AD4ECE4C-C45C-49EF-97D9-A59668340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9237" y="2675775"/>
            <a:ext cx="5269504" cy="328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58760"/>
      </p:ext>
    </p:extLst>
  </p:cSld>
  <p:clrMapOvr>
    <a:masterClrMapping/>
  </p:clrMapOvr>
</p:sld>
</file>

<file path=ppt/theme/theme1.xml><?xml version="1.0" encoding="utf-8"?>
<a:theme xmlns:a="http://schemas.openxmlformats.org/drawingml/2006/main" name="Atlasz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TM16401371[[fn=Atlasz]]</Template>
  <TotalTime>0</TotalTime>
  <Words>18</Words>
  <Application>Microsoft Office PowerPoint</Application>
  <PresentationFormat>Szélesvásznú</PresentationFormat>
  <Paragraphs>7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0" baseType="lpstr">
      <vt:lpstr>Calibri Light</vt:lpstr>
      <vt:lpstr>Rockwell</vt:lpstr>
      <vt:lpstr>Wingdings</vt:lpstr>
      <vt:lpstr>Atlasz</vt:lpstr>
      <vt:lpstr>Vizsaremek</vt:lpstr>
      <vt:lpstr>Csapatmunka Felosztása</vt:lpstr>
      <vt:lpstr>Github</vt:lpstr>
      <vt:lpstr>Adatbázis</vt:lpstr>
      <vt:lpstr>Backend Swagger</vt:lpstr>
      <vt:lpstr>Backend Kód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Csapatmunka</dc:title>
  <dc:creator>Veller Árpád</dc:creator>
  <cp:lastModifiedBy>Tanuló</cp:lastModifiedBy>
  <cp:revision>6</cp:revision>
  <dcterms:created xsi:type="dcterms:W3CDTF">2024-11-25T11:18:15Z</dcterms:created>
  <dcterms:modified xsi:type="dcterms:W3CDTF">2025-04-10T06:05:24Z</dcterms:modified>
</cp:coreProperties>
</file>