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D31B76-9FF6-44A2-9229-0E4B298C6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Csapatmunka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635E056-7C23-468D-B736-BEB5BA1E21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Nagy Levente, Veller Árpád, </a:t>
            </a:r>
            <a:r>
              <a:rPr lang="hu-HU" dirty="0" err="1"/>
              <a:t>Csanálosi</a:t>
            </a:r>
            <a:r>
              <a:rPr lang="hu-HU" dirty="0"/>
              <a:t> Bálint</a:t>
            </a:r>
          </a:p>
        </p:txBody>
      </p:sp>
    </p:spTree>
    <p:extLst>
      <p:ext uri="{BB962C8B-B14F-4D97-AF65-F5344CB8AC3E}">
        <p14:creationId xmlns:p14="http://schemas.microsoft.com/office/powerpoint/2010/main" val="261540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235E52-002A-4F58-A131-A0E6DA32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r>
              <a:rPr lang="hu-HU" dirty="0"/>
              <a:t> Táblák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C39FEFF-DE24-4F1D-BFB6-B4A926541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4032" y="866870"/>
            <a:ext cx="6149873" cy="5121084"/>
          </a:xfrm>
        </p:spPr>
      </p:pic>
    </p:spTree>
    <p:extLst>
      <p:ext uri="{BB962C8B-B14F-4D97-AF65-F5344CB8AC3E}">
        <p14:creationId xmlns:p14="http://schemas.microsoft.com/office/powerpoint/2010/main" val="51516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8CCA42-ACB4-4BBD-AB09-CA638A8C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</a:t>
            </a:r>
            <a:br>
              <a:rPr lang="hu-HU" dirty="0"/>
            </a:br>
            <a:r>
              <a:rPr lang="hu-HU" dirty="0"/>
              <a:t>Felosztása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A5E5548-E419-4E62-A51D-A1D7C0A68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101" y="213554"/>
            <a:ext cx="5703971" cy="3024711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E5BEC57-EED2-45DC-A5ED-40323EDA5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101" y="3619735"/>
            <a:ext cx="5659392" cy="302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57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99BA00-2743-4E08-AC84-DE983FC4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 program táblája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5C4E327-1CD8-4C9F-A722-E3BD40AB4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984514"/>
            <a:ext cx="6281738" cy="4885796"/>
          </a:xfrm>
        </p:spPr>
      </p:pic>
    </p:spTree>
    <p:extLst>
      <p:ext uri="{BB962C8B-B14F-4D97-AF65-F5344CB8AC3E}">
        <p14:creationId xmlns:p14="http://schemas.microsoft.com/office/powerpoint/2010/main" val="245815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D1E31D-951E-472D-B5CB-1FCFF0E7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br>
              <a:rPr lang="hu-HU" dirty="0"/>
            </a:br>
            <a:r>
              <a:rPr lang="hu-HU" dirty="0"/>
              <a:t>Main </a:t>
            </a:r>
            <a:r>
              <a:rPr lang="hu-HU" dirty="0" err="1"/>
              <a:t>Branch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9D40F5F-9B8A-4960-A32E-63EC095D3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7108" y="639193"/>
            <a:ext cx="6871316" cy="5406500"/>
          </a:xfrm>
        </p:spPr>
      </p:pic>
    </p:spTree>
    <p:extLst>
      <p:ext uri="{BB962C8B-B14F-4D97-AF65-F5344CB8AC3E}">
        <p14:creationId xmlns:p14="http://schemas.microsoft.com/office/powerpoint/2010/main" val="357190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3E5F3C-CE62-44A2-ABB2-2A5AC7CD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Mellék </a:t>
            </a:r>
            <a:br>
              <a:rPr lang="hu-HU" dirty="0"/>
            </a:br>
            <a:r>
              <a:rPr lang="hu-HU" dirty="0" err="1"/>
              <a:t>Branchek</a:t>
            </a: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E14FBCE-71BF-491E-A7F4-65ACA78E7E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04232" y="152774"/>
            <a:ext cx="6311832" cy="4215039"/>
          </a:xfrm>
        </p:spPr>
      </p:pic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86B36CBA-7476-4D69-ACFB-50B73F7A39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48513" y="3458594"/>
            <a:ext cx="7154789" cy="2995472"/>
          </a:xfrm>
        </p:spPr>
      </p:pic>
    </p:spTree>
    <p:extLst>
      <p:ext uri="{BB962C8B-B14F-4D97-AF65-F5344CB8AC3E}">
        <p14:creationId xmlns:p14="http://schemas.microsoft.com/office/powerpoint/2010/main" val="230945876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z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TM16401371[[fn=Atlasz]]</Template>
  <TotalTime>0</TotalTime>
  <Words>24</Words>
  <Application>Microsoft Office PowerPoint</Application>
  <PresentationFormat>Szélesvásznú</PresentationFormat>
  <Paragraphs>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Atlasz</vt:lpstr>
      <vt:lpstr>Csapatmunka</vt:lpstr>
      <vt:lpstr>Trello Táblák</vt:lpstr>
      <vt:lpstr>Csapatmunka Felosztása</vt:lpstr>
      <vt:lpstr>Fő program táblája</vt:lpstr>
      <vt:lpstr>Github Main Branch</vt:lpstr>
      <vt:lpstr>Mellék  Branchek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Csapatmunka</dc:title>
  <dc:creator>Veller Árpád</dc:creator>
  <cp:lastModifiedBy>Veller Árpád</cp:lastModifiedBy>
  <cp:revision>4</cp:revision>
  <dcterms:created xsi:type="dcterms:W3CDTF">2024-11-25T11:18:15Z</dcterms:created>
  <dcterms:modified xsi:type="dcterms:W3CDTF">2024-11-25T12:44:15Z</dcterms:modified>
</cp:coreProperties>
</file>