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31B76-9FF6-44A2-9229-0E4B298C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35E056-7C23-468D-B736-BEB5BA1E2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Nagy Levente Ferenc, Veller Árpád, </a:t>
            </a:r>
            <a:r>
              <a:rPr lang="hu-HU" dirty="0" err="1"/>
              <a:t>Csanálosi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6154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8CCA42-ACB4-4BBD-AB09-CA638A8C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  <a:br>
              <a:rPr lang="hu-HU" dirty="0"/>
            </a:br>
            <a:r>
              <a:rPr lang="hu-HU" dirty="0"/>
              <a:t>Felosztása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5E5548-E419-4E62-A51D-A1D7C0A6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01" y="213554"/>
            <a:ext cx="5703971" cy="302471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5BEC57-EED2-45DC-A5ED-40323EDA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01" y="3619735"/>
            <a:ext cx="5659392" cy="30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1E31D-951E-472D-B5CB-1FCFF0E7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9D40F5F-9B8A-4960-A32E-63EC095D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410" y="1205144"/>
            <a:ext cx="7084381" cy="4447712"/>
          </a:xfrm>
        </p:spPr>
      </p:pic>
    </p:spTree>
    <p:extLst>
      <p:ext uri="{BB962C8B-B14F-4D97-AF65-F5344CB8AC3E}">
        <p14:creationId xmlns:p14="http://schemas.microsoft.com/office/powerpoint/2010/main" val="35719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35E52-002A-4F58-A131-A0E6DA3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6F21400-3B9A-4DCB-8B3A-5300EF8CF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211" y="1082685"/>
            <a:ext cx="6618158" cy="4692630"/>
          </a:xfrm>
        </p:spPr>
      </p:pic>
    </p:spTree>
    <p:extLst>
      <p:ext uri="{BB962C8B-B14F-4D97-AF65-F5344CB8AC3E}">
        <p14:creationId xmlns:p14="http://schemas.microsoft.com/office/powerpoint/2010/main" val="51516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9BA00-2743-4E08-AC84-DE983FC4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</a:t>
            </a:r>
            <a:r>
              <a:rPr lang="hu-HU" dirty="0" err="1"/>
              <a:t>Swagger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EB0D30F-CDF0-4FA9-93D9-5A916E77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924" y="1580226"/>
            <a:ext cx="7364194" cy="3524434"/>
          </a:xfrm>
        </p:spPr>
      </p:pic>
    </p:spTree>
    <p:extLst>
      <p:ext uri="{BB962C8B-B14F-4D97-AF65-F5344CB8AC3E}">
        <p14:creationId xmlns:p14="http://schemas.microsoft.com/office/powerpoint/2010/main" val="24581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E5F3C-CE62-44A2-ABB2-2A5AC7C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Kód</a:t>
            </a:r>
          </a:p>
        </p:txBody>
      </p:sp>
      <p:pic>
        <p:nvPicPr>
          <p:cNvPr id="19" name="Tartalom helye 18">
            <a:extLst>
              <a:ext uri="{FF2B5EF4-FFF2-40B4-BE49-F238E27FC236}">
                <a16:creationId xmlns:a16="http://schemas.microsoft.com/office/drawing/2014/main" id="{4F3D449C-1F79-4A88-A7A8-7107C452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902" y="1116298"/>
            <a:ext cx="5274169" cy="1422716"/>
          </a:xfr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AD4ECE4C-C45C-49EF-97D9-A5966834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37" y="2675775"/>
            <a:ext cx="5269504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75CEB-F0BA-4120-9DA1-CC529F42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  <a:br>
              <a:rPr lang="hu-HU" dirty="0"/>
            </a:br>
            <a:r>
              <a:rPr lang="hu-HU" dirty="0"/>
              <a:t>App.js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AC8E73-5DB2-4DD3-B1AE-33AF85F1C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16FB915-6121-46C4-87A5-BF05E36A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34" y="1641308"/>
            <a:ext cx="6905897" cy="387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0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8C0A6B-FEF5-4E33-8B16-205DC80F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Frontend</a:t>
            </a:r>
            <a:br>
              <a:rPr lang="hu-HU" dirty="0"/>
            </a:br>
            <a:r>
              <a:rPr lang="hu-HU" dirty="0"/>
              <a:t>App.js</a:t>
            </a:r>
            <a:br>
              <a:rPr lang="hu-HU" dirty="0"/>
            </a:br>
            <a:r>
              <a:rPr lang="hu-HU" dirty="0" err="1"/>
              <a:t>Token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3AC846-43CA-4C33-8424-095EF10D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7980A8C-B0C5-4B93-902B-DC20354B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069" y="4330430"/>
            <a:ext cx="5468626" cy="243493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54DD4BA-9309-4C4D-8371-B308C573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45" y="458853"/>
            <a:ext cx="6281873" cy="37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1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29D03-B33E-45F8-A052-C14011F2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  <a:br>
              <a:rPr lang="hu-HU" dirty="0"/>
            </a:br>
            <a:r>
              <a:rPr lang="hu-HU" dirty="0"/>
              <a:t>Szerkezet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CA432638-2F13-469B-9060-1519D1D59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4392" y="172189"/>
            <a:ext cx="1886770" cy="65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7948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0</TotalTime>
  <Words>34</Words>
  <Application>Microsoft Office PowerPoint</Application>
  <PresentationFormat>Szélesvásznú</PresentationFormat>
  <Paragraphs>10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 Light</vt:lpstr>
      <vt:lpstr>Rockwell</vt:lpstr>
      <vt:lpstr>Wingdings</vt:lpstr>
      <vt:lpstr>Atlasz</vt:lpstr>
      <vt:lpstr>Vizsgaremek</vt:lpstr>
      <vt:lpstr>Csapatmunka Felosztása</vt:lpstr>
      <vt:lpstr>Github</vt:lpstr>
      <vt:lpstr>Adatbázis</vt:lpstr>
      <vt:lpstr>Backend Swagger</vt:lpstr>
      <vt:lpstr>Backend Kód</vt:lpstr>
      <vt:lpstr>Frontend App.js</vt:lpstr>
      <vt:lpstr>Frontend App.js Token</vt:lpstr>
      <vt:lpstr>Frontend Szerkezet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Csapatmunka</dc:title>
  <dc:creator>Veller Árpád</dc:creator>
  <cp:lastModifiedBy>Tanuló</cp:lastModifiedBy>
  <cp:revision>11</cp:revision>
  <dcterms:created xsi:type="dcterms:W3CDTF">2024-11-25T11:18:15Z</dcterms:created>
  <dcterms:modified xsi:type="dcterms:W3CDTF">2025-04-10T07:12:12Z</dcterms:modified>
</cp:coreProperties>
</file>