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1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2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4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9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8031-BD20-4CC3-BB51-A260057C1FD6}" type="datetimeFigureOut">
              <a:rPr lang="ru-RU" smtClean="0"/>
              <a:t>10.03.2015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F4FD-9000-4784-BC4A-D1EB2BC7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4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Skorina, Aleksandr</dc:creator>
  <cp:lastModifiedBy>Skorina, Aleksandr</cp:lastModifiedBy>
  <cp:revision>1</cp:revision>
  <dcterms:created xsi:type="dcterms:W3CDTF">2015-03-10T09:45:25Z</dcterms:created>
  <dcterms:modified xsi:type="dcterms:W3CDTF">2015-03-10T09:45:36Z</dcterms:modified>
</cp:coreProperties>
</file>