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81" r:id="rId2"/>
    <p:sldId id="271" r:id="rId3"/>
    <p:sldId id="272" r:id="rId4"/>
    <p:sldId id="273" r:id="rId5"/>
    <p:sldId id="274" r:id="rId6"/>
    <p:sldId id="268" r:id="rId7"/>
    <p:sldId id="275" r:id="rId8"/>
    <p:sldId id="276" r:id="rId9"/>
    <p:sldId id="265" r:id="rId10"/>
    <p:sldId id="283" r:id="rId11"/>
    <p:sldId id="284" r:id="rId12"/>
    <p:sldId id="285" r:id="rId13"/>
    <p:sldId id="295" r:id="rId14"/>
    <p:sldId id="264" r:id="rId15"/>
    <p:sldId id="286" r:id="rId16"/>
    <p:sldId id="287" r:id="rId17"/>
    <p:sldId id="288" r:id="rId18"/>
    <p:sldId id="289" r:id="rId19"/>
    <p:sldId id="290" r:id="rId20"/>
    <p:sldId id="291" r:id="rId21"/>
    <p:sldId id="296" r:id="rId22"/>
    <p:sldId id="298" r:id="rId23"/>
    <p:sldId id="292" r:id="rId24"/>
    <p:sldId id="297" r:id="rId25"/>
    <p:sldId id="293" r:id="rId26"/>
    <p:sldId id="294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3B7E87-C67F-46D2-BEB2-E310807160CE}">
          <p14:sldIdLst>
            <p14:sldId id="281"/>
            <p14:sldId id="271"/>
            <p14:sldId id="272"/>
            <p14:sldId id="273"/>
            <p14:sldId id="274"/>
            <p14:sldId id="268"/>
            <p14:sldId id="275"/>
            <p14:sldId id="276"/>
            <p14:sldId id="265"/>
            <p14:sldId id="283"/>
            <p14:sldId id="284"/>
            <p14:sldId id="285"/>
            <p14:sldId id="295"/>
            <p14:sldId id="264"/>
            <p14:sldId id="286"/>
            <p14:sldId id="287"/>
            <p14:sldId id="288"/>
            <p14:sldId id="289"/>
            <p14:sldId id="290"/>
            <p14:sldId id="291"/>
            <p14:sldId id="296"/>
            <p14:sldId id="298"/>
            <p14:sldId id="292"/>
            <p14:sldId id="297"/>
            <p14:sldId id="293"/>
            <p14:sldId id="294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0F92-091F-43B6-843F-D09E09D14DC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88580B7D-86C8-4757-9A4D-76C3C252E249}">
      <dgm:prSet phldrT="[Text]" custT="1"/>
      <dgm:spPr/>
      <dgm:t>
        <a:bodyPr/>
        <a:lstStyle/>
        <a:p>
          <a:r>
            <a:rPr lang="en-IN" sz="1600" b="1" i="1" dirty="0">
              <a:solidFill>
                <a:schemeClr val="tx1"/>
              </a:solidFill>
              <a:latin typeface="Comic Sans MS" panose="030F0702030302020204" pitchFamily="66" charset="0"/>
            </a:rPr>
            <a:t>Restaurant</a:t>
          </a:r>
        </a:p>
        <a:p>
          <a:r>
            <a:rPr lang="en-IN" sz="1600" b="1" i="1" dirty="0">
              <a:solidFill>
                <a:schemeClr val="tx1"/>
              </a:solidFill>
              <a:latin typeface="Comic Sans MS" panose="030F0702030302020204" pitchFamily="66" charset="0"/>
            </a:rPr>
            <a:t>name</a:t>
          </a:r>
          <a:endParaRPr lang="en-IN" sz="1600" dirty="0">
            <a:solidFill>
              <a:schemeClr val="tx1"/>
            </a:solidFill>
          </a:endParaRPr>
        </a:p>
      </dgm:t>
    </dgm:pt>
    <dgm:pt modelId="{E709AB16-CE37-423A-ABE2-54517A62CB68}" type="parTrans" cxnId="{D52E56C6-3B17-42CB-8219-4E5F9C1345B5}">
      <dgm:prSet/>
      <dgm:spPr/>
      <dgm:t>
        <a:bodyPr/>
        <a:lstStyle/>
        <a:p>
          <a:endParaRPr lang="en-IN"/>
        </a:p>
      </dgm:t>
    </dgm:pt>
    <dgm:pt modelId="{A271EE9F-B5C8-48E7-AD25-18BADB746974}" type="sibTrans" cxnId="{D52E56C6-3B17-42CB-8219-4E5F9C1345B5}">
      <dgm:prSet/>
      <dgm:spPr/>
      <dgm:t>
        <a:bodyPr/>
        <a:lstStyle/>
        <a:p>
          <a:endParaRPr lang="en-IN"/>
        </a:p>
      </dgm:t>
    </dgm:pt>
    <dgm:pt modelId="{3FFB725E-EFAF-47C1-8E9A-F40D2D6570DB}">
      <dgm:prSet phldrT="[Text]" custT="1"/>
      <dgm:spPr/>
      <dgm:t>
        <a:bodyPr/>
        <a:lstStyle/>
        <a:p>
          <a:endParaRPr lang="en-IN" sz="2800" b="1" i="1" dirty="0">
            <a:latin typeface="Comic Sans MS" panose="030F0702030302020204" pitchFamily="66" charset="0"/>
          </a:endParaRPr>
        </a:p>
      </dgm:t>
    </dgm:pt>
    <dgm:pt modelId="{DBA8517E-574F-4A16-923A-4D6FCBAB24ED}" type="parTrans" cxnId="{9A05E6EE-4D8B-4CF2-B38B-E0621264A0AE}">
      <dgm:prSet/>
      <dgm:spPr/>
      <dgm:t>
        <a:bodyPr/>
        <a:lstStyle/>
        <a:p>
          <a:endParaRPr lang="en-IN"/>
        </a:p>
      </dgm:t>
    </dgm:pt>
    <dgm:pt modelId="{6B34F25A-1788-4596-A629-F28E0A4FB27D}" type="sibTrans" cxnId="{9A05E6EE-4D8B-4CF2-B38B-E0621264A0AE}">
      <dgm:prSet/>
      <dgm:spPr/>
      <dgm:t>
        <a:bodyPr/>
        <a:lstStyle/>
        <a:p>
          <a:endParaRPr lang="en-IN"/>
        </a:p>
      </dgm:t>
    </dgm:pt>
    <dgm:pt modelId="{54C88DB2-2E85-4032-98F4-5255C238A133}">
      <dgm:prSet phldrT="[Text]"/>
      <dgm:spPr/>
      <dgm:t>
        <a:bodyPr/>
        <a:lstStyle/>
        <a:p>
          <a:r>
            <a:rPr lang="en-IN" b="1" i="1" dirty="0">
              <a:solidFill>
                <a:schemeClr val="tx1"/>
              </a:solidFill>
              <a:latin typeface="Comic Sans MS" panose="030F0702030302020204" pitchFamily="66" charset="0"/>
            </a:rPr>
            <a:t>Location</a:t>
          </a:r>
        </a:p>
      </dgm:t>
    </dgm:pt>
    <dgm:pt modelId="{A64093F4-A9B8-4B51-BAE3-6A2F2AFEF675}" type="parTrans" cxnId="{42BF9E67-A049-40E0-AA15-3FB0B7401FFE}">
      <dgm:prSet/>
      <dgm:spPr/>
      <dgm:t>
        <a:bodyPr/>
        <a:lstStyle/>
        <a:p>
          <a:endParaRPr lang="en-IN"/>
        </a:p>
      </dgm:t>
    </dgm:pt>
    <dgm:pt modelId="{9FC40ABC-76B8-4FFB-9AD2-C02C05A189AD}" type="sibTrans" cxnId="{42BF9E67-A049-40E0-AA15-3FB0B7401FFE}">
      <dgm:prSet/>
      <dgm:spPr/>
      <dgm:t>
        <a:bodyPr/>
        <a:lstStyle/>
        <a:p>
          <a:endParaRPr lang="en-IN"/>
        </a:p>
      </dgm:t>
    </dgm:pt>
    <dgm:pt modelId="{A8278FB7-DAEA-4A9F-B668-C44704D16763}">
      <dgm:prSet phldrT="[Text]"/>
      <dgm:spPr/>
      <dgm:t>
        <a:bodyPr/>
        <a:lstStyle/>
        <a:p>
          <a:r>
            <a:rPr lang="en-IN" b="1" i="1" dirty="0">
              <a:solidFill>
                <a:schemeClr val="tx1"/>
              </a:solidFill>
              <a:latin typeface="Comic Sans MS" panose="030F0702030302020204" pitchFamily="66" charset="0"/>
            </a:rPr>
            <a:t>Delivery</a:t>
          </a:r>
        </a:p>
      </dgm:t>
    </dgm:pt>
    <dgm:pt modelId="{9811F013-D3E3-4A4F-8016-7265570513CC}" type="parTrans" cxnId="{B19D9585-A069-49DB-8585-B25B3D5EC810}">
      <dgm:prSet/>
      <dgm:spPr/>
      <dgm:t>
        <a:bodyPr/>
        <a:lstStyle/>
        <a:p>
          <a:endParaRPr lang="en-IN"/>
        </a:p>
      </dgm:t>
    </dgm:pt>
    <dgm:pt modelId="{B9854BBE-4503-415F-8CFF-55ACEF262D0E}" type="sibTrans" cxnId="{B19D9585-A069-49DB-8585-B25B3D5EC810}">
      <dgm:prSet/>
      <dgm:spPr/>
      <dgm:t>
        <a:bodyPr/>
        <a:lstStyle/>
        <a:p>
          <a:endParaRPr lang="en-IN"/>
        </a:p>
      </dgm:t>
    </dgm:pt>
    <dgm:pt modelId="{87702BA3-57BA-481F-B773-F70C6483FF14}" type="pres">
      <dgm:prSet presAssocID="{32B50F92-091F-43B6-843F-D09E09D14DC8}" presName="Name0" presStyleCnt="0">
        <dgm:presLayoutVars>
          <dgm:chMax/>
          <dgm:chPref/>
          <dgm:dir/>
          <dgm:animLvl val="lvl"/>
        </dgm:presLayoutVars>
      </dgm:prSet>
      <dgm:spPr/>
    </dgm:pt>
    <dgm:pt modelId="{0A111299-C6E2-4694-9D00-C4EB47E89F22}" type="pres">
      <dgm:prSet presAssocID="{88580B7D-86C8-4757-9A4D-76C3C252E249}" presName="composite" presStyleCnt="0"/>
      <dgm:spPr/>
    </dgm:pt>
    <dgm:pt modelId="{3571EBF8-A2C5-46E8-9D6D-D18E4BA8C840}" type="pres">
      <dgm:prSet presAssocID="{88580B7D-86C8-4757-9A4D-76C3C252E2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BCA4EDF-5C06-4193-BF98-67F3B3BD3019}" type="pres">
      <dgm:prSet presAssocID="{88580B7D-86C8-4757-9A4D-76C3C252E2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E56979-D053-4E90-82CB-EA07B99F2F54}" type="pres">
      <dgm:prSet presAssocID="{88580B7D-86C8-4757-9A4D-76C3C252E249}" presName="BalanceSpacing" presStyleCnt="0"/>
      <dgm:spPr/>
    </dgm:pt>
    <dgm:pt modelId="{630894F2-9D68-430D-9471-203879A86F26}" type="pres">
      <dgm:prSet presAssocID="{88580B7D-86C8-4757-9A4D-76C3C252E249}" presName="BalanceSpacing1" presStyleCnt="0"/>
      <dgm:spPr/>
    </dgm:pt>
    <dgm:pt modelId="{EAF1EEA5-2EB2-4A2C-ACDB-D37BB7E64B44}" type="pres">
      <dgm:prSet presAssocID="{A271EE9F-B5C8-48E7-AD25-18BADB746974}" presName="Accent1Text" presStyleLbl="node1" presStyleIdx="1" presStyleCnt="6"/>
      <dgm:spPr/>
    </dgm:pt>
    <dgm:pt modelId="{EFDE87D5-4D4F-4F88-A506-6391615690A9}" type="pres">
      <dgm:prSet presAssocID="{A271EE9F-B5C8-48E7-AD25-18BADB746974}" presName="spaceBetweenRectangles" presStyleCnt="0"/>
      <dgm:spPr/>
    </dgm:pt>
    <dgm:pt modelId="{06CD2D76-B04A-4FB9-A1C9-4988591DED8B}" type="pres">
      <dgm:prSet presAssocID="{54C88DB2-2E85-4032-98F4-5255C238A133}" presName="composite" presStyleCnt="0"/>
      <dgm:spPr/>
    </dgm:pt>
    <dgm:pt modelId="{D77509E4-515B-4473-92D5-8E0564C1C392}" type="pres">
      <dgm:prSet presAssocID="{54C88DB2-2E85-4032-98F4-5255C238A133}" presName="Parent1" presStyleLbl="node1" presStyleIdx="2" presStyleCnt="6" custLinFactNeighborX="2907" custLinFactNeighborY="506">
        <dgm:presLayoutVars>
          <dgm:chMax val="1"/>
          <dgm:chPref val="1"/>
          <dgm:bulletEnabled val="1"/>
        </dgm:presLayoutVars>
      </dgm:prSet>
      <dgm:spPr/>
    </dgm:pt>
    <dgm:pt modelId="{9EA4E247-E723-42EA-BD64-AEB89C0F3E68}" type="pres">
      <dgm:prSet presAssocID="{54C88DB2-2E85-4032-98F4-5255C238A13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8A4AC2A-21BF-4768-916A-D693D15CC010}" type="pres">
      <dgm:prSet presAssocID="{54C88DB2-2E85-4032-98F4-5255C238A133}" presName="BalanceSpacing" presStyleCnt="0"/>
      <dgm:spPr/>
    </dgm:pt>
    <dgm:pt modelId="{7D87923E-EB95-4400-92F5-7F76F0ED6A83}" type="pres">
      <dgm:prSet presAssocID="{54C88DB2-2E85-4032-98F4-5255C238A133}" presName="BalanceSpacing1" presStyleCnt="0"/>
      <dgm:spPr/>
    </dgm:pt>
    <dgm:pt modelId="{31D2ABE7-1F33-46F7-B38A-CC0807863AF3}" type="pres">
      <dgm:prSet presAssocID="{9FC40ABC-76B8-4FFB-9AD2-C02C05A189AD}" presName="Accent1Text" presStyleLbl="node1" presStyleIdx="3" presStyleCnt="6"/>
      <dgm:spPr/>
    </dgm:pt>
    <dgm:pt modelId="{1942A364-CABD-40B6-B0CD-015D76D917D2}" type="pres">
      <dgm:prSet presAssocID="{9FC40ABC-76B8-4FFB-9AD2-C02C05A189AD}" presName="spaceBetweenRectangles" presStyleCnt="0"/>
      <dgm:spPr/>
    </dgm:pt>
    <dgm:pt modelId="{5465C43F-EE93-4119-AEB4-291A44F3A950}" type="pres">
      <dgm:prSet presAssocID="{A8278FB7-DAEA-4A9F-B668-C44704D16763}" presName="composite" presStyleCnt="0"/>
      <dgm:spPr/>
    </dgm:pt>
    <dgm:pt modelId="{BAFF48C6-53E6-4D93-B527-0DDCC052E23E}" type="pres">
      <dgm:prSet presAssocID="{A8278FB7-DAEA-4A9F-B668-C44704D16763}" presName="Parent1" presStyleLbl="node1" presStyleIdx="4" presStyleCnt="6" custLinFactNeighborX="1744" custLinFactNeighborY="2529">
        <dgm:presLayoutVars>
          <dgm:chMax val="1"/>
          <dgm:chPref val="1"/>
          <dgm:bulletEnabled val="1"/>
        </dgm:presLayoutVars>
      </dgm:prSet>
      <dgm:spPr/>
    </dgm:pt>
    <dgm:pt modelId="{096C624E-934A-41BF-9E2D-F1DEF45641FE}" type="pres">
      <dgm:prSet presAssocID="{A8278FB7-DAEA-4A9F-B668-C44704D1676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AEFDFEE-AB37-49A3-B0AB-224E52D2F277}" type="pres">
      <dgm:prSet presAssocID="{A8278FB7-DAEA-4A9F-B668-C44704D16763}" presName="BalanceSpacing" presStyleCnt="0"/>
      <dgm:spPr/>
    </dgm:pt>
    <dgm:pt modelId="{71CD152B-71A3-4ECD-9078-CBE364416217}" type="pres">
      <dgm:prSet presAssocID="{A8278FB7-DAEA-4A9F-B668-C44704D16763}" presName="BalanceSpacing1" presStyleCnt="0"/>
      <dgm:spPr/>
    </dgm:pt>
    <dgm:pt modelId="{5E2997B6-2666-4CE2-86AB-E7235DF416D6}" type="pres">
      <dgm:prSet presAssocID="{B9854BBE-4503-415F-8CFF-55ACEF262D0E}" presName="Accent1Text" presStyleLbl="node1" presStyleIdx="5" presStyleCnt="6"/>
      <dgm:spPr/>
    </dgm:pt>
  </dgm:ptLst>
  <dgm:cxnLst>
    <dgm:cxn modelId="{42BF9E67-A049-40E0-AA15-3FB0B7401FFE}" srcId="{32B50F92-091F-43B6-843F-D09E09D14DC8}" destId="{54C88DB2-2E85-4032-98F4-5255C238A133}" srcOrd="1" destOrd="0" parTransId="{A64093F4-A9B8-4B51-BAE3-6A2F2AFEF675}" sibTransId="{9FC40ABC-76B8-4FFB-9AD2-C02C05A189AD}"/>
    <dgm:cxn modelId="{F4C0F149-0696-482A-92CC-688B2D8A1AE1}" type="presOf" srcId="{88580B7D-86C8-4757-9A4D-76C3C252E249}" destId="{3571EBF8-A2C5-46E8-9D6D-D18E4BA8C840}" srcOrd="0" destOrd="0" presId="urn:microsoft.com/office/officeart/2008/layout/AlternatingHexagons"/>
    <dgm:cxn modelId="{46D96D52-3017-411A-8CAB-2ACE859AFDC8}" type="presOf" srcId="{32B50F92-091F-43B6-843F-D09E09D14DC8}" destId="{87702BA3-57BA-481F-B773-F70C6483FF14}" srcOrd="0" destOrd="0" presId="urn:microsoft.com/office/officeart/2008/layout/AlternatingHexagons"/>
    <dgm:cxn modelId="{5F87427A-6582-4C21-82C8-036F206A981C}" type="presOf" srcId="{54C88DB2-2E85-4032-98F4-5255C238A133}" destId="{D77509E4-515B-4473-92D5-8E0564C1C392}" srcOrd="0" destOrd="0" presId="urn:microsoft.com/office/officeart/2008/layout/AlternatingHexagons"/>
    <dgm:cxn modelId="{06FAED7C-14F1-44F2-A9C1-9657E8320400}" type="presOf" srcId="{B9854BBE-4503-415F-8CFF-55ACEF262D0E}" destId="{5E2997B6-2666-4CE2-86AB-E7235DF416D6}" srcOrd="0" destOrd="0" presId="urn:microsoft.com/office/officeart/2008/layout/AlternatingHexagons"/>
    <dgm:cxn modelId="{B19D9585-A069-49DB-8585-B25B3D5EC810}" srcId="{32B50F92-091F-43B6-843F-D09E09D14DC8}" destId="{A8278FB7-DAEA-4A9F-B668-C44704D16763}" srcOrd="2" destOrd="0" parTransId="{9811F013-D3E3-4A4F-8016-7265570513CC}" sibTransId="{B9854BBE-4503-415F-8CFF-55ACEF262D0E}"/>
    <dgm:cxn modelId="{D85E0C8E-5B05-412E-B776-FD5090392B93}" type="presOf" srcId="{9FC40ABC-76B8-4FFB-9AD2-C02C05A189AD}" destId="{31D2ABE7-1F33-46F7-B38A-CC0807863AF3}" srcOrd="0" destOrd="0" presId="urn:microsoft.com/office/officeart/2008/layout/AlternatingHexagons"/>
    <dgm:cxn modelId="{CF70BD9B-99A0-4CA5-8E71-DC784947E1C4}" type="presOf" srcId="{A271EE9F-B5C8-48E7-AD25-18BADB746974}" destId="{EAF1EEA5-2EB2-4A2C-ACDB-D37BB7E64B44}" srcOrd="0" destOrd="0" presId="urn:microsoft.com/office/officeart/2008/layout/AlternatingHexagons"/>
    <dgm:cxn modelId="{255D9CA8-F60C-46C3-87BD-19E6E3ADA0AB}" type="presOf" srcId="{3FFB725E-EFAF-47C1-8E9A-F40D2D6570DB}" destId="{1BCA4EDF-5C06-4193-BF98-67F3B3BD3019}" srcOrd="0" destOrd="0" presId="urn:microsoft.com/office/officeart/2008/layout/AlternatingHexagons"/>
    <dgm:cxn modelId="{D52E56C6-3B17-42CB-8219-4E5F9C1345B5}" srcId="{32B50F92-091F-43B6-843F-D09E09D14DC8}" destId="{88580B7D-86C8-4757-9A4D-76C3C252E249}" srcOrd="0" destOrd="0" parTransId="{E709AB16-CE37-423A-ABE2-54517A62CB68}" sibTransId="{A271EE9F-B5C8-48E7-AD25-18BADB746974}"/>
    <dgm:cxn modelId="{064FB9CE-5DCA-4A53-912A-9CF4302C9C33}" type="presOf" srcId="{A8278FB7-DAEA-4A9F-B668-C44704D16763}" destId="{BAFF48C6-53E6-4D93-B527-0DDCC052E23E}" srcOrd="0" destOrd="0" presId="urn:microsoft.com/office/officeart/2008/layout/AlternatingHexagons"/>
    <dgm:cxn modelId="{9A05E6EE-4D8B-4CF2-B38B-E0621264A0AE}" srcId="{88580B7D-86C8-4757-9A4D-76C3C252E249}" destId="{3FFB725E-EFAF-47C1-8E9A-F40D2D6570DB}" srcOrd="0" destOrd="0" parTransId="{DBA8517E-574F-4A16-923A-4D6FCBAB24ED}" sibTransId="{6B34F25A-1788-4596-A629-F28E0A4FB27D}"/>
    <dgm:cxn modelId="{BAC7AF28-4677-4F3C-9E27-BE64296B1935}" type="presParOf" srcId="{87702BA3-57BA-481F-B773-F70C6483FF14}" destId="{0A111299-C6E2-4694-9D00-C4EB47E89F22}" srcOrd="0" destOrd="0" presId="urn:microsoft.com/office/officeart/2008/layout/AlternatingHexagons"/>
    <dgm:cxn modelId="{8F69E046-FD28-4563-BCE9-4AD079C8F18D}" type="presParOf" srcId="{0A111299-C6E2-4694-9D00-C4EB47E89F22}" destId="{3571EBF8-A2C5-46E8-9D6D-D18E4BA8C840}" srcOrd="0" destOrd="0" presId="urn:microsoft.com/office/officeart/2008/layout/AlternatingHexagons"/>
    <dgm:cxn modelId="{7FB563D0-6F41-4794-A768-45B01559B74E}" type="presParOf" srcId="{0A111299-C6E2-4694-9D00-C4EB47E89F22}" destId="{1BCA4EDF-5C06-4193-BF98-67F3B3BD3019}" srcOrd="1" destOrd="0" presId="urn:microsoft.com/office/officeart/2008/layout/AlternatingHexagons"/>
    <dgm:cxn modelId="{C823BBAB-3BC8-4701-95D1-201CE2028C38}" type="presParOf" srcId="{0A111299-C6E2-4694-9D00-C4EB47E89F22}" destId="{77E56979-D053-4E90-82CB-EA07B99F2F54}" srcOrd="2" destOrd="0" presId="urn:microsoft.com/office/officeart/2008/layout/AlternatingHexagons"/>
    <dgm:cxn modelId="{F2F42788-4C14-439B-AF04-623E43981138}" type="presParOf" srcId="{0A111299-C6E2-4694-9D00-C4EB47E89F22}" destId="{630894F2-9D68-430D-9471-203879A86F26}" srcOrd="3" destOrd="0" presId="urn:microsoft.com/office/officeart/2008/layout/AlternatingHexagons"/>
    <dgm:cxn modelId="{0132B028-124F-4437-B755-AEE841755C11}" type="presParOf" srcId="{0A111299-C6E2-4694-9D00-C4EB47E89F22}" destId="{EAF1EEA5-2EB2-4A2C-ACDB-D37BB7E64B44}" srcOrd="4" destOrd="0" presId="urn:microsoft.com/office/officeart/2008/layout/AlternatingHexagons"/>
    <dgm:cxn modelId="{328AFF3D-C4DF-4368-AF29-3309DA94E306}" type="presParOf" srcId="{87702BA3-57BA-481F-B773-F70C6483FF14}" destId="{EFDE87D5-4D4F-4F88-A506-6391615690A9}" srcOrd="1" destOrd="0" presId="urn:microsoft.com/office/officeart/2008/layout/AlternatingHexagons"/>
    <dgm:cxn modelId="{4FD8BBEF-9E42-4F9E-A1C7-ED9BDD62D765}" type="presParOf" srcId="{87702BA3-57BA-481F-B773-F70C6483FF14}" destId="{06CD2D76-B04A-4FB9-A1C9-4988591DED8B}" srcOrd="2" destOrd="0" presId="urn:microsoft.com/office/officeart/2008/layout/AlternatingHexagons"/>
    <dgm:cxn modelId="{B8F3E3BC-A423-48B6-86E3-6DC8B6AE3A0F}" type="presParOf" srcId="{06CD2D76-B04A-4FB9-A1C9-4988591DED8B}" destId="{D77509E4-515B-4473-92D5-8E0564C1C392}" srcOrd="0" destOrd="0" presId="urn:microsoft.com/office/officeart/2008/layout/AlternatingHexagons"/>
    <dgm:cxn modelId="{E3969D87-7741-4FD2-A779-60260F076FBF}" type="presParOf" srcId="{06CD2D76-B04A-4FB9-A1C9-4988591DED8B}" destId="{9EA4E247-E723-42EA-BD64-AEB89C0F3E68}" srcOrd="1" destOrd="0" presId="urn:microsoft.com/office/officeart/2008/layout/AlternatingHexagons"/>
    <dgm:cxn modelId="{7BEFC428-B9AC-4FC3-9EF4-6858B6223588}" type="presParOf" srcId="{06CD2D76-B04A-4FB9-A1C9-4988591DED8B}" destId="{48A4AC2A-21BF-4768-916A-D693D15CC010}" srcOrd="2" destOrd="0" presId="urn:microsoft.com/office/officeart/2008/layout/AlternatingHexagons"/>
    <dgm:cxn modelId="{806EF76F-541D-4005-98F8-7457E72F134D}" type="presParOf" srcId="{06CD2D76-B04A-4FB9-A1C9-4988591DED8B}" destId="{7D87923E-EB95-4400-92F5-7F76F0ED6A83}" srcOrd="3" destOrd="0" presId="urn:microsoft.com/office/officeart/2008/layout/AlternatingHexagons"/>
    <dgm:cxn modelId="{56B68F91-1CD1-46E7-A662-06EC63376B92}" type="presParOf" srcId="{06CD2D76-B04A-4FB9-A1C9-4988591DED8B}" destId="{31D2ABE7-1F33-46F7-B38A-CC0807863AF3}" srcOrd="4" destOrd="0" presId="urn:microsoft.com/office/officeart/2008/layout/AlternatingHexagons"/>
    <dgm:cxn modelId="{552E692C-8EF0-4A94-BD14-F304BCD7CF0D}" type="presParOf" srcId="{87702BA3-57BA-481F-B773-F70C6483FF14}" destId="{1942A364-CABD-40B6-B0CD-015D76D917D2}" srcOrd="3" destOrd="0" presId="urn:microsoft.com/office/officeart/2008/layout/AlternatingHexagons"/>
    <dgm:cxn modelId="{C8E997BA-082A-4CAA-94EC-F1A9FF882470}" type="presParOf" srcId="{87702BA3-57BA-481F-B773-F70C6483FF14}" destId="{5465C43F-EE93-4119-AEB4-291A44F3A950}" srcOrd="4" destOrd="0" presId="urn:microsoft.com/office/officeart/2008/layout/AlternatingHexagons"/>
    <dgm:cxn modelId="{33B1CFE6-A509-4D5C-A57C-14644D97E61B}" type="presParOf" srcId="{5465C43F-EE93-4119-AEB4-291A44F3A950}" destId="{BAFF48C6-53E6-4D93-B527-0DDCC052E23E}" srcOrd="0" destOrd="0" presId="urn:microsoft.com/office/officeart/2008/layout/AlternatingHexagons"/>
    <dgm:cxn modelId="{F6DD7825-0C5C-4118-BBCB-82F95D99EFA1}" type="presParOf" srcId="{5465C43F-EE93-4119-AEB4-291A44F3A950}" destId="{096C624E-934A-41BF-9E2D-F1DEF45641FE}" srcOrd="1" destOrd="0" presId="urn:microsoft.com/office/officeart/2008/layout/AlternatingHexagons"/>
    <dgm:cxn modelId="{36B2CB90-1D64-4813-9CC3-A2F3E9CD5D81}" type="presParOf" srcId="{5465C43F-EE93-4119-AEB4-291A44F3A950}" destId="{4AEFDFEE-AB37-49A3-B0AB-224E52D2F277}" srcOrd="2" destOrd="0" presId="urn:microsoft.com/office/officeart/2008/layout/AlternatingHexagons"/>
    <dgm:cxn modelId="{B3EC5501-9ADB-4E10-B2D7-AA64E4A1678D}" type="presParOf" srcId="{5465C43F-EE93-4119-AEB4-291A44F3A950}" destId="{71CD152B-71A3-4ECD-9078-CBE364416217}" srcOrd="3" destOrd="0" presId="urn:microsoft.com/office/officeart/2008/layout/AlternatingHexagons"/>
    <dgm:cxn modelId="{0D24022F-47C8-43B9-85DA-E06BA1B5EB7D}" type="presParOf" srcId="{5465C43F-EE93-4119-AEB4-291A44F3A950}" destId="{5E2997B6-2666-4CE2-86AB-E7235DF416D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0128C-46FD-46F1-9B67-A6B6C95CC669}" type="doc">
      <dgm:prSet loTypeId="urn:microsoft.com/office/officeart/2005/8/layout/hProcess7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2CB3A79-5F38-425C-BB39-4A9B796BBC9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IN" sz="3600" b="1" u="sng" dirty="0"/>
            <a:t>PYTHON:</a:t>
          </a:r>
        </a:p>
        <a:p>
          <a:r>
            <a:rPr lang="en-IN" sz="2000" b="1" u="sng" dirty="0"/>
            <a:t>SCRAPPING</a:t>
          </a:r>
          <a:endParaRPr lang="en-IN" sz="1000" b="1" u="sng" dirty="0"/>
        </a:p>
      </dgm:t>
    </dgm:pt>
    <dgm:pt modelId="{1BAA1973-56D0-4D72-8848-0E299B1490C5}" type="parTrans" cxnId="{BE8C66A0-59F0-4F5E-910C-C8CD200C8A0F}">
      <dgm:prSet/>
      <dgm:spPr/>
      <dgm:t>
        <a:bodyPr/>
        <a:lstStyle/>
        <a:p>
          <a:endParaRPr lang="en-IN"/>
        </a:p>
      </dgm:t>
    </dgm:pt>
    <dgm:pt modelId="{9D201684-BFBA-44C2-BD42-E53B37CDC4AC}" type="sibTrans" cxnId="{BE8C66A0-59F0-4F5E-910C-C8CD200C8A0F}">
      <dgm:prSet/>
      <dgm:spPr/>
      <dgm:t>
        <a:bodyPr/>
        <a:lstStyle/>
        <a:p>
          <a:endParaRPr lang="en-IN"/>
        </a:p>
      </dgm:t>
    </dgm:pt>
    <dgm:pt modelId="{926FC8BE-39AC-4FE9-ADF2-3858929677E4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IN" sz="2800" b="1" i="0" u="sng" dirty="0"/>
            <a:t>EDA</a:t>
          </a:r>
          <a:r>
            <a:rPr lang="en-IN" sz="2000" b="1" i="0" u="sng" dirty="0"/>
            <a:t>:CLEANING,</a:t>
          </a:r>
        </a:p>
        <a:p>
          <a:r>
            <a:rPr lang="en-IN" sz="2000" b="1" i="0" u="sng" dirty="0"/>
            <a:t>VISUALIZATION,</a:t>
          </a:r>
        </a:p>
        <a:p>
          <a:r>
            <a:rPr lang="en-IN" sz="2000" b="1" i="0" u="sng" dirty="0"/>
            <a:t>ANALYSATION</a:t>
          </a:r>
        </a:p>
      </dgm:t>
    </dgm:pt>
    <dgm:pt modelId="{0A21F327-9CFC-4C80-95B9-7966AB74F4F8}" type="parTrans" cxnId="{CA04016A-3DFE-41CC-A381-DD98E2ECF549}">
      <dgm:prSet/>
      <dgm:spPr/>
      <dgm:t>
        <a:bodyPr/>
        <a:lstStyle/>
        <a:p>
          <a:endParaRPr lang="en-IN"/>
        </a:p>
      </dgm:t>
    </dgm:pt>
    <dgm:pt modelId="{C74088DE-F3B6-4D70-8ED6-96897ABDD2B7}" type="sibTrans" cxnId="{CA04016A-3DFE-41CC-A381-DD98E2ECF549}">
      <dgm:prSet/>
      <dgm:spPr/>
      <dgm:t>
        <a:bodyPr/>
        <a:lstStyle/>
        <a:p>
          <a:endParaRPr lang="en-IN"/>
        </a:p>
      </dgm:t>
    </dgm:pt>
    <dgm:pt modelId="{E74EE161-3A6A-411D-B769-2CC1073B2F49}">
      <dgm:prSet phldrT="[Text]" custT="1"/>
      <dgm:spPr>
        <a:solidFill>
          <a:srgbClr val="FF5050"/>
        </a:solidFill>
      </dgm:spPr>
      <dgm:t>
        <a:bodyPr/>
        <a:lstStyle/>
        <a:p>
          <a:r>
            <a:rPr lang="en-IN" sz="3200" b="1" u="sng" dirty="0"/>
            <a:t>MS EXCEL</a:t>
          </a:r>
        </a:p>
      </dgm:t>
    </dgm:pt>
    <dgm:pt modelId="{7F6B6D7A-3350-4264-BC10-5E56828C5426}" type="parTrans" cxnId="{90DACD5B-37B4-432D-A6D4-08E877876885}">
      <dgm:prSet/>
      <dgm:spPr/>
      <dgm:t>
        <a:bodyPr/>
        <a:lstStyle/>
        <a:p>
          <a:endParaRPr lang="en-IN"/>
        </a:p>
      </dgm:t>
    </dgm:pt>
    <dgm:pt modelId="{5D70EFB7-2D5E-4B8F-BD5A-A4399322E360}" type="sibTrans" cxnId="{90DACD5B-37B4-432D-A6D4-08E877876885}">
      <dgm:prSet/>
      <dgm:spPr/>
      <dgm:t>
        <a:bodyPr/>
        <a:lstStyle/>
        <a:p>
          <a:endParaRPr lang="en-IN"/>
        </a:p>
      </dgm:t>
    </dgm:pt>
    <dgm:pt modelId="{629C79B1-0329-4324-9AC4-1C0A589F209E}" type="pres">
      <dgm:prSet presAssocID="{1AD0128C-46FD-46F1-9B67-A6B6C95CC669}" presName="Name0" presStyleCnt="0">
        <dgm:presLayoutVars>
          <dgm:dir/>
          <dgm:animLvl val="lvl"/>
          <dgm:resizeHandles val="exact"/>
        </dgm:presLayoutVars>
      </dgm:prSet>
      <dgm:spPr/>
    </dgm:pt>
    <dgm:pt modelId="{59F58357-640F-4E6B-826A-F2A798F2AC90}" type="pres">
      <dgm:prSet presAssocID="{52CB3A79-5F38-425C-BB39-4A9B796BBC97}" presName="compositeNode" presStyleCnt="0">
        <dgm:presLayoutVars>
          <dgm:bulletEnabled val="1"/>
        </dgm:presLayoutVars>
      </dgm:prSet>
      <dgm:spPr/>
    </dgm:pt>
    <dgm:pt modelId="{30A829EC-DF7A-4BF2-9A27-51E919088CFB}" type="pres">
      <dgm:prSet presAssocID="{52CB3A79-5F38-425C-BB39-4A9B796BBC97}" presName="bgRect" presStyleLbl="node1" presStyleIdx="0" presStyleCnt="3"/>
      <dgm:spPr/>
    </dgm:pt>
    <dgm:pt modelId="{B086F610-04A3-46F1-99EF-04E7C590F0F2}" type="pres">
      <dgm:prSet presAssocID="{52CB3A79-5F38-425C-BB39-4A9B796BBC97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9DF0242-4183-4851-8BBF-096E9938B170}" type="pres">
      <dgm:prSet presAssocID="{9D201684-BFBA-44C2-BD42-E53B37CDC4AC}" presName="hSp" presStyleCnt="0"/>
      <dgm:spPr/>
    </dgm:pt>
    <dgm:pt modelId="{C415A176-ABEE-49A7-B506-FBA77CCF5C97}" type="pres">
      <dgm:prSet presAssocID="{9D201684-BFBA-44C2-BD42-E53B37CDC4AC}" presName="vProcSp" presStyleCnt="0"/>
      <dgm:spPr/>
    </dgm:pt>
    <dgm:pt modelId="{6F18E849-1B78-41D9-92AF-736423C56CEF}" type="pres">
      <dgm:prSet presAssocID="{9D201684-BFBA-44C2-BD42-E53B37CDC4AC}" presName="vSp1" presStyleCnt="0"/>
      <dgm:spPr/>
    </dgm:pt>
    <dgm:pt modelId="{D8803B68-1193-4E21-9D45-CE047EA209BD}" type="pres">
      <dgm:prSet presAssocID="{9D201684-BFBA-44C2-BD42-E53B37CDC4AC}" presName="simulatedConn" presStyleLbl="solidFgAcc1" presStyleIdx="0" presStyleCnt="2"/>
      <dgm:spPr/>
    </dgm:pt>
    <dgm:pt modelId="{CFD9E1C2-BF61-45D5-8C97-F0CA9E225BBB}" type="pres">
      <dgm:prSet presAssocID="{9D201684-BFBA-44C2-BD42-E53B37CDC4AC}" presName="vSp2" presStyleCnt="0"/>
      <dgm:spPr/>
    </dgm:pt>
    <dgm:pt modelId="{E0A79972-F478-40FB-A5AE-1F09481709C9}" type="pres">
      <dgm:prSet presAssocID="{9D201684-BFBA-44C2-BD42-E53B37CDC4AC}" presName="sibTrans" presStyleCnt="0"/>
      <dgm:spPr/>
    </dgm:pt>
    <dgm:pt modelId="{0B097608-E4EA-4192-8C03-3A0F20844A04}" type="pres">
      <dgm:prSet presAssocID="{926FC8BE-39AC-4FE9-ADF2-3858929677E4}" presName="compositeNode" presStyleCnt="0">
        <dgm:presLayoutVars>
          <dgm:bulletEnabled val="1"/>
        </dgm:presLayoutVars>
      </dgm:prSet>
      <dgm:spPr/>
    </dgm:pt>
    <dgm:pt modelId="{78C9F2D0-1AC1-4198-AC8A-96953DC9F260}" type="pres">
      <dgm:prSet presAssocID="{926FC8BE-39AC-4FE9-ADF2-3858929677E4}" presName="bgRect" presStyleLbl="node1" presStyleIdx="1" presStyleCnt="3"/>
      <dgm:spPr/>
    </dgm:pt>
    <dgm:pt modelId="{60CAA98D-E550-4705-8A95-E0D533C8C6F0}" type="pres">
      <dgm:prSet presAssocID="{926FC8BE-39AC-4FE9-ADF2-3858929677E4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B330642-2E31-4851-B01D-4FCD4AE63D77}" type="pres">
      <dgm:prSet presAssocID="{C74088DE-F3B6-4D70-8ED6-96897ABDD2B7}" presName="hSp" presStyleCnt="0"/>
      <dgm:spPr/>
    </dgm:pt>
    <dgm:pt modelId="{866E1D09-0D97-4154-AD9A-883DA1E9CA85}" type="pres">
      <dgm:prSet presAssocID="{C74088DE-F3B6-4D70-8ED6-96897ABDD2B7}" presName="vProcSp" presStyleCnt="0"/>
      <dgm:spPr/>
    </dgm:pt>
    <dgm:pt modelId="{536C9579-AD3A-41DF-812E-D82CB1890324}" type="pres">
      <dgm:prSet presAssocID="{C74088DE-F3B6-4D70-8ED6-96897ABDD2B7}" presName="vSp1" presStyleCnt="0"/>
      <dgm:spPr/>
    </dgm:pt>
    <dgm:pt modelId="{4F48A2AC-8CED-4572-948F-CE2B28B4F529}" type="pres">
      <dgm:prSet presAssocID="{C74088DE-F3B6-4D70-8ED6-96897ABDD2B7}" presName="simulatedConn" presStyleLbl="solidFgAcc1" presStyleIdx="1" presStyleCnt="2"/>
      <dgm:spPr/>
    </dgm:pt>
    <dgm:pt modelId="{C5724120-C561-4153-AB5A-611698662D41}" type="pres">
      <dgm:prSet presAssocID="{C74088DE-F3B6-4D70-8ED6-96897ABDD2B7}" presName="vSp2" presStyleCnt="0"/>
      <dgm:spPr/>
    </dgm:pt>
    <dgm:pt modelId="{8D49BF88-EF30-45FB-B97F-EA7C19DB2CF7}" type="pres">
      <dgm:prSet presAssocID="{C74088DE-F3B6-4D70-8ED6-96897ABDD2B7}" presName="sibTrans" presStyleCnt="0"/>
      <dgm:spPr/>
    </dgm:pt>
    <dgm:pt modelId="{26CC87FA-F0AE-4EA0-B07E-A1F1689F7D66}" type="pres">
      <dgm:prSet presAssocID="{E74EE161-3A6A-411D-B769-2CC1073B2F49}" presName="compositeNode" presStyleCnt="0">
        <dgm:presLayoutVars>
          <dgm:bulletEnabled val="1"/>
        </dgm:presLayoutVars>
      </dgm:prSet>
      <dgm:spPr/>
    </dgm:pt>
    <dgm:pt modelId="{CF660923-E975-437C-A42A-BA058060681B}" type="pres">
      <dgm:prSet presAssocID="{E74EE161-3A6A-411D-B769-2CC1073B2F49}" presName="bgRect" presStyleLbl="node1" presStyleIdx="2" presStyleCnt="3"/>
      <dgm:spPr/>
    </dgm:pt>
    <dgm:pt modelId="{E1BE1388-2B2E-4A6B-8B1E-9FC61F9AB057}" type="pres">
      <dgm:prSet presAssocID="{E74EE161-3A6A-411D-B769-2CC1073B2F49}" presName="parentNode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2C0D0A-0AC0-4A87-8AD8-6C251A3359AC}" type="presOf" srcId="{926FC8BE-39AC-4FE9-ADF2-3858929677E4}" destId="{60CAA98D-E550-4705-8A95-E0D533C8C6F0}" srcOrd="1" destOrd="0" presId="urn:microsoft.com/office/officeart/2005/8/layout/hProcess7"/>
    <dgm:cxn modelId="{69675119-613C-45EF-BC66-A76A9BD6D7F2}" type="presOf" srcId="{E74EE161-3A6A-411D-B769-2CC1073B2F49}" destId="{E1BE1388-2B2E-4A6B-8B1E-9FC61F9AB057}" srcOrd="1" destOrd="0" presId="urn:microsoft.com/office/officeart/2005/8/layout/hProcess7"/>
    <dgm:cxn modelId="{90DACD5B-37B4-432D-A6D4-08E877876885}" srcId="{1AD0128C-46FD-46F1-9B67-A6B6C95CC669}" destId="{E74EE161-3A6A-411D-B769-2CC1073B2F49}" srcOrd="2" destOrd="0" parTransId="{7F6B6D7A-3350-4264-BC10-5E56828C5426}" sibTransId="{5D70EFB7-2D5E-4B8F-BD5A-A4399322E360}"/>
    <dgm:cxn modelId="{CA04016A-3DFE-41CC-A381-DD98E2ECF549}" srcId="{1AD0128C-46FD-46F1-9B67-A6B6C95CC669}" destId="{926FC8BE-39AC-4FE9-ADF2-3858929677E4}" srcOrd="1" destOrd="0" parTransId="{0A21F327-9CFC-4C80-95B9-7966AB74F4F8}" sibTransId="{C74088DE-F3B6-4D70-8ED6-96897ABDD2B7}"/>
    <dgm:cxn modelId="{8B5A2C87-9932-4BD6-AF83-9B3E6482408E}" type="presOf" srcId="{1AD0128C-46FD-46F1-9B67-A6B6C95CC669}" destId="{629C79B1-0329-4324-9AC4-1C0A589F209E}" srcOrd="0" destOrd="0" presId="urn:microsoft.com/office/officeart/2005/8/layout/hProcess7"/>
    <dgm:cxn modelId="{CF64EF92-266E-47B7-8D68-F95B2C726E8C}" type="presOf" srcId="{E74EE161-3A6A-411D-B769-2CC1073B2F49}" destId="{CF660923-E975-437C-A42A-BA058060681B}" srcOrd="0" destOrd="0" presId="urn:microsoft.com/office/officeart/2005/8/layout/hProcess7"/>
    <dgm:cxn modelId="{BE8C66A0-59F0-4F5E-910C-C8CD200C8A0F}" srcId="{1AD0128C-46FD-46F1-9B67-A6B6C95CC669}" destId="{52CB3A79-5F38-425C-BB39-4A9B796BBC97}" srcOrd="0" destOrd="0" parTransId="{1BAA1973-56D0-4D72-8848-0E299B1490C5}" sibTransId="{9D201684-BFBA-44C2-BD42-E53B37CDC4AC}"/>
    <dgm:cxn modelId="{FC28ADCB-3C6F-43C0-8F1C-6D4907A0BC84}" type="presOf" srcId="{926FC8BE-39AC-4FE9-ADF2-3858929677E4}" destId="{78C9F2D0-1AC1-4198-AC8A-96953DC9F260}" srcOrd="0" destOrd="0" presId="urn:microsoft.com/office/officeart/2005/8/layout/hProcess7"/>
    <dgm:cxn modelId="{EAE818CE-9365-4CB5-99D6-3FE131EC5A89}" type="presOf" srcId="{52CB3A79-5F38-425C-BB39-4A9B796BBC97}" destId="{30A829EC-DF7A-4BF2-9A27-51E919088CFB}" srcOrd="0" destOrd="0" presId="urn:microsoft.com/office/officeart/2005/8/layout/hProcess7"/>
    <dgm:cxn modelId="{6F1DE2DB-3E43-40A0-AC56-21685236950F}" type="presOf" srcId="{52CB3A79-5F38-425C-BB39-4A9B796BBC97}" destId="{B086F610-04A3-46F1-99EF-04E7C590F0F2}" srcOrd="1" destOrd="0" presId="urn:microsoft.com/office/officeart/2005/8/layout/hProcess7"/>
    <dgm:cxn modelId="{49C95EB1-7A75-4BAF-BA8D-A239518318F0}" type="presParOf" srcId="{629C79B1-0329-4324-9AC4-1C0A589F209E}" destId="{59F58357-640F-4E6B-826A-F2A798F2AC90}" srcOrd="0" destOrd="0" presId="urn:microsoft.com/office/officeart/2005/8/layout/hProcess7"/>
    <dgm:cxn modelId="{FB893F4E-33E6-43FE-BBE5-92D9A4041A71}" type="presParOf" srcId="{59F58357-640F-4E6B-826A-F2A798F2AC90}" destId="{30A829EC-DF7A-4BF2-9A27-51E919088CFB}" srcOrd="0" destOrd="0" presId="urn:microsoft.com/office/officeart/2005/8/layout/hProcess7"/>
    <dgm:cxn modelId="{388D80CE-3DBA-4D4C-A4DA-8DAC730F8D01}" type="presParOf" srcId="{59F58357-640F-4E6B-826A-F2A798F2AC90}" destId="{B086F610-04A3-46F1-99EF-04E7C590F0F2}" srcOrd="1" destOrd="0" presId="urn:microsoft.com/office/officeart/2005/8/layout/hProcess7"/>
    <dgm:cxn modelId="{BE6DC5FE-8031-4743-8CB0-734027845D8B}" type="presParOf" srcId="{629C79B1-0329-4324-9AC4-1C0A589F209E}" destId="{D9DF0242-4183-4851-8BBF-096E9938B170}" srcOrd="1" destOrd="0" presId="urn:microsoft.com/office/officeart/2005/8/layout/hProcess7"/>
    <dgm:cxn modelId="{10346F32-9571-424E-87AF-5B349D96DEF5}" type="presParOf" srcId="{629C79B1-0329-4324-9AC4-1C0A589F209E}" destId="{C415A176-ABEE-49A7-B506-FBA77CCF5C97}" srcOrd="2" destOrd="0" presId="urn:microsoft.com/office/officeart/2005/8/layout/hProcess7"/>
    <dgm:cxn modelId="{88085AC2-87C4-4523-B59B-1A779E09E9B3}" type="presParOf" srcId="{C415A176-ABEE-49A7-B506-FBA77CCF5C97}" destId="{6F18E849-1B78-41D9-92AF-736423C56CEF}" srcOrd="0" destOrd="0" presId="urn:microsoft.com/office/officeart/2005/8/layout/hProcess7"/>
    <dgm:cxn modelId="{3A6FB402-BAAE-42CD-9336-E1B09F8E8C4F}" type="presParOf" srcId="{C415A176-ABEE-49A7-B506-FBA77CCF5C97}" destId="{D8803B68-1193-4E21-9D45-CE047EA209BD}" srcOrd="1" destOrd="0" presId="urn:microsoft.com/office/officeart/2005/8/layout/hProcess7"/>
    <dgm:cxn modelId="{A592BEB0-0C18-4FAE-9F74-53AF1A416DD2}" type="presParOf" srcId="{C415A176-ABEE-49A7-B506-FBA77CCF5C97}" destId="{CFD9E1C2-BF61-45D5-8C97-F0CA9E225BBB}" srcOrd="2" destOrd="0" presId="urn:microsoft.com/office/officeart/2005/8/layout/hProcess7"/>
    <dgm:cxn modelId="{60B08C1D-6B48-42EC-941B-EB821F1A0348}" type="presParOf" srcId="{629C79B1-0329-4324-9AC4-1C0A589F209E}" destId="{E0A79972-F478-40FB-A5AE-1F09481709C9}" srcOrd="3" destOrd="0" presId="urn:microsoft.com/office/officeart/2005/8/layout/hProcess7"/>
    <dgm:cxn modelId="{E911D2DF-A276-4E3E-8CE1-A67A2561EC83}" type="presParOf" srcId="{629C79B1-0329-4324-9AC4-1C0A589F209E}" destId="{0B097608-E4EA-4192-8C03-3A0F20844A04}" srcOrd="4" destOrd="0" presId="urn:microsoft.com/office/officeart/2005/8/layout/hProcess7"/>
    <dgm:cxn modelId="{AF09704C-EF7A-4CAD-ABF7-560F00E8795C}" type="presParOf" srcId="{0B097608-E4EA-4192-8C03-3A0F20844A04}" destId="{78C9F2D0-1AC1-4198-AC8A-96953DC9F260}" srcOrd="0" destOrd="0" presId="urn:microsoft.com/office/officeart/2005/8/layout/hProcess7"/>
    <dgm:cxn modelId="{9F92DA0B-9B6A-40DD-B39A-C7E7AEB0C2D7}" type="presParOf" srcId="{0B097608-E4EA-4192-8C03-3A0F20844A04}" destId="{60CAA98D-E550-4705-8A95-E0D533C8C6F0}" srcOrd="1" destOrd="0" presId="urn:microsoft.com/office/officeart/2005/8/layout/hProcess7"/>
    <dgm:cxn modelId="{3BEC5F22-9558-44B3-BA61-6A3315115226}" type="presParOf" srcId="{629C79B1-0329-4324-9AC4-1C0A589F209E}" destId="{AB330642-2E31-4851-B01D-4FCD4AE63D77}" srcOrd="5" destOrd="0" presId="urn:microsoft.com/office/officeart/2005/8/layout/hProcess7"/>
    <dgm:cxn modelId="{E346FA79-7B23-4FCB-8C1B-64868CA6E98D}" type="presParOf" srcId="{629C79B1-0329-4324-9AC4-1C0A589F209E}" destId="{866E1D09-0D97-4154-AD9A-883DA1E9CA85}" srcOrd="6" destOrd="0" presId="urn:microsoft.com/office/officeart/2005/8/layout/hProcess7"/>
    <dgm:cxn modelId="{5F335039-BFF7-42B7-BE4D-1BAD39A31F13}" type="presParOf" srcId="{866E1D09-0D97-4154-AD9A-883DA1E9CA85}" destId="{536C9579-AD3A-41DF-812E-D82CB1890324}" srcOrd="0" destOrd="0" presId="urn:microsoft.com/office/officeart/2005/8/layout/hProcess7"/>
    <dgm:cxn modelId="{D034F850-1937-483C-8A02-B90403E2B0DF}" type="presParOf" srcId="{866E1D09-0D97-4154-AD9A-883DA1E9CA85}" destId="{4F48A2AC-8CED-4572-948F-CE2B28B4F529}" srcOrd="1" destOrd="0" presId="urn:microsoft.com/office/officeart/2005/8/layout/hProcess7"/>
    <dgm:cxn modelId="{E3D784A2-A206-4D18-BE8A-700375E5D2A5}" type="presParOf" srcId="{866E1D09-0D97-4154-AD9A-883DA1E9CA85}" destId="{C5724120-C561-4153-AB5A-611698662D41}" srcOrd="2" destOrd="0" presId="urn:microsoft.com/office/officeart/2005/8/layout/hProcess7"/>
    <dgm:cxn modelId="{4AC2D285-FFDF-47BC-93C5-28AD41B9025A}" type="presParOf" srcId="{629C79B1-0329-4324-9AC4-1C0A589F209E}" destId="{8D49BF88-EF30-45FB-B97F-EA7C19DB2CF7}" srcOrd="7" destOrd="0" presId="urn:microsoft.com/office/officeart/2005/8/layout/hProcess7"/>
    <dgm:cxn modelId="{30C09F25-A2CE-4AB2-8D44-A9802AB04E84}" type="presParOf" srcId="{629C79B1-0329-4324-9AC4-1C0A589F209E}" destId="{26CC87FA-F0AE-4EA0-B07E-A1F1689F7D66}" srcOrd="8" destOrd="0" presId="urn:microsoft.com/office/officeart/2005/8/layout/hProcess7"/>
    <dgm:cxn modelId="{F0803D4F-10B1-4357-A8CE-250AA6E5FD2B}" type="presParOf" srcId="{26CC87FA-F0AE-4EA0-B07E-A1F1689F7D66}" destId="{CF660923-E975-437C-A42A-BA058060681B}" srcOrd="0" destOrd="0" presId="urn:microsoft.com/office/officeart/2005/8/layout/hProcess7"/>
    <dgm:cxn modelId="{B77B3E58-A068-4A27-9CE8-44CA77B4F8B1}" type="presParOf" srcId="{26CC87FA-F0AE-4EA0-B07E-A1F1689F7D66}" destId="{E1BE1388-2B2E-4A6B-8B1E-9FC61F9AB05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215311-00D5-46EE-A26F-A1687BB76224}" type="doc">
      <dgm:prSet loTypeId="urn:microsoft.com/office/officeart/2005/8/layout/matrix2" loCatId="matrix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D276EAF6-BE87-416A-902B-7BE855849115}">
      <dgm:prSet phldrT="[Text]" custT="1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FF5050"/>
            </a:gs>
          </a:gsLst>
        </a:gradFill>
      </dgm:spPr>
      <dgm:t>
        <a:bodyPr/>
        <a:lstStyle/>
        <a:p>
          <a:r>
            <a: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SELENIUM</a:t>
          </a:r>
          <a:endParaRPr lang="en-IN" sz="29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BBCC12-62A5-49A4-A536-3FCF316E21BF}" type="parTrans" cxnId="{ADC7D0A0-8893-4E77-8DB4-ECDE62260BC2}">
      <dgm:prSet/>
      <dgm:spPr/>
      <dgm:t>
        <a:bodyPr/>
        <a:lstStyle/>
        <a:p>
          <a:endParaRPr lang="en-IN"/>
        </a:p>
      </dgm:t>
    </dgm:pt>
    <dgm:pt modelId="{FF7817C5-763A-4F8B-BAFE-A347824F5E21}" type="sibTrans" cxnId="{ADC7D0A0-8893-4E77-8DB4-ECDE62260BC2}">
      <dgm:prSet/>
      <dgm:spPr/>
      <dgm:t>
        <a:bodyPr/>
        <a:lstStyle/>
        <a:p>
          <a:endParaRPr lang="en-IN"/>
        </a:p>
      </dgm:t>
    </dgm:pt>
    <dgm:pt modelId="{6F67FE97-BC95-4820-91B6-7CB3D1112E82}">
      <dgm:prSet phldrT="[Text]" custT="1"/>
      <dgm:spPr>
        <a:gradFill rotWithShape="0">
          <a:gsLst>
            <a:gs pos="0">
              <a:schemeClr val="bg2">
                <a:lumMod val="25000"/>
              </a:schemeClr>
            </a:gs>
            <a:gs pos="5000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IN" sz="2000" b="1" dirty="0"/>
            <a:t>BEAUTIFULSOUP</a:t>
          </a:r>
          <a:endParaRPr lang="en-IN" sz="2800" b="1" dirty="0"/>
        </a:p>
      </dgm:t>
    </dgm:pt>
    <dgm:pt modelId="{EC9A883C-680D-4850-86E9-DF7876872A60}" type="parTrans" cxnId="{69D1C763-AA67-4705-82DC-0679DF2B6063}">
      <dgm:prSet/>
      <dgm:spPr/>
      <dgm:t>
        <a:bodyPr/>
        <a:lstStyle/>
        <a:p>
          <a:endParaRPr lang="en-IN"/>
        </a:p>
      </dgm:t>
    </dgm:pt>
    <dgm:pt modelId="{C37B155E-2D4F-4BBD-8228-A080F9C78863}" type="sibTrans" cxnId="{69D1C763-AA67-4705-82DC-0679DF2B6063}">
      <dgm:prSet/>
      <dgm:spPr/>
      <dgm:t>
        <a:bodyPr/>
        <a:lstStyle/>
        <a:p>
          <a:endParaRPr lang="en-IN"/>
        </a:p>
      </dgm:t>
    </dgm:pt>
    <dgm:pt modelId="{3FF45F94-A751-4BA8-A0B4-44EBF880A100}">
      <dgm:prSet phldrT="[Text]"/>
      <dgm:spPr>
        <a:gradFill rotWithShape="0">
          <a:gsLst>
            <a:gs pos="0">
              <a:srgbClr val="FF5050"/>
            </a:gs>
            <a:gs pos="13300">
              <a:srgbClr val="FF5050"/>
            </a:gs>
            <a:gs pos="50000">
              <a:srgbClr val="FF5050"/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IN" dirty="0"/>
            <a:t>PANDAS</a:t>
          </a:r>
        </a:p>
      </dgm:t>
    </dgm:pt>
    <dgm:pt modelId="{794CD519-F682-4F05-9191-0ACEAB97088B}" type="parTrans" cxnId="{9B032E16-6140-498C-AE85-F0A67B6438F0}">
      <dgm:prSet/>
      <dgm:spPr/>
      <dgm:t>
        <a:bodyPr/>
        <a:lstStyle/>
        <a:p>
          <a:endParaRPr lang="en-IN"/>
        </a:p>
      </dgm:t>
    </dgm:pt>
    <dgm:pt modelId="{65A57A09-1B64-4B2B-A929-42FB27D23C8D}" type="sibTrans" cxnId="{9B032E16-6140-498C-AE85-F0A67B6438F0}">
      <dgm:prSet/>
      <dgm:spPr/>
      <dgm:t>
        <a:bodyPr/>
        <a:lstStyle/>
        <a:p>
          <a:endParaRPr lang="en-IN"/>
        </a:p>
      </dgm:t>
    </dgm:pt>
    <dgm:pt modelId="{E288E592-4E36-48A9-B201-896040411F15}">
      <dgm:prSet phldrT="[Text]" custT="1"/>
      <dgm:spPr>
        <a:gradFill rotWithShape="0">
          <a:gsLst>
            <a:gs pos="0">
              <a:schemeClr val="bg2">
                <a:lumMod val="50000"/>
              </a:schemeClr>
            </a:gs>
            <a:gs pos="5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</a:gradFill>
      </dgm:spPr>
      <dgm:t>
        <a:bodyPr/>
        <a:lstStyle/>
        <a:p>
          <a:r>
            <a:rPr lang="en-IN" sz="2800" b="1" dirty="0"/>
            <a:t>FUNCTIONS</a:t>
          </a:r>
          <a:endParaRPr lang="en-IN" sz="2100" b="1" dirty="0"/>
        </a:p>
      </dgm:t>
    </dgm:pt>
    <dgm:pt modelId="{5C7003AA-7F52-40F6-9C93-64249C17256B}" type="parTrans" cxnId="{5DF00EE2-D6E3-4D4B-A51A-E15D8C5B142E}">
      <dgm:prSet/>
      <dgm:spPr/>
      <dgm:t>
        <a:bodyPr/>
        <a:lstStyle/>
        <a:p>
          <a:endParaRPr lang="en-IN"/>
        </a:p>
      </dgm:t>
    </dgm:pt>
    <dgm:pt modelId="{D26710B1-2262-45A4-9E9C-B4C758D769F2}" type="sibTrans" cxnId="{5DF00EE2-D6E3-4D4B-A51A-E15D8C5B142E}">
      <dgm:prSet/>
      <dgm:spPr/>
      <dgm:t>
        <a:bodyPr/>
        <a:lstStyle/>
        <a:p>
          <a:endParaRPr lang="en-IN"/>
        </a:p>
      </dgm:t>
    </dgm:pt>
    <dgm:pt modelId="{4F723AAB-E296-4908-908D-1BA81221CBBC}" type="pres">
      <dgm:prSet presAssocID="{24215311-00D5-46EE-A26F-A1687BB76224}" presName="matrix" presStyleCnt="0">
        <dgm:presLayoutVars>
          <dgm:chMax val="1"/>
          <dgm:dir/>
          <dgm:resizeHandles val="exact"/>
        </dgm:presLayoutVars>
      </dgm:prSet>
      <dgm:spPr/>
    </dgm:pt>
    <dgm:pt modelId="{75C69582-EB11-4D54-9004-26E9298723E9}" type="pres">
      <dgm:prSet presAssocID="{24215311-00D5-46EE-A26F-A1687BB76224}" presName="axisShape" presStyleLbl="bgShp" presStyleIdx="0" presStyleCnt="1"/>
      <dgm:spPr/>
    </dgm:pt>
    <dgm:pt modelId="{63B30313-A66D-4734-9580-478C5C009FFA}" type="pres">
      <dgm:prSet presAssocID="{24215311-00D5-46EE-A26F-A1687BB7622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44CF40-709E-44D2-8BFF-FBCCF6B5D070}" type="pres">
      <dgm:prSet presAssocID="{24215311-00D5-46EE-A26F-A1687BB7622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C02656-6BDD-4423-B835-D4A6BB315D9E}" type="pres">
      <dgm:prSet presAssocID="{24215311-00D5-46EE-A26F-A1687BB7622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F484DD-76AD-4337-BEF3-1FD3E9FD160E}" type="pres">
      <dgm:prSet presAssocID="{24215311-00D5-46EE-A26F-A1687BB7622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032E16-6140-498C-AE85-F0A67B6438F0}" srcId="{24215311-00D5-46EE-A26F-A1687BB76224}" destId="{3FF45F94-A751-4BA8-A0B4-44EBF880A100}" srcOrd="2" destOrd="0" parTransId="{794CD519-F682-4F05-9191-0ACEAB97088B}" sibTransId="{65A57A09-1B64-4B2B-A929-42FB27D23C8D}"/>
    <dgm:cxn modelId="{69D1C763-AA67-4705-82DC-0679DF2B6063}" srcId="{24215311-00D5-46EE-A26F-A1687BB76224}" destId="{6F67FE97-BC95-4820-91B6-7CB3D1112E82}" srcOrd="1" destOrd="0" parTransId="{EC9A883C-680D-4850-86E9-DF7876872A60}" sibTransId="{C37B155E-2D4F-4BBD-8228-A080F9C78863}"/>
    <dgm:cxn modelId="{29168F4E-6C23-4993-B661-6AE11CAA14FB}" type="presOf" srcId="{D276EAF6-BE87-416A-902B-7BE855849115}" destId="{63B30313-A66D-4734-9580-478C5C009FFA}" srcOrd="0" destOrd="0" presId="urn:microsoft.com/office/officeart/2005/8/layout/matrix2"/>
    <dgm:cxn modelId="{258CF089-CFD0-44AA-955B-048403BCBBF1}" type="presOf" srcId="{6F67FE97-BC95-4820-91B6-7CB3D1112E82}" destId="{9044CF40-709E-44D2-8BFF-FBCCF6B5D070}" srcOrd="0" destOrd="0" presId="urn:microsoft.com/office/officeart/2005/8/layout/matrix2"/>
    <dgm:cxn modelId="{F3A75693-8C05-40B3-9976-FA144D437F23}" type="presOf" srcId="{24215311-00D5-46EE-A26F-A1687BB76224}" destId="{4F723AAB-E296-4908-908D-1BA81221CBBC}" srcOrd="0" destOrd="0" presId="urn:microsoft.com/office/officeart/2005/8/layout/matrix2"/>
    <dgm:cxn modelId="{ADC7D0A0-8893-4E77-8DB4-ECDE62260BC2}" srcId="{24215311-00D5-46EE-A26F-A1687BB76224}" destId="{D276EAF6-BE87-416A-902B-7BE855849115}" srcOrd="0" destOrd="0" parTransId="{14BBCC12-62A5-49A4-A536-3FCF316E21BF}" sibTransId="{FF7817C5-763A-4F8B-BAFE-A347824F5E21}"/>
    <dgm:cxn modelId="{3C6B33B8-85D7-4827-9A51-B8867577A4B7}" type="presOf" srcId="{3FF45F94-A751-4BA8-A0B4-44EBF880A100}" destId="{9CC02656-6BDD-4423-B835-D4A6BB315D9E}" srcOrd="0" destOrd="0" presId="urn:microsoft.com/office/officeart/2005/8/layout/matrix2"/>
    <dgm:cxn modelId="{5DF00EE2-D6E3-4D4B-A51A-E15D8C5B142E}" srcId="{24215311-00D5-46EE-A26F-A1687BB76224}" destId="{E288E592-4E36-48A9-B201-896040411F15}" srcOrd="3" destOrd="0" parTransId="{5C7003AA-7F52-40F6-9C93-64249C17256B}" sibTransId="{D26710B1-2262-45A4-9E9C-B4C758D769F2}"/>
    <dgm:cxn modelId="{34904DF2-5E50-4C2A-9977-B62958D78120}" type="presOf" srcId="{E288E592-4E36-48A9-B201-896040411F15}" destId="{A6F484DD-76AD-4337-BEF3-1FD3E9FD160E}" srcOrd="0" destOrd="0" presId="urn:microsoft.com/office/officeart/2005/8/layout/matrix2"/>
    <dgm:cxn modelId="{9102E8F1-3F71-49A8-AB95-E42DB6A5AD73}" type="presParOf" srcId="{4F723AAB-E296-4908-908D-1BA81221CBBC}" destId="{75C69582-EB11-4D54-9004-26E9298723E9}" srcOrd="0" destOrd="0" presId="urn:microsoft.com/office/officeart/2005/8/layout/matrix2"/>
    <dgm:cxn modelId="{915B060E-E47C-4ED2-B251-81BCAEE1775D}" type="presParOf" srcId="{4F723AAB-E296-4908-908D-1BA81221CBBC}" destId="{63B30313-A66D-4734-9580-478C5C009FFA}" srcOrd="1" destOrd="0" presId="urn:microsoft.com/office/officeart/2005/8/layout/matrix2"/>
    <dgm:cxn modelId="{A7C6612C-7A73-498F-88D1-6BE0131D61A4}" type="presParOf" srcId="{4F723AAB-E296-4908-908D-1BA81221CBBC}" destId="{9044CF40-709E-44D2-8BFF-FBCCF6B5D070}" srcOrd="2" destOrd="0" presId="urn:microsoft.com/office/officeart/2005/8/layout/matrix2"/>
    <dgm:cxn modelId="{DD01A1BB-787D-406B-87E7-8ED4DB322C30}" type="presParOf" srcId="{4F723AAB-E296-4908-908D-1BA81221CBBC}" destId="{9CC02656-6BDD-4423-B835-D4A6BB315D9E}" srcOrd="3" destOrd="0" presId="urn:microsoft.com/office/officeart/2005/8/layout/matrix2"/>
    <dgm:cxn modelId="{35693050-56B6-44A4-92A4-151D2DEE319B}" type="presParOf" srcId="{4F723AAB-E296-4908-908D-1BA81221CBBC}" destId="{A6F484DD-76AD-4337-BEF3-1FD3E9FD160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EBF8-A2C5-46E8-9D6D-D18E4BA8C840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solidFill>
                <a:schemeClr val="tx1"/>
              </a:solidFill>
              <a:latin typeface="Comic Sans MS" panose="030F0702030302020204" pitchFamily="66" charset="0"/>
            </a:rPr>
            <a:t>Restaurant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solidFill>
                <a:schemeClr val="tx1"/>
              </a:solidFill>
              <a:latin typeface="Comic Sans MS" panose="030F0702030302020204" pitchFamily="66" charset="0"/>
            </a:rPr>
            <a:t>name</a:t>
          </a:r>
          <a:endParaRPr lang="en-IN" sz="1600" kern="1200" dirty="0">
            <a:solidFill>
              <a:schemeClr val="tx1"/>
            </a:solidFill>
          </a:endParaRPr>
        </a:p>
      </dsp:txBody>
      <dsp:txXfrm rot="-5400000">
        <a:off x="3909687" y="313106"/>
        <a:ext cx="1202866" cy="1382606"/>
      </dsp:txXfrm>
    </dsp:sp>
    <dsp:sp modelId="{1BCA4EDF-5C06-4193-BF98-67F3B3BD3019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i="1" kern="1200" dirty="0">
            <a:latin typeface="Comic Sans MS" panose="030F0702030302020204" pitchFamily="66" charset="0"/>
          </a:endParaRPr>
        </a:p>
      </dsp:txBody>
      <dsp:txXfrm>
        <a:off x="5437901" y="401821"/>
        <a:ext cx="2241629" cy="1205177"/>
      </dsp:txXfrm>
    </dsp:sp>
    <dsp:sp modelId="{EAF1EEA5-2EB2-4A2C-ACDB-D37BB7E64B44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22380" y="313106"/>
        <a:ext cx="1202866" cy="1382606"/>
      </dsp:txXfrm>
    </dsp:sp>
    <dsp:sp modelId="{D77509E4-515B-4473-92D5-8E0564C1C392}">
      <dsp:nvSpPr>
        <dsp:cNvPr id="0" name=""/>
        <dsp:cNvSpPr/>
      </dsp:nvSpPr>
      <dsp:spPr>
        <a:xfrm rot="5400000">
          <a:off x="2610337" y="184574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solidFill>
                <a:schemeClr val="tx1"/>
              </a:solidFill>
              <a:latin typeface="Comic Sans MS" panose="030F0702030302020204" pitchFamily="66" charset="0"/>
            </a:rPr>
            <a:t>Location</a:t>
          </a:r>
        </a:p>
      </dsp:txBody>
      <dsp:txXfrm rot="-5400000">
        <a:off x="3013218" y="2028193"/>
        <a:ext cx="1202866" cy="1382606"/>
      </dsp:txXfrm>
    </dsp:sp>
    <dsp:sp modelId="{9EA4E247-E723-42EA-BD64-AEB89C0F3E68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2ABE7-1F33-46F7-B38A-CC0807863AF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4849725" y="2018030"/>
        <a:ext cx="1202866" cy="1382606"/>
      </dsp:txXfrm>
    </dsp:sp>
    <dsp:sp modelId="{BAFF48C6-53E6-4D93-B527-0DDCC052E23E}">
      <dsp:nvSpPr>
        <dsp:cNvPr id="0" name=""/>
        <dsp:cNvSpPr/>
      </dsp:nvSpPr>
      <dsp:spPr>
        <a:xfrm rot="5400000">
          <a:off x="3537282" y="3540599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solidFill>
                <a:schemeClr val="tx1"/>
              </a:solidFill>
              <a:latin typeface="Comic Sans MS" panose="030F0702030302020204" pitchFamily="66" charset="0"/>
            </a:rPr>
            <a:t>Delivery</a:t>
          </a:r>
        </a:p>
      </dsp:txBody>
      <dsp:txXfrm rot="-5400000">
        <a:off x="3940163" y="3723049"/>
        <a:ext cx="1202866" cy="1382606"/>
      </dsp:txXfrm>
    </dsp:sp>
    <dsp:sp modelId="{096C624E-934A-41BF-9E2D-F1DEF45641FE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997B6-2666-4CE2-86AB-E7235DF416D6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29EC-DF7A-4BF2-9A27-51E919088CFB}">
      <dsp:nvSpPr>
        <dsp:cNvPr id="0" name=""/>
        <dsp:cNvSpPr/>
      </dsp:nvSpPr>
      <dsp:spPr>
        <a:xfrm>
          <a:off x="615" y="1121039"/>
          <a:ext cx="2647156" cy="317658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u="sng" kern="1200" dirty="0"/>
            <a:t>PYTHON: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SCRAPPING</a:t>
          </a:r>
          <a:endParaRPr lang="en-IN" sz="1000" b="1" u="sng" kern="1200" dirty="0"/>
        </a:p>
      </dsp:txBody>
      <dsp:txXfrm rot="16200000">
        <a:off x="-1037070" y="2158725"/>
        <a:ext cx="2604801" cy="529431"/>
      </dsp:txXfrm>
    </dsp:sp>
    <dsp:sp modelId="{78C9F2D0-1AC1-4198-AC8A-96953DC9F260}">
      <dsp:nvSpPr>
        <dsp:cNvPr id="0" name=""/>
        <dsp:cNvSpPr/>
      </dsp:nvSpPr>
      <dsp:spPr>
        <a:xfrm>
          <a:off x="2740421" y="1121039"/>
          <a:ext cx="2647156" cy="3176587"/>
        </a:xfrm>
        <a:prstGeom prst="roundRect">
          <a:avLst>
            <a:gd name="adj" fmla="val 5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u="sng" kern="1200" dirty="0"/>
            <a:t>EDA</a:t>
          </a:r>
          <a:r>
            <a:rPr lang="en-IN" sz="2000" b="1" i="0" u="sng" kern="1200" dirty="0"/>
            <a:t>:CLEANING,</a:t>
          </a: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u="sng" kern="1200" dirty="0"/>
            <a:t>VISUALIZATION,</a:t>
          </a: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u="sng" kern="1200" dirty="0"/>
            <a:t>ANALYSATION</a:t>
          </a:r>
        </a:p>
      </dsp:txBody>
      <dsp:txXfrm rot="16200000">
        <a:off x="1702736" y="2158725"/>
        <a:ext cx="2604801" cy="529431"/>
      </dsp:txXfrm>
    </dsp:sp>
    <dsp:sp modelId="{D8803B68-1193-4E21-9D45-CE047EA209BD}">
      <dsp:nvSpPr>
        <dsp:cNvPr id="0" name=""/>
        <dsp:cNvSpPr/>
      </dsp:nvSpPr>
      <dsp:spPr>
        <a:xfrm rot="5400000">
          <a:off x="2520299" y="3645011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660923-E975-437C-A42A-BA058060681B}">
      <dsp:nvSpPr>
        <dsp:cNvPr id="0" name=""/>
        <dsp:cNvSpPr/>
      </dsp:nvSpPr>
      <dsp:spPr>
        <a:xfrm>
          <a:off x="5480228" y="1121039"/>
          <a:ext cx="2647156" cy="3176587"/>
        </a:xfrm>
        <a:prstGeom prst="roundRect">
          <a:avLst>
            <a:gd name="adj" fmla="val 5000"/>
          </a:avLst>
        </a:prstGeom>
        <a:solidFill>
          <a:srgbClr val="FF5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MS EXCEL</a:t>
          </a:r>
        </a:p>
      </dsp:txBody>
      <dsp:txXfrm rot="16200000">
        <a:off x="4442543" y="2158725"/>
        <a:ext cx="2604801" cy="529431"/>
      </dsp:txXfrm>
    </dsp:sp>
    <dsp:sp modelId="{4F48A2AC-8CED-4572-948F-CE2B28B4F529}">
      <dsp:nvSpPr>
        <dsp:cNvPr id="0" name=""/>
        <dsp:cNvSpPr/>
      </dsp:nvSpPr>
      <dsp:spPr>
        <a:xfrm rot="5400000">
          <a:off x="5260106" y="3645011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9582-EB11-4D54-9004-26E9298723E9}">
      <dsp:nvSpPr>
        <dsp:cNvPr id="0" name=""/>
        <dsp:cNvSpPr/>
      </dsp:nvSpPr>
      <dsp:spPr>
        <a:xfrm>
          <a:off x="344593" y="0"/>
          <a:ext cx="5437293" cy="5437293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B30313-A66D-4734-9580-478C5C009FFA}">
      <dsp:nvSpPr>
        <dsp:cNvPr id="0" name=""/>
        <dsp:cNvSpPr/>
      </dsp:nvSpPr>
      <dsp:spPr>
        <a:xfrm>
          <a:off x="698017" y="353424"/>
          <a:ext cx="2174917" cy="2174917"/>
        </a:xfrm>
        <a:prstGeom prst="round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FF505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SELENIUM</a:t>
          </a:r>
          <a:endParaRPr lang="en-IN" sz="29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4188" y="459595"/>
        <a:ext cx="1962575" cy="1962575"/>
      </dsp:txXfrm>
    </dsp:sp>
    <dsp:sp modelId="{9044CF40-709E-44D2-8BFF-FBCCF6B5D070}">
      <dsp:nvSpPr>
        <dsp:cNvPr id="0" name=""/>
        <dsp:cNvSpPr/>
      </dsp:nvSpPr>
      <dsp:spPr>
        <a:xfrm>
          <a:off x="3253545" y="353424"/>
          <a:ext cx="2174917" cy="2174917"/>
        </a:xfrm>
        <a:prstGeom prst="roundRect">
          <a:avLst/>
        </a:prstGeom>
        <a:gradFill rotWithShape="0">
          <a:gsLst>
            <a:gs pos="0">
              <a:schemeClr val="bg2">
                <a:lumMod val="25000"/>
              </a:schemeClr>
            </a:gs>
            <a:gs pos="5000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BEAUTIFULSOUP</a:t>
          </a:r>
          <a:endParaRPr lang="en-IN" sz="2800" b="1" kern="1200" dirty="0"/>
        </a:p>
      </dsp:txBody>
      <dsp:txXfrm>
        <a:off x="3359716" y="459595"/>
        <a:ext cx="1962575" cy="1962575"/>
      </dsp:txXfrm>
    </dsp:sp>
    <dsp:sp modelId="{9CC02656-6BDD-4423-B835-D4A6BB315D9E}">
      <dsp:nvSpPr>
        <dsp:cNvPr id="0" name=""/>
        <dsp:cNvSpPr/>
      </dsp:nvSpPr>
      <dsp:spPr>
        <a:xfrm>
          <a:off x="698017" y="2908951"/>
          <a:ext cx="2174917" cy="2174917"/>
        </a:xfrm>
        <a:prstGeom prst="roundRect">
          <a:avLst/>
        </a:prstGeom>
        <a:gradFill rotWithShape="0">
          <a:gsLst>
            <a:gs pos="0">
              <a:srgbClr val="FF5050"/>
            </a:gs>
            <a:gs pos="13300">
              <a:srgbClr val="FF5050"/>
            </a:gs>
            <a:gs pos="50000">
              <a:srgbClr val="FF5050"/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PANDAS</a:t>
          </a:r>
        </a:p>
      </dsp:txBody>
      <dsp:txXfrm>
        <a:off x="804188" y="3015122"/>
        <a:ext cx="1962575" cy="1962575"/>
      </dsp:txXfrm>
    </dsp:sp>
    <dsp:sp modelId="{A6F484DD-76AD-4337-BEF3-1FD3E9FD160E}">
      <dsp:nvSpPr>
        <dsp:cNvPr id="0" name=""/>
        <dsp:cNvSpPr/>
      </dsp:nvSpPr>
      <dsp:spPr>
        <a:xfrm>
          <a:off x="3253545" y="2908951"/>
          <a:ext cx="2174917" cy="2174917"/>
        </a:xfrm>
        <a:prstGeom prst="roundRect">
          <a:avLst/>
        </a:prstGeom>
        <a:gradFill rotWithShape="0">
          <a:gsLst>
            <a:gs pos="0">
              <a:schemeClr val="bg2">
                <a:lumMod val="50000"/>
              </a:schemeClr>
            </a:gs>
            <a:gs pos="5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FUNCTIONS</a:t>
          </a:r>
          <a:endParaRPr lang="en-IN" sz="2100" b="1" kern="1200" dirty="0"/>
        </a:p>
      </dsp:txBody>
      <dsp:txXfrm>
        <a:off x="3359716" y="3015122"/>
        <a:ext cx="1962575" cy="19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68DDB-1093-4969-8D72-EAE94D45C5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EB01E-E46B-4CC1-95EE-FE77D0623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1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532-3E23-A1AF-36DB-2613F09C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9775-A150-5991-6FDA-4062ED43B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1738-C899-5588-D48F-1448FC58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9138-8ECB-5F46-3922-985CE5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E8FC-A372-5871-F891-EA3DA7F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82B1-DBDA-31FD-07DA-8A4B39DA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91F8-C6AA-30F2-FD48-D71561A8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9F22-9580-A69D-F00C-49C955EE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95E8-0FB6-8550-38E3-E64AA4F2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B508-9C96-6037-718B-EC2795F5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25A04-61C2-5651-320D-F2F6F993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99BC5-65B0-9031-8D6A-D8C4DE1D4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E06F-05C3-4C7D-C487-03A8D621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EAF1-F7E6-A15D-B7C3-F3EB7785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E395-C29F-12B9-43FA-103C78CC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5039-0F0A-2C1B-472C-AF0ECF22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6FF7-B90E-80EE-2940-F9176C07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D6D6-684F-AAA6-2595-F617C94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5FE-1E47-BE87-B4F6-3FB1056C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A6EF-B7B2-632D-93F4-6BE1BF43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4D07-3AFB-2B4A-04CF-EC43AB2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16C6-4000-FEAB-5F0C-57CBFF11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23BC-FC92-0CD1-FF67-C7B9F448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2DFB-74F5-B913-1C53-B5089EAB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FD32-8A90-BC0E-224F-DF349D15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64A-55F9-3328-26BD-B2FD1523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1A0B-E798-E28A-9626-79B3CF91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71D3-8D93-0BA4-7E20-84CD2B98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D447-0906-B7AC-5A4A-D591AE9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6DDA1-F9ED-5E9D-D3A9-CB6F5B8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6949-77D1-5DFE-6481-494E7C1A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D26-2508-C55C-6DDF-5DF06687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AB03-88FD-E55F-EEDB-E1AE56B1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4E0C6-4F58-7A75-0FBE-F31D6B19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229-6FA9-3BDC-4F74-F085911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6AC34-2843-035C-7379-FCA0B1812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D30B-A3D5-C6EB-FD9B-E7F4F31E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8E4FE-84DC-CFF4-9E2A-BD1646ED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4BC2-D469-70D3-2FC2-BD654CC5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7ACF-5CF9-173C-5B23-ADF0A767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0899F-E0A3-0638-691B-66429EA4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AE856-EB80-5770-DEEF-53547DBD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EC288-CC55-201C-E178-BAB1DA33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4E033-7853-4B59-C015-1CC7D88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DF62E-82A6-2892-AEC6-8BA36E16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F7B5-268F-5226-5FCC-6B617BBE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8B2B-576C-D4DF-4492-DA03904A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9F20-5DB4-B9BD-8BE4-0375101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250C-7ADC-34DB-79FE-51EBE1ADB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C2FE6-3306-EDE3-B35F-3058BD5F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CF63-F424-44CA-9B5A-3C6F5DBD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09E6C-EF5D-853B-2A63-3190B8D1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C14F-5822-3E54-A194-AEF707DB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A8C72-9BBC-3233-D1E4-E4B84F7A7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9735A-5CFB-1627-BF6A-65C82045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2777-1C46-E8A8-6724-87BCC90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B54C-5D43-3E69-8E59-7CD9649E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78FB-093B-549D-F550-79802EAF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2730-A389-4AD9-D2F6-2DBF8946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F83B-4354-41AE-054D-88647796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396B-5F0F-5359-2D4F-5FFC2F70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E931-A817-4DF2-91FF-45FD949570E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9BB1-AB77-6A33-5687-935D3339D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F2A0-C631-6E88-FAF2-935605140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D552-02B6-4073-BB8E-6143F62D6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8D92AD-9981-2397-12A1-1197FB8A1C80}"/>
              </a:ext>
            </a:extLst>
          </p:cNvPr>
          <p:cNvSpPr/>
          <p:nvPr/>
        </p:nvSpPr>
        <p:spPr>
          <a:xfrm>
            <a:off x="0" y="0"/>
            <a:ext cx="9933564" cy="6858000"/>
          </a:xfrm>
          <a:custGeom>
            <a:avLst/>
            <a:gdLst/>
            <a:ahLst/>
            <a:cxnLst/>
            <a:rect l="l" t="t" r="r" b="b"/>
            <a:pathLst>
              <a:path w="9933564" h="6858000">
                <a:moveTo>
                  <a:pt x="5316069" y="4770303"/>
                </a:moveTo>
                <a:lnTo>
                  <a:pt x="5455628" y="5164521"/>
                </a:lnTo>
                <a:lnTo>
                  <a:pt x="5179322" y="5164521"/>
                </a:lnTo>
                <a:close/>
                <a:moveTo>
                  <a:pt x="3163419" y="4770303"/>
                </a:moveTo>
                <a:lnTo>
                  <a:pt x="3302978" y="5164521"/>
                </a:lnTo>
                <a:lnTo>
                  <a:pt x="3026672" y="5164521"/>
                </a:lnTo>
                <a:close/>
                <a:moveTo>
                  <a:pt x="6096000" y="4527119"/>
                </a:moveTo>
                <a:lnTo>
                  <a:pt x="6123953" y="4532295"/>
                </a:lnTo>
                <a:cubicBezTo>
                  <a:pt x="6138338" y="4538236"/>
                  <a:pt x="6151066" y="4547147"/>
                  <a:pt x="6162136" y="4559029"/>
                </a:cubicBezTo>
                <a:cubicBezTo>
                  <a:pt x="6184277" y="4582793"/>
                  <a:pt x="6195348" y="4617527"/>
                  <a:pt x="6195348" y="4663232"/>
                </a:cubicBezTo>
                <a:lnTo>
                  <a:pt x="6195348" y="5393651"/>
                </a:lnTo>
                <a:lnTo>
                  <a:pt x="6600417" y="5393651"/>
                </a:lnTo>
                <a:cubicBezTo>
                  <a:pt x="6637827" y="5393651"/>
                  <a:pt x="6666997" y="5403154"/>
                  <a:pt x="6687925" y="5422159"/>
                </a:cubicBezTo>
                <a:cubicBezTo>
                  <a:pt x="6708854" y="5441164"/>
                  <a:pt x="6719318" y="5464984"/>
                  <a:pt x="6719318" y="5493618"/>
                </a:cubicBezTo>
                <a:cubicBezTo>
                  <a:pt x="6719318" y="5522956"/>
                  <a:pt x="6708995" y="5546718"/>
                  <a:pt x="6688348" y="5564904"/>
                </a:cubicBezTo>
                <a:cubicBezTo>
                  <a:pt x="6667701" y="5583090"/>
                  <a:pt x="6638390" y="5592183"/>
                  <a:pt x="6600417" y="5592183"/>
                </a:cubicBezTo>
                <a:lnTo>
                  <a:pt x="6100229" y="5592183"/>
                </a:lnTo>
                <a:lnTo>
                  <a:pt x="6096000" y="5591617"/>
                </a:lnTo>
                <a:close/>
                <a:moveTo>
                  <a:pt x="9365528" y="4523383"/>
                </a:moveTo>
                <a:cubicBezTo>
                  <a:pt x="9429652" y="4523383"/>
                  <a:pt x="9485534" y="4531492"/>
                  <a:pt x="9533173" y="4547710"/>
                </a:cubicBezTo>
                <a:cubicBezTo>
                  <a:pt x="9580812" y="4563929"/>
                  <a:pt x="9620506" y="4585608"/>
                  <a:pt x="9652258" y="4612748"/>
                </a:cubicBezTo>
                <a:cubicBezTo>
                  <a:pt x="9684008" y="4639889"/>
                  <a:pt x="9707306" y="4668565"/>
                  <a:pt x="9722148" y="4698778"/>
                </a:cubicBezTo>
                <a:cubicBezTo>
                  <a:pt x="9736992" y="4728990"/>
                  <a:pt x="9744414" y="4758558"/>
                  <a:pt x="9744414" y="4787481"/>
                </a:cubicBezTo>
                <a:cubicBezTo>
                  <a:pt x="9744414" y="4815693"/>
                  <a:pt x="9734392" y="4841171"/>
                  <a:pt x="9714349" y="4863915"/>
                </a:cubicBezTo>
                <a:cubicBezTo>
                  <a:pt x="9694306" y="4886660"/>
                  <a:pt x="9668904" y="4898032"/>
                  <a:pt x="9638142" y="4898032"/>
                </a:cubicBezTo>
                <a:cubicBezTo>
                  <a:pt x="9610398" y="4898032"/>
                  <a:pt x="9589450" y="4891243"/>
                  <a:pt x="9575301" y="4877663"/>
                </a:cubicBezTo>
                <a:cubicBezTo>
                  <a:pt x="9561150" y="4864084"/>
                  <a:pt x="9546818" y="4843752"/>
                  <a:pt x="9532306" y="4816667"/>
                </a:cubicBezTo>
                <a:cubicBezTo>
                  <a:pt x="9513856" y="4778293"/>
                  <a:pt x="9492624" y="4749113"/>
                  <a:pt x="9468608" y="4729126"/>
                </a:cubicBezTo>
                <a:cubicBezTo>
                  <a:pt x="9444592" y="4709138"/>
                  <a:pt x="9405532" y="4699144"/>
                  <a:pt x="9351430" y="4699144"/>
                </a:cubicBezTo>
                <a:cubicBezTo>
                  <a:pt x="9301418" y="4699144"/>
                  <a:pt x="9261632" y="4709731"/>
                  <a:pt x="9232073" y="4730904"/>
                </a:cubicBezTo>
                <a:cubicBezTo>
                  <a:pt x="9202512" y="4752078"/>
                  <a:pt x="9187732" y="4776755"/>
                  <a:pt x="9187732" y="4804937"/>
                </a:cubicBezTo>
                <a:cubicBezTo>
                  <a:pt x="9187732" y="4822475"/>
                  <a:pt x="9192530" y="4837641"/>
                  <a:pt x="9202125" y="4850434"/>
                </a:cubicBezTo>
                <a:cubicBezTo>
                  <a:pt x="9211720" y="4863228"/>
                  <a:pt x="9225570" y="4874582"/>
                  <a:pt x="9243675" y="4884496"/>
                </a:cubicBezTo>
                <a:cubicBezTo>
                  <a:pt x="9261779" y="4894410"/>
                  <a:pt x="9280392" y="4902258"/>
                  <a:pt x="9299512" y="4908039"/>
                </a:cubicBezTo>
                <a:cubicBezTo>
                  <a:pt x="9318632" y="4913821"/>
                  <a:pt x="9352220" y="4922779"/>
                  <a:pt x="9400274" y="4934913"/>
                </a:cubicBezTo>
                <a:cubicBezTo>
                  <a:pt x="9456630" y="4948099"/>
                  <a:pt x="9508668" y="4963007"/>
                  <a:pt x="9556388" y="4979637"/>
                </a:cubicBezTo>
                <a:cubicBezTo>
                  <a:pt x="9604109" y="4996267"/>
                  <a:pt x="9645051" y="5016704"/>
                  <a:pt x="9679214" y="5040950"/>
                </a:cubicBezTo>
                <a:cubicBezTo>
                  <a:pt x="9713378" y="5065196"/>
                  <a:pt x="9740220" y="5096233"/>
                  <a:pt x="9759740" y="5134062"/>
                </a:cubicBezTo>
                <a:cubicBezTo>
                  <a:pt x="9779261" y="5171891"/>
                  <a:pt x="9789020" y="5217567"/>
                  <a:pt x="9789020" y="5271092"/>
                </a:cubicBezTo>
                <a:cubicBezTo>
                  <a:pt x="9789020" y="5335535"/>
                  <a:pt x="9772291" y="5393670"/>
                  <a:pt x="9738832" y="5445497"/>
                </a:cubicBezTo>
                <a:cubicBezTo>
                  <a:pt x="9705373" y="5497324"/>
                  <a:pt x="9656873" y="5537693"/>
                  <a:pt x="9593335" y="5566605"/>
                </a:cubicBezTo>
                <a:cubicBezTo>
                  <a:pt x="9529796" y="5595517"/>
                  <a:pt x="9454743" y="5609973"/>
                  <a:pt x="9368174" y="5609973"/>
                </a:cubicBezTo>
                <a:cubicBezTo>
                  <a:pt x="9264424" y="5609973"/>
                  <a:pt x="9178752" y="5590286"/>
                  <a:pt x="9111158" y="5550911"/>
                </a:cubicBezTo>
                <a:cubicBezTo>
                  <a:pt x="9062682" y="5522240"/>
                  <a:pt x="9023304" y="5483984"/>
                  <a:pt x="8993024" y="5436141"/>
                </a:cubicBezTo>
                <a:cubicBezTo>
                  <a:pt x="8962746" y="5388298"/>
                  <a:pt x="8947606" y="5341198"/>
                  <a:pt x="8947606" y="5294841"/>
                </a:cubicBezTo>
                <a:cubicBezTo>
                  <a:pt x="8947606" y="5265940"/>
                  <a:pt x="8957696" y="5241103"/>
                  <a:pt x="8977876" y="5220330"/>
                </a:cubicBezTo>
                <a:cubicBezTo>
                  <a:pt x="8998056" y="5199557"/>
                  <a:pt x="9023574" y="5189171"/>
                  <a:pt x="9054432" y="5189171"/>
                </a:cubicBezTo>
                <a:cubicBezTo>
                  <a:pt x="9080057" y="5189171"/>
                  <a:pt x="9101590" y="5197237"/>
                  <a:pt x="9119031" y="5213370"/>
                </a:cubicBezTo>
                <a:cubicBezTo>
                  <a:pt x="9136472" y="5229503"/>
                  <a:pt x="9150863" y="5252157"/>
                  <a:pt x="9162204" y="5281332"/>
                </a:cubicBezTo>
                <a:cubicBezTo>
                  <a:pt x="9174894" y="5313064"/>
                  <a:pt x="9188308" y="5339156"/>
                  <a:pt x="9202447" y="5359606"/>
                </a:cubicBezTo>
                <a:cubicBezTo>
                  <a:pt x="9216586" y="5380057"/>
                  <a:pt x="9236210" y="5396774"/>
                  <a:pt x="9261320" y="5409756"/>
                </a:cubicBezTo>
                <a:cubicBezTo>
                  <a:pt x="9286428" y="5422739"/>
                  <a:pt x="9320198" y="5429230"/>
                  <a:pt x="9362626" y="5429230"/>
                </a:cubicBezTo>
                <a:cubicBezTo>
                  <a:pt x="9420835" y="5429230"/>
                  <a:pt x="9467553" y="5416098"/>
                  <a:pt x="9502780" y="5389832"/>
                </a:cubicBezTo>
                <a:cubicBezTo>
                  <a:pt x="9538008" y="5363566"/>
                  <a:pt x="9555621" y="5331432"/>
                  <a:pt x="9555621" y="5293429"/>
                </a:cubicBezTo>
                <a:cubicBezTo>
                  <a:pt x="9555621" y="5263409"/>
                  <a:pt x="9546344" y="5238913"/>
                  <a:pt x="9527792" y="5219941"/>
                </a:cubicBezTo>
                <a:cubicBezTo>
                  <a:pt x="9509238" y="5200969"/>
                  <a:pt x="9484288" y="5186148"/>
                  <a:pt x="9452942" y="5175478"/>
                </a:cubicBezTo>
                <a:cubicBezTo>
                  <a:pt x="9421596" y="5164808"/>
                  <a:pt x="9378507" y="5153199"/>
                  <a:pt x="9323678" y="5140650"/>
                </a:cubicBezTo>
                <a:cubicBezTo>
                  <a:pt x="9248954" y="5123127"/>
                  <a:pt x="9186216" y="5102552"/>
                  <a:pt x="9135464" y="5078925"/>
                </a:cubicBezTo>
                <a:cubicBezTo>
                  <a:pt x="9084712" y="5055298"/>
                  <a:pt x="9043970" y="5022436"/>
                  <a:pt x="9013238" y="4980337"/>
                </a:cubicBezTo>
                <a:cubicBezTo>
                  <a:pt x="8982506" y="4938239"/>
                  <a:pt x="8967140" y="4886043"/>
                  <a:pt x="8967140" y="4823750"/>
                </a:cubicBezTo>
                <a:cubicBezTo>
                  <a:pt x="8967140" y="4764444"/>
                  <a:pt x="8983296" y="4711759"/>
                  <a:pt x="9015606" y="4665695"/>
                </a:cubicBezTo>
                <a:cubicBezTo>
                  <a:pt x="9047916" y="4619630"/>
                  <a:pt x="9094248" y="4584396"/>
                  <a:pt x="9154599" y="4559991"/>
                </a:cubicBezTo>
                <a:cubicBezTo>
                  <a:pt x="9214950" y="4535586"/>
                  <a:pt x="9285260" y="4523383"/>
                  <a:pt x="9365528" y="4523383"/>
                </a:cubicBezTo>
                <a:close/>
                <a:moveTo>
                  <a:pt x="8650857" y="4523383"/>
                </a:moveTo>
                <a:cubicBezTo>
                  <a:pt x="8686258" y="4523383"/>
                  <a:pt x="8715028" y="4535267"/>
                  <a:pt x="8737170" y="4559035"/>
                </a:cubicBezTo>
                <a:cubicBezTo>
                  <a:pt x="8759310" y="4582802"/>
                  <a:pt x="8770380" y="4617542"/>
                  <a:pt x="8770380" y="4663254"/>
                </a:cubicBezTo>
                <a:lnTo>
                  <a:pt x="8770380" y="5469413"/>
                </a:lnTo>
                <a:cubicBezTo>
                  <a:pt x="8770380" y="5515399"/>
                  <a:pt x="8759392" y="5550322"/>
                  <a:pt x="8737414" y="5574182"/>
                </a:cubicBezTo>
                <a:cubicBezTo>
                  <a:pt x="8715437" y="5598043"/>
                  <a:pt x="8686584" y="5609973"/>
                  <a:pt x="8650857" y="5609973"/>
                </a:cubicBezTo>
                <a:cubicBezTo>
                  <a:pt x="8616693" y="5609973"/>
                  <a:pt x="8588698" y="5597994"/>
                  <a:pt x="8566873" y="5574038"/>
                </a:cubicBezTo>
                <a:cubicBezTo>
                  <a:pt x="8545047" y="5550081"/>
                  <a:pt x="8534134" y="5515206"/>
                  <a:pt x="8534134" y="5469413"/>
                </a:cubicBezTo>
                <a:lnTo>
                  <a:pt x="8534134" y="4663254"/>
                </a:lnTo>
                <a:cubicBezTo>
                  <a:pt x="8534134" y="4617609"/>
                  <a:pt x="8544964" y="4582886"/>
                  <a:pt x="8566624" y="4559085"/>
                </a:cubicBezTo>
                <a:cubicBezTo>
                  <a:pt x="8588282" y="4535284"/>
                  <a:pt x="8616360" y="4523383"/>
                  <a:pt x="8650857" y="4523383"/>
                </a:cubicBezTo>
                <a:close/>
                <a:moveTo>
                  <a:pt x="7936778" y="4523383"/>
                </a:moveTo>
                <a:cubicBezTo>
                  <a:pt x="8000902" y="4523383"/>
                  <a:pt x="8056784" y="4531492"/>
                  <a:pt x="8104423" y="4547710"/>
                </a:cubicBezTo>
                <a:cubicBezTo>
                  <a:pt x="8152062" y="4563929"/>
                  <a:pt x="8191757" y="4585608"/>
                  <a:pt x="8223508" y="4612748"/>
                </a:cubicBezTo>
                <a:cubicBezTo>
                  <a:pt x="8255258" y="4639889"/>
                  <a:pt x="8278556" y="4668565"/>
                  <a:pt x="8293399" y="4698778"/>
                </a:cubicBezTo>
                <a:cubicBezTo>
                  <a:pt x="8308242" y="4728990"/>
                  <a:pt x="8315664" y="4758558"/>
                  <a:pt x="8315664" y="4787481"/>
                </a:cubicBezTo>
                <a:cubicBezTo>
                  <a:pt x="8315664" y="4815693"/>
                  <a:pt x="8305642" y="4841171"/>
                  <a:pt x="8285599" y="4863915"/>
                </a:cubicBezTo>
                <a:cubicBezTo>
                  <a:pt x="8265556" y="4886660"/>
                  <a:pt x="8240154" y="4898032"/>
                  <a:pt x="8209393" y="4898032"/>
                </a:cubicBezTo>
                <a:cubicBezTo>
                  <a:pt x="8181648" y="4898032"/>
                  <a:pt x="8160701" y="4891243"/>
                  <a:pt x="8146551" y="4877663"/>
                </a:cubicBezTo>
                <a:cubicBezTo>
                  <a:pt x="8132401" y="4864084"/>
                  <a:pt x="8118069" y="4843752"/>
                  <a:pt x="8103556" y="4816667"/>
                </a:cubicBezTo>
                <a:cubicBezTo>
                  <a:pt x="8085106" y="4778293"/>
                  <a:pt x="8063874" y="4749113"/>
                  <a:pt x="8039858" y="4729126"/>
                </a:cubicBezTo>
                <a:cubicBezTo>
                  <a:pt x="8015842" y="4709138"/>
                  <a:pt x="7976783" y="4699144"/>
                  <a:pt x="7922680" y="4699144"/>
                </a:cubicBezTo>
                <a:cubicBezTo>
                  <a:pt x="7872669" y="4699144"/>
                  <a:pt x="7832883" y="4709731"/>
                  <a:pt x="7803323" y="4730904"/>
                </a:cubicBezTo>
                <a:cubicBezTo>
                  <a:pt x="7773763" y="4752078"/>
                  <a:pt x="7758982" y="4776755"/>
                  <a:pt x="7758982" y="4804937"/>
                </a:cubicBezTo>
                <a:cubicBezTo>
                  <a:pt x="7758982" y="4822475"/>
                  <a:pt x="7763780" y="4837641"/>
                  <a:pt x="7773375" y="4850434"/>
                </a:cubicBezTo>
                <a:cubicBezTo>
                  <a:pt x="7782970" y="4863228"/>
                  <a:pt x="7796820" y="4874582"/>
                  <a:pt x="7814925" y="4884496"/>
                </a:cubicBezTo>
                <a:cubicBezTo>
                  <a:pt x="7833030" y="4894410"/>
                  <a:pt x="7851642" y="4902258"/>
                  <a:pt x="7870762" y="4908039"/>
                </a:cubicBezTo>
                <a:cubicBezTo>
                  <a:pt x="7889882" y="4913821"/>
                  <a:pt x="7923469" y="4922779"/>
                  <a:pt x="7971524" y="4934913"/>
                </a:cubicBezTo>
                <a:cubicBezTo>
                  <a:pt x="8027880" y="4948099"/>
                  <a:pt x="8079918" y="4963007"/>
                  <a:pt x="8127639" y="4979637"/>
                </a:cubicBezTo>
                <a:cubicBezTo>
                  <a:pt x="8175359" y="4996267"/>
                  <a:pt x="8216301" y="5016704"/>
                  <a:pt x="8250465" y="5040950"/>
                </a:cubicBezTo>
                <a:cubicBezTo>
                  <a:pt x="8284628" y="5065196"/>
                  <a:pt x="8311470" y="5096233"/>
                  <a:pt x="8330990" y="5134062"/>
                </a:cubicBezTo>
                <a:cubicBezTo>
                  <a:pt x="8350511" y="5171891"/>
                  <a:pt x="8360271" y="5217567"/>
                  <a:pt x="8360271" y="5271092"/>
                </a:cubicBezTo>
                <a:cubicBezTo>
                  <a:pt x="8360271" y="5335535"/>
                  <a:pt x="8343541" y="5393670"/>
                  <a:pt x="8310082" y="5445497"/>
                </a:cubicBezTo>
                <a:cubicBezTo>
                  <a:pt x="8276623" y="5497324"/>
                  <a:pt x="8228124" y="5537693"/>
                  <a:pt x="8164585" y="5566605"/>
                </a:cubicBezTo>
                <a:cubicBezTo>
                  <a:pt x="8101047" y="5595517"/>
                  <a:pt x="8025993" y="5609973"/>
                  <a:pt x="7939425" y="5609973"/>
                </a:cubicBezTo>
                <a:cubicBezTo>
                  <a:pt x="7835674" y="5609973"/>
                  <a:pt x="7750002" y="5590286"/>
                  <a:pt x="7682409" y="5550911"/>
                </a:cubicBezTo>
                <a:cubicBezTo>
                  <a:pt x="7633932" y="5522240"/>
                  <a:pt x="7594554" y="5483984"/>
                  <a:pt x="7564275" y="5436141"/>
                </a:cubicBezTo>
                <a:cubicBezTo>
                  <a:pt x="7533995" y="5388298"/>
                  <a:pt x="7518855" y="5341198"/>
                  <a:pt x="7518855" y="5294841"/>
                </a:cubicBezTo>
                <a:cubicBezTo>
                  <a:pt x="7518855" y="5265940"/>
                  <a:pt x="7528946" y="5241103"/>
                  <a:pt x="7549126" y="5220330"/>
                </a:cubicBezTo>
                <a:cubicBezTo>
                  <a:pt x="7569306" y="5199557"/>
                  <a:pt x="7594825" y="5189171"/>
                  <a:pt x="7625682" y="5189171"/>
                </a:cubicBezTo>
                <a:cubicBezTo>
                  <a:pt x="7651307" y="5189171"/>
                  <a:pt x="7672840" y="5197237"/>
                  <a:pt x="7690281" y="5213370"/>
                </a:cubicBezTo>
                <a:cubicBezTo>
                  <a:pt x="7707722" y="5229503"/>
                  <a:pt x="7722113" y="5252157"/>
                  <a:pt x="7733454" y="5281332"/>
                </a:cubicBezTo>
                <a:cubicBezTo>
                  <a:pt x="7746144" y="5313064"/>
                  <a:pt x="7759558" y="5339156"/>
                  <a:pt x="7773697" y="5359606"/>
                </a:cubicBezTo>
                <a:cubicBezTo>
                  <a:pt x="7787836" y="5380057"/>
                  <a:pt x="7807461" y="5396774"/>
                  <a:pt x="7832570" y="5409756"/>
                </a:cubicBezTo>
                <a:cubicBezTo>
                  <a:pt x="7857680" y="5422739"/>
                  <a:pt x="7891448" y="5429230"/>
                  <a:pt x="7933876" y="5429230"/>
                </a:cubicBezTo>
                <a:cubicBezTo>
                  <a:pt x="7992085" y="5429230"/>
                  <a:pt x="8038803" y="5416098"/>
                  <a:pt x="8074031" y="5389832"/>
                </a:cubicBezTo>
                <a:cubicBezTo>
                  <a:pt x="8109258" y="5363566"/>
                  <a:pt x="8126871" y="5331432"/>
                  <a:pt x="8126871" y="5293429"/>
                </a:cubicBezTo>
                <a:cubicBezTo>
                  <a:pt x="8126871" y="5263409"/>
                  <a:pt x="8117595" y="5238913"/>
                  <a:pt x="8099042" y="5219941"/>
                </a:cubicBezTo>
                <a:cubicBezTo>
                  <a:pt x="8080489" y="5200969"/>
                  <a:pt x="8055538" y="5186148"/>
                  <a:pt x="8024192" y="5175478"/>
                </a:cubicBezTo>
                <a:cubicBezTo>
                  <a:pt x="7992845" y="5164808"/>
                  <a:pt x="7949757" y="5153199"/>
                  <a:pt x="7894928" y="5140650"/>
                </a:cubicBezTo>
                <a:cubicBezTo>
                  <a:pt x="7820205" y="5123127"/>
                  <a:pt x="7757467" y="5102552"/>
                  <a:pt x="7706714" y="5078925"/>
                </a:cubicBezTo>
                <a:cubicBezTo>
                  <a:pt x="7655962" y="5055298"/>
                  <a:pt x="7615220" y="5022436"/>
                  <a:pt x="7584488" y="4980337"/>
                </a:cubicBezTo>
                <a:cubicBezTo>
                  <a:pt x="7553757" y="4938239"/>
                  <a:pt x="7538391" y="4886043"/>
                  <a:pt x="7538391" y="4823750"/>
                </a:cubicBezTo>
                <a:cubicBezTo>
                  <a:pt x="7538391" y="4764444"/>
                  <a:pt x="7554546" y="4711759"/>
                  <a:pt x="7586857" y="4665695"/>
                </a:cubicBezTo>
                <a:cubicBezTo>
                  <a:pt x="7619167" y="4619630"/>
                  <a:pt x="7665498" y="4584396"/>
                  <a:pt x="7725849" y="4559991"/>
                </a:cubicBezTo>
                <a:cubicBezTo>
                  <a:pt x="7786200" y="4535586"/>
                  <a:pt x="7856510" y="4523383"/>
                  <a:pt x="7936778" y="4523383"/>
                </a:cubicBezTo>
                <a:close/>
                <a:moveTo>
                  <a:pt x="6696684" y="4523383"/>
                </a:moveTo>
                <a:cubicBezTo>
                  <a:pt x="6729536" y="4523383"/>
                  <a:pt x="6754134" y="4532335"/>
                  <a:pt x="6770478" y="4550240"/>
                </a:cubicBezTo>
                <a:cubicBezTo>
                  <a:pt x="6786822" y="4568145"/>
                  <a:pt x="6809915" y="4601494"/>
                  <a:pt x="6839757" y="4650290"/>
                </a:cubicBezTo>
                <a:lnTo>
                  <a:pt x="7018499" y="4953892"/>
                </a:lnTo>
                <a:lnTo>
                  <a:pt x="7199208" y="4650290"/>
                </a:lnTo>
                <a:cubicBezTo>
                  <a:pt x="7210830" y="4631218"/>
                  <a:pt x="7220761" y="4614898"/>
                  <a:pt x="7229000" y="4601330"/>
                </a:cubicBezTo>
                <a:cubicBezTo>
                  <a:pt x="7237238" y="4587761"/>
                  <a:pt x="7246398" y="4574953"/>
                  <a:pt x="7256479" y="4562904"/>
                </a:cubicBezTo>
                <a:cubicBezTo>
                  <a:pt x="7266560" y="4550855"/>
                  <a:pt x="7278473" y="4541256"/>
                  <a:pt x="7292220" y="4534107"/>
                </a:cubicBezTo>
                <a:cubicBezTo>
                  <a:pt x="7305966" y="4526958"/>
                  <a:pt x="7322293" y="4523383"/>
                  <a:pt x="7341202" y="4523383"/>
                </a:cubicBezTo>
                <a:cubicBezTo>
                  <a:pt x="7371207" y="4523383"/>
                  <a:pt x="7396432" y="4533338"/>
                  <a:pt x="7416875" y="4553248"/>
                </a:cubicBezTo>
                <a:cubicBezTo>
                  <a:pt x="7437317" y="4573157"/>
                  <a:pt x="7447539" y="4596098"/>
                  <a:pt x="7447539" y="4622071"/>
                </a:cubicBezTo>
                <a:cubicBezTo>
                  <a:pt x="7447539" y="4642277"/>
                  <a:pt x="7442803" y="4662109"/>
                  <a:pt x="7433330" y="4681566"/>
                </a:cubicBezTo>
                <a:cubicBezTo>
                  <a:pt x="7423857" y="4701024"/>
                  <a:pt x="7406108" y="4729209"/>
                  <a:pt x="7380083" y="4766122"/>
                </a:cubicBezTo>
                <a:lnTo>
                  <a:pt x="7132886" y="5148688"/>
                </a:lnTo>
                <a:lnTo>
                  <a:pt x="7132886" y="5469413"/>
                </a:lnTo>
                <a:cubicBezTo>
                  <a:pt x="7132886" y="5515273"/>
                  <a:pt x="7121734" y="5550165"/>
                  <a:pt x="7099430" y="5574088"/>
                </a:cubicBezTo>
                <a:cubicBezTo>
                  <a:pt x="7077126" y="5598011"/>
                  <a:pt x="7048670" y="5609973"/>
                  <a:pt x="7014062" y="5609973"/>
                </a:cubicBezTo>
                <a:cubicBezTo>
                  <a:pt x="6978995" y="5609973"/>
                  <a:pt x="6950657" y="5598233"/>
                  <a:pt x="6929050" y="5574755"/>
                </a:cubicBezTo>
                <a:cubicBezTo>
                  <a:pt x="6907443" y="5551276"/>
                  <a:pt x="6896640" y="5516162"/>
                  <a:pt x="6896640" y="5469413"/>
                </a:cubicBezTo>
                <a:lnTo>
                  <a:pt x="6896640" y="5149189"/>
                </a:lnTo>
                <a:lnTo>
                  <a:pt x="6646873" y="4760819"/>
                </a:lnTo>
                <a:cubicBezTo>
                  <a:pt x="6625926" y="4728056"/>
                  <a:pt x="6610688" y="4701415"/>
                  <a:pt x="6601160" y="4680894"/>
                </a:cubicBezTo>
                <a:cubicBezTo>
                  <a:pt x="6591631" y="4660372"/>
                  <a:pt x="6586867" y="4641695"/>
                  <a:pt x="6586867" y="4624862"/>
                </a:cubicBezTo>
                <a:cubicBezTo>
                  <a:pt x="6586867" y="4597088"/>
                  <a:pt x="6597509" y="4573231"/>
                  <a:pt x="6618794" y="4553292"/>
                </a:cubicBezTo>
                <a:cubicBezTo>
                  <a:pt x="6640078" y="4533353"/>
                  <a:pt x="6666042" y="4523383"/>
                  <a:pt x="6696684" y="4523383"/>
                </a:cubicBezTo>
                <a:close/>
                <a:moveTo>
                  <a:pt x="5317125" y="4523383"/>
                </a:moveTo>
                <a:cubicBezTo>
                  <a:pt x="5286364" y="4523383"/>
                  <a:pt x="5260235" y="4529474"/>
                  <a:pt x="5238740" y="4541656"/>
                </a:cubicBezTo>
                <a:cubicBezTo>
                  <a:pt x="5217244" y="4553839"/>
                  <a:pt x="5200149" y="4569393"/>
                  <a:pt x="5187456" y="4588321"/>
                </a:cubicBezTo>
                <a:cubicBezTo>
                  <a:pt x="5174762" y="4607248"/>
                  <a:pt x="5163078" y="4630364"/>
                  <a:pt x="5152404" y="4657667"/>
                </a:cubicBezTo>
                <a:cubicBezTo>
                  <a:pt x="5141730" y="4684970"/>
                  <a:pt x="5132673" y="4708158"/>
                  <a:pt x="5125231" y="4727230"/>
                </a:cubicBezTo>
                <a:lnTo>
                  <a:pt x="4863679" y="5391706"/>
                </a:lnTo>
                <a:cubicBezTo>
                  <a:pt x="4852494" y="5419457"/>
                  <a:pt x="4844551" y="5440857"/>
                  <a:pt x="4839852" y="5455904"/>
                </a:cubicBezTo>
                <a:cubicBezTo>
                  <a:pt x="4835153" y="5470951"/>
                  <a:pt x="4832803" y="5486387"/>
                  <a:pt x="4832803" y="5502212"/>
                </a:cubicBezTo>
                <a:cubicBezTo>
                  <a:pt x="4832803" y="5530683"/>
                  <a:pt x="4844164" y="5555761"/>
                  <a:pt x="4866887" y="5577446"/>
                </a:cubicBezTo>
                <a:cubicBezTo>
                  <a:pt x="4889609" y="5599130"/>
                  <a:pt x="4916006" y="5609973"/>
                  <a:pt x="4946078" y="5609973"/>
                </a:cubicBezTo>
                <a:cubicBezTo>
                  <a:pt x="4981917" y="5609973"/>
                  <a:pt x="5007454" y="5599846"/>
                  <a:pt x="5022690" y="5579591"/>
                </a:cubicBezTo>
                <a:cubicBezTo>
                  <a:pt x="5037926" y="5559337"/>
                  <a:pt x="5055340" y="5522897"/>
                  <a:pt x="5074931" y="5470269"/>
                </a:cubicBezTo>
                <a:lnTo>
                  <a:pt x="5120361" y="5348110"/>
                </a:lnTo>
                <a:lnTo>
                  <a:pt x="5515790" y="5348110"/>
                </a:lnTo>
                <a:lnTo>
                  <a:pt x="5563322" y="5473204"/>
                </a:lnTo>
                <a:cubicBezTo>
                  <a:pt x="5567784" y="5482462"/>
                  <a:pt x="5574874" y="5498569"/>
                  <a:pt x="5584592" y="5521525"/>
                </a:cubicBezTo>
                <a:cubicBezTo>
                  <a:pt x="5594309" y="5544481"/>
                  <a:pt x="5603616" y="5561593"/>
                  <a:pt x="5612510" y="5572859"/>
                </a:cubicBezTo>
                <a:cubicBezTo>
                  <a:pt x="5621405" y="5584126"/>
                  <a:pt x="5632586" y="5593128"/>
                  <a:pt x="5646055" y="5599866"/>
                </a:cubicBezTo>
                <a:cubicBezTo>
                  <a:pt x="5659523" y="5606604"/>
                  <a:pt x="5675652" y="5609973"/>
                  <a:pt x="5694443" y="5609973"/>
                </a:cubicBezTo>
                <a:cubicBezTo>
                  <a:pt x="5726679" y="5609973"/>
                  <a:pt x="5754084" y="5598678"/>
                  <a:pt x="5776659" y="5576089"/>
                </a:cubicBezTo>
                <a:cubicBezTo>
                  <a:pt x="5799233" y="5553500"/>
                  <a:pt x="5810520" y="5528411"/>
                  <a:pt x="5810520" y="5500822"/>
                </a:cubicBezTo>
                <a:cubicBezTo>
                  <a:pt x="5810520" y="5476325"/>
                  <a:pt x="5799668" y="5438018"/>
                  <a:pt x="5777965" y="5385902"/>
                </a:cubicBezTo>
                <a:lnTo>
                  <a:pt x="5508085" y="4718802"/>
                </a:lnTo>
                <a:cubicBezTo>
                  <a:pt x="5495922" y="4686803"/>
                  <a:pt x="5486084" y="4661671"/>
                  <a:pt x="5478571" y="4643407"/>
                </a:cubicBezTo>
                <a:cubicBezTo>
                  <a:pt x="5471059" y="4625143"/>
                  <a:pt x="5460878" y="4606683"/>
                  <a:pt x="5448029" y="4588026"/>
                </a:cubicBezTo>
                <a:cubicBezTo>
                  <a:pt x="5435179" y="4569369"/>
                  <a:pt x="5417973" y="4553931"/>
                  <a:pt x="5396411" y="4541712"/>
                </a:cubicBezTo>
                <a:cubicBezTo>
                  <a:pt x="5374848" y="4529493"/>
                  <a:pt x="5348420" y="4523383"/>
                  <a:pt x="5317125" y="4523383"/>
                </a:cubicBezTo>
                <a:close/>
                <a:moveTo>
                  <a:pt x="3949347" y="4523383"/>
                </a:moveTo>
                <a:cubicBezTo>
                  <a:pt x="3922930" y="4523383"/>
                  <a:pt x="3898248" y="4530809"/>
                  <a:pt x="3875303" y="4545659"/>
                </a:cubicBezTo>
                <a:cubicBezTo>
                  <a:pt x="3852358" y="4560510"/>
                  <a:pt x="3835509" y="4581177"/>
                  <a:pt x="3824753" y="4607661"/>
                </a:cubicBezTo>
                <a:cubicBezTo>
                  <a:pt x="3817296" y="4625614"/>
                  <a:pt x="3813568" y="4652287"/>
                  <a:pt x="3813568" y="4687682"/>
                </a:cubicBezTo>
                <a:lnTo>
                  <a:pt x="3813568" y="5477084"/>
                </a:lnTo>
                <a:cubicBezTo>
                  <a:pt x="3813568" y="5519542"/>
                  <a:pt x="3823656" y="5552305"/>
                  <a:pt x="3843832" y="5575372"/>
                </a:cubicBezTo>
                <a:cubicBezTo>
                  <a:pt x="3864008" y="5598439"/>
                  <a:pt x="3891041" y="5609973"/>
                  <a:pt x="3924930" y="5609973"/>
                </a:cubicBezTo>
                <a:cubicBezTo>
                  <a:pt x="3957975" y="5609973"/>
                  <a:pt x="3984915" y="5598503"/>
                  <a:pt x="4005751" y="5575561"/>
                </a:cubicBezTo>
                <a:cubicBezTo>
                  <a:pt x="4026587" y="5552620"/>
                  <a:pt x="4037006" y="5519806"/>
                  <a:pt x="4037006" y="5477118"/>
                </a:cubicBezTo>
                <a:lnTo>
                  <a:pt x="4037006" y="4891984"/>
                </a:lnTo>
                <a:lnTo>
                  <a:pt x="4400336" y="5483811"/>
                </a:lnTo>
                <a:cubicBezTo>
                  <a:pt x="4412959" y="5502246"/>
                  <a:pt x="4424329" y="5518536"/>
                  <a:pt x="4434447" y="5532683"/>
                </a:cubicBezTo>
                <a:cubicBezTo>
                  <a:pt x="4444565" y="5546829"/>
                  <a:pt x="4456795" y="5560318"/>
                  <a:pt x="4471138" y="5573148"/>
                </a:cubicBezTo>
                <a:cubicBezTo>
                  <a:pt x="4485481" y="5585979"/>
                  <a:pt x="4500791" y="5595324"/>
                  <a:pt x="4517069" y="5601184"/>
                </a:cubicBezTo>
                <a:cubicBezTo>
                  <a:pt x="4533346" y="5607043"/>
                  <a:pt x="4551784" y="5609973"/>
                  <a:pt x="4572383" y="5609973"/>
                </a:cubicBezTo>
                <a:cubicBezTo>
                  <a:pt x="4656647" y="5609973"/>
                  <a:pt x="4698779" y="5560325"/>
                  <a:pt x="4698779" y="5461029"/>
                </a:cubicBezTo>
                <a:lnTo>
                  <a:pt x="4698779" y="4656272"/>
                </a:lnTo>
                <a:cubicBezTo>
                  <a:pt x="4698779" y="4613510"/>
                  <a:pt x="4688833" y="4580671"/>
                  <a:pt x="4668942" y="4557756"/>
                </a:cubicBezTo>
                <a:cubicBezTo>
                  <a:pt x="4649051" y="4534841"/>
                  <a:pt x="4622002" y="4523383"/>
                  <a:pt x="4587794" y="4523383"/>
                </a:cubicBezTo>
                <a:cubicBezTo>
                  <a:pt x="4554683" y="4523383"/>
                  <a:pt x="4528374" y="4534772"/>
                  <a:pt x="4508869" y="4557551"/>
                </a:cubicBezTo>
                <a:cubicBezTo>
                  <a:pt x="4489363" y="4580328"/>
                  <a:pt x="4479610" y="4613232"/>
                  <a:pt x="4479610" y="4656260"/>
                </a:cubicBezTo>
                <a:lnTo>
                  <a:pt x="4479610" y="5250623"/>
                </a:lnTo>
                <a:lnTo>
                  <a:pt x="4109776" y="4657172"/>
                </a:lnTo>
                <a:cubicBezTo>
                  <a:pt x="4098939" y="4651843"/>
                  <a:pt x="4087754" y="4637311"/>
                  <a:pt x="4076221" y="4613576"/>
                </a:cubicBezTo>
                <a:cubicBezTo>
                  <a:pt x="4064686" y="4589842"/>
                  <a:pt x="4053383" y="4572314"/>
                  <a:pt x="4042309" y="4560992"/>
                </a:cubicBezTo>
                <a:cubicBezTo>
                  <a:pt x="4031235" y="4549669"/>
                  <a:pt x="4018154" y="4540571"/>
                  <a:pt x="4003066" y="4533696"/>
                </a:cubicBezTo>
                <a:cubicBezTo>
                  <a:pt x="3987978" y="4526821"/>
                  <a:pt x="3970072" y="4523383"/>
                  <a:pt x="3949347" y="4523383"/>
                </a:cubicBezTo>
                <a:close/>
                <a:moveTo>
                  <a:pt x="3164475" y="4523383"/>
                </a:moveTo>
                <a:cubicBezTo>
                  <a:pt x="3133714" y="4523383"/>
                  <a:pt x="3107585" y="4529474"/>
                  <a:pt x="3086089" y="4541656"/>
                </a:cubicBezTo>
                <a:cubicBezTo>
                  <a:pt x="3064594" y="4553839"/>
                  <a:pt x="3047499" y="4569393"/>
                  <a:pt x="3034805" y="4588321"/>
                </a:cubicBezTo>
                <a:cubicBezTo>
                  <a:pt x="3022112" y="4607248"/>
                  <a:pt x="3010428" y="4630364"/>
                  <a:pt x="2999755" y="4657667"/>
                </a:cubicBezTo>
                <a:cubicBezTo>
                  <a:pt x="2989081" y="4684970"/>
                  <a:pt x="2980023" y="4708158"/>
                  <a:pt x="2972581" y="4727230"/>
                </a:cubicBezTo>
                <a:lnTo>
                  <a:pt x="2711029" y="5391706"/>
                </a:lnTo>
                <a:cubicBezTo>
                  <a:pt x="2699844" y="5419457"/>
                  <a:pt x="2691902" y="5440857"/>
                  <a:pt x="2687202" y="5455904"/>
                </a:cubicBezTo>
                <a:cubicBezTo>
                  <a:pt x="2682503" y="5470951"/>
                  <a:pt x="2680153" y="5486387"/>
                  <a:pt x="2680153" y="5502212"/>
                </a:cubicBezTo>
                <a:cubicBezTo>
                  <a:pt x="2680153" y="5530683"/>
                  <a:pt x="2691514" y="5555761"/>
                  <a:pt x="2714237" y="5577446"/>
                </a:cubicBezTo>
                <a:cubicBezTo>
                  <a:pt x="2736959" y="5599130"/>
                  <a:pt x="2763357" y="5609973"/>
                  <a:pt x="2793429" y="5609973"/>
                </a:cubicBezTo>
                <a:cubicBezTo>
                  <a:pt x="2829267" y="5609973"/>
                  <a:pt x="2854804" y="5599846"/>
                  <a:pt x="2870041" y="5579591"/>
                </a:cubicBezTo>
                <a:cubicBezTo>
                  <a:pt x="2885276" y="5559337"/>
                  <a:pt x="2902690" y="5522897"/>
                  <a:pt x="2922280" y="5470269"/>
                </a:cubicBezTo>
                <a:lnTo>
                  <a:pt x="2967711" y="5348110"/>
                </a:lnTo>
                <a:lnTo>
                  <a:pt x="3363141" y="5348110"/>
                </a:lnTo>
                <a:lnTo>
                  <a:pt x="3410672" y="5473204"/>
                </a:lnTo>
                <a:cubicBezTo>
                  <a:pt x="3415134" y="5482462"/>
                  <a:pt x="3422224" y="5498569"/>
                  <a:pt x="3431942" y="5521525"/>
                </a:cubicBezTo>
                <a:cubicBezTo>
                  <a:pt x="3441660" y="5544481"/>
                  <a:pt x="3450966" y="5561593"/>
                  <a:pt x="3459861" y="5572859"/>
                </a:cubicBezTo>
                <a:cubicBezTo>
                  <a:pt x="3468755" y="5584126"/>
                  <a:pt x="3479937" y="5593128"/>
                  <a:pt x="3493405" y="5599866"/>
                </a:cubicBezTo>
                <a:cubicBezTo>
                  <a:pt x="3506874" y="5606604"/>
                  <a:pt x="3523002" y="5609973"/>
                  <a:pt x="3541793" y="5609973"/>
                </a:cubicBezTo>
                <a:cubicBezTo>
                  <a:pt x="3574029" y="5609973"/>
                  <a:pt x="3601434" y="5598678"/>
                  <a:pt x="3624009" y="5576089"/>
                </a:cubicBezTo>
                <a:cubicBezTo>
                  <a:pt x="3646583" y="5553500"/>
                  <a:pt x="3657870" y="5528411"/>
                  <a:pt x="3657870" y="5500822"/>
                </a:cubicBezTo>
                <a:cubicBezTo>
                  <a:pt x="3657870" y="5476325"/>
                  <a:pt x="3647019" y="5438018"/>
                  <a:pt x="3625315" y="5385902"/>
                </a:cubicBezTo>
                <a:lnTo>
                  <a:pt x="3355436" y="4718802"/>
                </a:lnTo>
                <a:cubicBezTo>
                  <a:pt x="3343272" y="4686803"/>
                  <a:pt x="3333434" y="4661671"/>
                  <a:pt x="3325921" y="4643407"/>
                </a:cubicBezTo>
                <a:cubicBezTo>
                  <a:pt x="3318409" y="4625143"/>
                  <a:pt x="3308228" y="4606683"/>
                  <a:pt x="3295379" y="4588026"/>
                </a:cubicBezTo>
                <a:cubicBezTo>
                  <a:pt x="3282529" y="4569369"/>
                  <a:pt x="3265324" y="4553931"/>
                  <a:pt x="3243762" y="4541712"/>
                </a:cubicBezTo>
                <a:cubicBezTo>
                  <a:pt x="3222199" y="4529493"/>
                  <a:pt x="3195770" y="4523383"/>
                  <a:pt x="3164475" y="4523383"/>
                </a:cubicBezTo>
                <a:close/>
                <a:moveTo>
                  <a:pt x="2991115" y="2981412"/>
                </a:moveTo>
                <a:lnTo>
                  <a:pt x="3112874" y="2981412"/>
                </a:lnTo>
                <a:cubicBezTo>
                  <a:pt x="3174248" y="2981412"/>
                  <a:pt x="3226150" y="2987929"/>
                  <a:pt x="3268578" y="3000964"/>
                </a:cubicBezTo>
                <a:cubicBezTo>
                  <a:pt x="3311006" y="3013999"/>
                  <a:pt x="3346646" y="3044295"/>
                  <a:pt x="3375499" y="3091852"/>
                </a:cubicBezTo>
                <a:cubicBezTo>
                  <a:pt x="3404351" y="3139410"/>
                  <a:pt x="3418778" y="3212207"/>
                  <a:pt x="3418778" y="3310242"/>
                </a:cubicBezTo>
                <a:cubicBezTo>
                  <a:pt x="3418778" y="3449060"/>
                  <a:pt x="3384136" y="3548093"/>
                  <a:pt x="3314853" y="3607340"/>
                </a:cubicBezTo>
                <a:cubicBezTo>
                  <a:pt x="3303913" y="3616249"/>
                  <a:pt x="3288658" y="3624184"/>
                  <a:pt x="3269089" y="3631145"/>
                </a:cubicBezTo>
                <a:cubicBezTo>
                  <a:pt x="3249521" y="3638105"/>
                  <a:pt x="3230695" y="3642444"/>
                  <a:pt x="3212613" y="3644164"/>
                </a:cubicBezTo>
                <a:cubicBezTo>
                  <a:pt x="3194530" y="3645884"/>
                  <a:pt x="3168026" y="3646744"/>
                  <a:pt x="3133099" y="3646744"/>
                </a:cubicBezTo>
                <a:lnTo>
                  <a:pt x="2991115" y="3646744"/>
                </a:lnTo>
                <a:close/>
                <a:moveTo>
                  <a:pt x="8388944" y="2972162"/>
                </a:moveTo>
                <a:lnTo>
                  <a:pt x="8388944" y="3224774"/>
                </a:lnTo>
                <a:lnTo>
                  <a:pt x="8559790" y="3224774"/>
                </a:lnTo>
                <a:cubicBezTo>
                  <a:pt x="8608408" y="3224774"/>
                  <a:pt x="8648718" y="3220725"/>
                  <a:pt x="8680721" y="3212627"/>
                </a:cubicBezTo>
                <a:cubicBezTo>
                  <a:pt x="8712724" y="3204530"/>
                  <a:pt x="8736612" y="3191378"/>
                  <a:pt x="8752385" y="3173173"/>
                </a:cubicBezTo>
                <a:cubicBezTo>
                  <a:pt x="8768158" y="3154968"/>
                  <a:pt x="8776046" y="3129485"/>
                  <a:pt x="8776046" y="3096722"/>
                </a:cubicBezTo>
                <a:cubicBezTo>
                  <a:pt x="8776046" y="3071476"/>
                  <a:pt x="8769606" y="3049207"/>
                  <a:pt x="8756728" y="3029917"/>
                </a:cubicBezTo>
                <a:cubicBezTo>
                  <a:pt x="8743848" y="3010626"/>
                  <a:pt x="8725938" y="2996156"/>
                  <a:pt x="8702997" y="2986505"/>
                </a:cubicBezTo>
                <a:cubicBezTo>
                  <a:pt x="8680545" y="2976943"/>
                  <a:pt x="8634670" y="2972162"/>
                  <a:pt x="8565372" y="2972162"/>
                </a:cubicBezTo>
                <a:close/>
                <a:moveTo>
                  <a:pt x="8293958" y="2788573"/>
                </a:moveTo>
                <a:lnTo>
                  <a:pt x="8631094" y="2788573"/>
                </a:lnTo>
                <a:cubicBezTo>
                  <a:pt x="8677464" y="2788573"/>
                  <a:pt x="8717935" y="2790634"/>
                  <a:pt x="8752502" y="2794755"/>
                </a:cubicBezTo>
                <a:cubicBezTo>
                  <a:pt x="8787070" y="2798876"/>
                  <a:pt x="8817925" y="2807111"/>
                  <a:pt x="8845069" y="2819460"/>
                </a:cubicBezTo>
                <a:cubicBezTo>
                  <a:pt x="8879210" y="2833796"/>
                  <a:pt x="8909338" y="2854265"/>
                  <a:pt x="8935452" y="2880868"/>
                </a:cubicBezTo>
                <a:cubicBezTo>
                  <a:pt x="8961565" y="2907470"/>
                  <a:pt x="8981374" y="2938324"/>
                  <a:pt x="8994880" y="2973429"/>
                </a:cubicBezTo>
                <a:cubicBezTo>
                  <a:pt x="9008384" y="3008534"/>
                  <a:pt x="9015138" y="3045295"/>
                  <a:pt x="9015138" y="3083714"/>
                </a:cubicBezTo>
                <a:cubicBezTo>
                  <a:pt x="9015138" y="3163493"/>
                  <a:pt x="8992428" y="3227433"/>
                  <a:pt x="8947010" y="3275536"/>
                </a:cubicBezTo>
                <a:cubicBezTo>
                  <a:pt x="8901590" y="3323638"/>
                  <a:pt x="8837582" y="3354790"/>
                  <a:pt x="8754988" y="3368992"/>
                </a:cubicBezTo>
                <a:cubicBezTo>
                  <a:pt x="8788268" y="3377420"/>
                  <a:pt x="8821988" y="3401112"/>
                  <a:pt x="8856144" y="3440067"/>
                </a:cubicBezTo>
                <a:cubicBezTo>
                  <a:pt x="8890300" y="3479023"/>
                  <a:pt x="8920698" y="3520336"/>
                  <a:pt x="8947337" y="3564005"/>
                </a:cubicBezTo>
                <a:cubicBezTo>
                  <a:pt x="8973978" y="3607675"/>
                  <a:pt x="8994962" y="3647665"/>
                  <a:pt x="9010290" y="3683974"/>
                </a:cubicBezTo>
                <a:cubicBezTo>
                  <a:pt x="9025618" y="3720283"/>
                  <a:pt x="9033283" y="3745632"/>
                  <a:pt x="9033283" y="3760019"/>
                </a:cubicBezTo>
                <a:cubicBezTo>
                  <a:pt x="9033283" y="3776074"/>
                  <a:pt x="9028228" y="3791898"/>
                  <a:pt x="9018118" y="3807490"/>
                </a:cubicBezTo>
                <a:cubicBezTo>
                  <a:pt x="9008007" y="3823081"/>
                  <a:pt x="8994396" y="3835293"/>
                  <a:pt x="8977285" y="3844125"/>
                </a:cubicBezTo>
                <a:cubicBezTo>
                  <a:pt x="8960174" y="3852957"/>
                  <a:pt x="8940600" y="3857373"/>
                  <a:pt x="8918563" y="3857373"/>
                </a:cubicBezTo>
                <a:cubicBezTo>
                  <a:pt x="8892174" y="3857373"/>
                  <a:pt x="8870175" y="3851280"/>
                  <a:pt x="8852564" y="3839094"/>
                </a:cubicBezTo>
                <a:cubicBezTo>
                  <a:pt x="8834952" y="3826908"/>
                  <a:pt x="8820102" y="3811928"/>
                  <a:pt x="8808016" y="3794153"/>
                </a:cubicBezTo>
                <a:cubicBezTo>
                  <a:pt x="8795932" y="3776378"/>
                  <a:pt x="8780093" y="3751150"/>
                  <a:pt x="8760502" y="3718469"/>
                </a:cubicBezTo>
                <a:lnTo>
                  <a:pt x="8675468" y="3563433"/>
                </a:lnTo>
                <a:cubicBezTo>
                  <a:pt x="8647100" y="3524244"/>
                  <a:pt x="8621766" y="3492067"/>
                  <a:pt x="8599467" y="3466902"/>
                </a:cubicBezTo>
                <a:cubicBezTo>
                  <a:pt x="8577167" y="3441737"/>
                  <a:pt x="8554794" y="3424622"/>
                  <a:pt x="8532350" y="3415557"/>
                </a:cubicBezTo>
                <a:cubicBezTo>
                  <a:pt x="8509905" y="3406491"/>
                  <a:pt x="8481334" y="3401959"/>
                  <a:pt x="8446638" y="3401959"/>
                </a:cubicBezTo>
                <a:lnTo>
                  <a:pt x="8388944" y="3401959"/>
                </a:lnTo>
                <a:lnTo>
                  <a:pt x="8388944" y="3716713"/>
                </a:lnTo>
                <a:cubicBezTo>
                  <a:pt x="8388944" y="3763536"/>
                  <a:pt x="8378025" y="3798686"/>
                  <a:pt x="8356189" y="3822161"/>
                </a:cubicBezTo>
                <a:cubicBezTo>
                  <a:pt x="8334352" y="3845635"/>
                  <a:pt x="8305892" y="3857373"/>
                  <a:pt x="8270810" y="3857373"/>
                </a:cubicBezTo>
                <a:cubicBezTo>
                  <a:pt x="8233311" y="3857373"/>
                  <a:pt x="8204251" y="3845204"/>
                  <a:pt x="8183629" y="3820865"/>
                </a:cubicBezTo>
                <a:cubicBezTo>
                  <a:pt x="8163008" y="3796527"/>
                  <a:pt x="8152698" y="3761854"/>
                  <a:pt x="8152698" y="3716846"/>
                </a:cubicBezTo>
                <a:lnTo>
                  <a:pt x="8152698" y="2929789"/>
                </a:lnTo>
                <a:cubicBezTo>
                  <a:pt x="8152698" y="2881134"/>
                  <a:pt x="8164074" y="2845435"/>
                  <a:pt x="8186826" y="2822690"/>
                </a:cubicBezTo>
                <a:cubicBezTo>
                  <a:pt x="8209578" y="2799945"/>
                  <a:pt x="8245289" y="2788573"/>
                  <a:pt x="8293958" y="2788573"/>
                </a:cubicBezTo>
                <a:close/>
                <a:moveTo>
                  <a:pt x="7323699" y="2788573"/>
                </a:moveTo>
                <a:lnTo>
                  <a:pt x="7870629" y="2788573"/>
                </a:lnTo>
                <a:cubicBezTo>
                  <a:pt x="7907579" y="2788573"/>
                  <a:pt x="7935586" y="2797256"/>
                  <a:pt x="7954651" y="2814623"/>
                </a:cubicBezTo>
                <a:cubicBezTo>
                  <a:pt x="7973716" y="2831991"/>
                  <a:pt x="7983248" y="2854502"/>
                  <a:pt x="7983248" y="2882157"/>
                </a:cubicBezTo>
                <a:cubicBezTo>
                  <a:pt x="7983248" y="2910421"/>
                  <a:pt x="7973756" y="2933199"/>
                  <a:pt x="7954774" y="2950492"/>
                </a:cubicBezTo>
                <a:cubicBezTo>
                  <a:pt x="7935791" y="2967785"/>
                  <a:pt x="7907742" y="2976431"/>
                  <a:pt x="7870629" y="2976431"/>
                </a:cubicBezTo>
                <a:lnTo>
                  <a:pt x="7418817" y="2976431"/>
                </a:lnTo>
                <a:lnTo>
                  <a:pt x="7418817" y="3199157"/>
                </a:lnTo>
                <a:lnTo>
                  <a:pt x="7833648" y="3199157"/>
                </a:lnTo>
                <a:cubicBezTo>
                  <a:pt x="7869206" y="3199157"/>
                  <a:pt x="7896282" y="3207637"/>
                  <a:pt x="7914880" y="3224596"/>
                </a:cubicBezTo>
                <a:cubicBezTo>
                  <a:pt x="7933478" y="3241556"/>
                  <a:pt x="7942777" y="3263678"/>
                  <a:pt x="7942777" y="3290963"/>
                </a:cubicBezTo>
                <a:cubicBezTo>
                  <a:pt x="7942777" y="3318247"/>
                  <a:pt x="7933667" y="3340603"/>
                  <a:pt x="7915448" y="3358030"/>
                </a:cubicBezTo>
                <a:cubicBezTo>
                  <a:pt x="7897228" y="3375456"/>
                  <a:pt x="7869961" y="3384169"/>
                  <a:pt x="7833648" y="3384169"/>
                </a:cubicBezTo>
                <a:lnTo>
                  <a:pt x="7418817" y="3384169"/>
                </a:lnTo>
                <a:lnTo>
                  <a:pt x="7418817" y="3646744"/>
                </a:lnTo>
                <a:lnTo>
                  <a:pt x="7886673" y="3646744"/>
                </a:lnTo>
                <a:cubicBezTo>
                  <a:pt x="7923163" y="3646744"/>
                  <a:pt x="7951173" y="3655666"/>
                  <a:pt x="7970701" y="3673511"/>
                </a:cubicBezTo>
                <a:cubicBezTo>
                  <a:pt x="7990228" y="3691357"/>
                  <a:pt x="7999992" y="3714807"/>
                  <a:pt x="7999992" y="3743864"/>
                </a:cubicBezTo>
                <a:cubicBezTo>
                  <a:pt x="7999992" y="3772135"/>
                  <a:pt x="7990269" y="3795155"/>
                  <a:pt x="7970823" y="3812926"/>
                </a:cubicBezTo>
                <a:cubicBezTo>
                  <a:pt x="7951377" y="3830698"/>
                  <a:pt x="7923327" y="3839583"/>
                  <a:pt x="7886673" y="3839583"/>
                </a:cubicBezTo>
                <a:lnTo>
                  <a:pt x="7323699" y="3839583"/>
                </a:lnTo>
                <a:cubicBezTo>
                  <a:pt x="7274569" y="3839583"/>
                  <a:pt x="7238766" y="3828205"/>
                  <a:pt x="7216288" y="3805449"/>
                </a:cubicBezTo>
                <a:cubicBezTo>
                  <a:pt x="7193810" y="3782693"/>
                  <a:pt x="7182571" y="3747010"/>
                  <a:pt x="7182571" y="3698400"/>
                </a:cubicBezTo>
                <a:lnTo>
                  <a:pt x="7182571" y="2929756"/>
                </a:lnTo>
                <a:cubicBezTo>
                  <a:pt x="7182571" y="2897890"/>
                  <a:pt x="7187582" y="2871270"/>
                  <a:pt x="7197604" y="2849897"/>
                </a:cubicBezTo>
                <a:cubicBezTo>
                  <a:pt x="7207625" y="2828524"/>
                  <a:pt x="7223310" y="2812960"/>
                  <a:pt x="7244657" y="2803205"/>
                </a:cubicBezTo>
                <a:cubicBezTo>
                  <a:pt x="7266005" y="2793450"/>
                  <a:pt x="7292352" y="2788573"/>
                  <a:pt x="7323699" y="2788573"/>
                </a:cubicBezTo>
                <a:close/>
                <a:moveTo>
                  <a:pt x="3980424" y="2788573"/>
                </a:moveTo>
                <a:cubicBezTo>
                  <a:pt x="3949077" y="2788573"/>
                  <a:pt x="3922730" y="2793450"/>
                  <a:pt x="3901382" y="2803205"/>
                </a:cubicBezTo>
                <a:cubicBezTo>
                  <a:pt x="3880034" y="2812960"/>
                  <a:pt x="3864350" y="2828524"/>
                  <a:pt x="3854328" y="2849897"/>
                </a:cubicBezTo>
                <a:cubicBezTo>
                  <a:pt x="3844307" y="2871270"/>
                  <a:pt x="3839297" y="2897890"/>
                  <a:pt x="3839297" y="2929756"/>
                </a:cubicBezTo>
                <a:lnTo>
                  <a:pt x="3839297" y="3698400"/>
                </a:lnTo>
                <a:cubicBezTo>
                  <a:pt x="3839297" y="3747010"/>
                  <a:pt x="3850536" y="3782693"/>
                  <a:pt x="3873013" y="3805449"/>
                </a:cubicBezTo>
                <a:cubicBezTo>
                  <a:pt x="3895491" y="3828205"/>
                  <a:pt x="3931294" y="3839583"/>
                  <a:pt x="3980424" y="3839583"/>
                </a:cubicBezTo>
                <a:lnTo>
                  <a:pt x="4543398" y="3839583"/>
                </a:lnTo>
                <a:cubicBezTo>
                  <a:pt x="4580052" y="3839583"/>
                  <a:pt x="4608102" y="3830698"/>
                  <a:pt x="4627548" y="3812926"/>
                </a:cubicBezTo>
                <a:cubicBezTo>
                  <a:pt x="4646995" y="3795155"/>
                  <a:pt x="4656717" y="3772135"/>
                  <a:pt x="4656717" y="3743864"/>
                </a:cubicBezTo>
                <a:cubicBezTo>
                  <a:pt x="4656717" y="3714807"/>
                  <a:pt x="4646954" y="3691357"/>
                  <a:pt x="4627426" y="3673511"/>
                </a:cubicBezTo>
                <a:cubicBezTo>
                  <a:pt x="4607898" y="3655666"/>
                  <a:pt x="4579889" y="3646744"/>
                  <a:pt x="4543398" y="3646744"/>
                </a:cubicBezTo>
                <a:lnTo>
                  <a:pt x="4075543" y="3646744"/>
                </a:lnTo>
                <a:lnTo>
                  <a:pt x="4075543" y="3384169"/>
                </a:lnTo>
                <a:lnTo>
                  <a:pt x="4490374" y="3384169"/>
                </a:lnTo>
                <a:cubicBezTo>
                  <a:pt x="4526687" y="3384169"/>
                  <a:pt x="4553953" y="3375456"/>
                  <a:pt x="4572172" y="3358030"/>
                </a:cubicBezTo>
                <a:cubicBezTo>
                  <a:pt x="4590392" y="3340603"/>
                  <a:pt x="4599502" y="3318247"/>
                  <a:pt x="4599502" y="3290963"/>
                </a:cubicBezTo>
                <a:cubicBezTo>
                  <a:pt x="4599502" y="3263678"/>
                  <a:pt x="4590203" y="3241556"/>
                  <a:pt x="4571606" y="3224596"/>
                </a:cubicBezTo>
                <a:cubicBezTo>
                  <a:pt x="4553008" y="3207637"/>
                  <a:pt x="4525931" y="3199157"/>
                  <a:pt x="4490374" y="3199157"/>
                </a:cubicBezTo>
                <a:lnTo>
                  <a:pt x="4075543" y="3199157"/>
                </a:lnTo>
                <a:lnTo>
                  <a:pt x="4075543" y="2976431"/>
                </a:lnTo>
                <a:lnTo>
                  <a:pt x="4527354" y="2976431"/>
                </a:lnTo>
                <a:cubicBezTo>
                  <a:pt x="4564467" y="2976431"/>
                  <a:pt x="4592516" y="2967785"/>
                  <a:pt x="4611499" y="2950492"/>
                </a:cubicBezTo>
                <a:cubicBezTo>
                  <a:pt x="4630482" y="2933199"/>
                  <a:pt x="4639973" y="2910421"/>
                  <a:pt x="4639973" y="2882157"/>
                </a:cubicBezTo>
                <a:cubicBezTo>
                  <a:pt x="4639973" y="2854502"/>
                  <a:pt x="4630441" y="2831991"/>
                  <a:pt x="4611376" y="2814623"/>
                </a:cubicBezTo>
                <a:cubicBezTo>
                  <a:pt x="4592312" y="2797256"/>
                  <a:pt x="4564304" y="2788573"/>
                  <a:pt x="4527354" y="2788573"/>
                </a:cubicBezTo>
                <a:close/>
                <a:moveTo>
                  <a:pt x="2895997" y="2788573"/>
                </a:moveTo>
                <a:cubicBezTo>
                  <a:pt x="2847371" y="2788573"/>
                  <a:pt x="2811694" y="2799942"/>
                  <a:pt x="2788964" y="2822679"/>
                </a:cubicBezTo>
                <a:cubicBezTo>
                  <a:pt x="2766234" y="2845416"/>
                  <a:pt x="2754869" y="2881109"/>
                  <a:pt x="2754869" y="2929756"/>
                </a:cubicBezTo>
                <a:lnTo>
                  <a:pt x="2754869" y="3679577"/>
                </a:lnTo>
                <a:cubicBezTo>
                  <a:pt x="2754869" y="3714200"/>
                  <a:pt x="2758095" y="3742997"/>
                  <a:pt x="2764548" y="3765967"/>
                </a:cubicBezTo>
                <a:cubicBezTo>
                  <a:pt x="2771001" y="3788938"/>
                  <a:pt x="2785143" y="3806950"/>
                  <a:pt x="2806976" y="3820003"/>
                </a:cubicBezTo>
                <a:cubicBezTo>
                  <a:pt x="2828809" y="3833057"/>
                  <a:pt x="2859887" y="3839583"/>
                  <a:pt x="2900211" y="3839583"/>
                </a:cubicBezTo>
                <a:lnTo>
                  <a:pt x="3170101" y="3839583"/>
                </a:lnTo>
                <a:cubicBezTo>
                  <a:pt x="3218622" y="3839583"/>
                  <a:pt x="3261927" y="3836511"/>
                  <a:pt x="3300015" y="3830366"/>
                </a:cubicBezTo>
                <a:cubicBezTo>
                  <a:pt x="3338104" y="3824221"/>
                  <a:pt x="3374050" y="3813432"/>
                  <a:pt x="3407854" y="3798000"/>
                </a:cubicBezTo>
                <a:cubicBezTo>
                  <a:pt x="3441658" y="3782567"/>
                  <a:pt x="3474552" y="3759293"/>
                  <a:pt x="3506536" y="3728176"/>
                </a:cubicBezTo>
                <a:cubicBezTo>
                  <a:pt x="3539425" y="3700409"/>
                  <a:pt x="3567375" y="3665554"/>
                  <a:pt x="3590386" y="3623612"/>
                </a:cubicBezTo>
                <a:cubicBezTo>
                  <a:pt x="3613398" y="3581669"/>
                  <a:pt x="3630398" y="3534656"/>
                  <a:pt x="3641387" y="3482573"/>
                </a:cubicBezTo>
                <a:cubicBezTo>
                  <a:pt x="3652376" y="3430491"/>
                  <a:pt x="3657870" y="3373462"/>
                  <a:pt x="3657870" y="3311488"/>
                </a:cubicBezTo>
                <a:cubicBezTo>
                  <a:pt x="3657870" y="3121458"/>
                  <a:pt x="3604635" y="2981987"/>
                  <a:pt x="3498164" y="2893076"/>
                </a:cubicBezTo>
                <a:cubicBezTo>
                  <a:pt x="3452407" y="2850647"/>
                  <a:pt x="3403336" y="2822624"/>
                  <a:pt x="3350949" y="2809003"/>
                </a:cubicBezTo>
                <a:cubicBezTo>
                  <a:pt x="3298562" y="2795383"/>
                  <a:pt x="3236879" y="2788573"/>
                  <a:pt x="3165898" y="2788573"/>
                </a:cubicBezTo>
                <a:close/>
                <a:moveTo>
                  <a:pt x="9182710" y="2770783"/>
                </a:moveTo>
                <a:cubicBezTo>
                  <a:pt x="9215560" y="2770783"/>
                  <a:pt x="9240158" y="2779735"/>
                  <a:pt x="9256502" y="2797640"/>
                </a:cubicBezTo>
                <a:cubicBezTo>
                  <a:pt x="9272847" y="2815544"/>
                  <a:pt x="9295940" y="2848894"/>
                  <a:pt x="9325782" y="2897690"/>
                </a:cubicBezTo>
                <a:lnTo>
                  <a:pt x="9504524" y="3201292"/>
                </a:lnTo>
                <a:lnTo>
                  <a:pt x="9685232" y="2897690"/>
                </a:lnTo>
                <a:cubicBezTo>
                  <a:pt x="9696855" y="2878618"/>
                  <a:pt x="9706786" y="2862298"/>
                  <a:pt x="9715024" y="2848730"/>
                </a:cubicBezTo>
                <a:cubicBezTo>
                  <a:pt x="9723263" y="2835161"/>
                  <a:pt x="9732423" y="2822353"/>
                  <a:pt x="9742504" y="2810304"/>
                </a:cubicBezTo>
                <a:cubicBezTo>
                  <a:pt x="9752584" y="2798255"/>
                  <a:pt x="9764498" y="2788656"/>
                  <a:pt x="9778244" y="2781507"/>
                </a:cubicBezTo>
                <a:cubicBezTo>
                  <a:pt x="9791990" y="2774358"/>
                  <a:pt x="9808318" y="2770783"/>
                  <a:pt x="9827227" y="2770783"/>
                </a:cubicBezTo>
                <a:cubicBezTo>
                  <a:pt x="9857232" y="2770783"/>
                  <a:pt x="9882456" y="2780738"/>
                  <a:pt x="9902900" y="2800648"/>
                </a:cubicBezTo>
                <a:cubicBezTo>
                  <a:pt x="9923342" y="2820557"/>
                  <a:pt x="9933564" y="2843499"/>
                  <a:pt x="9933564" y="2869471"/>
                </a:cubicBezTo>
                <a:cubicBezTo>
                  <a:pt x="9933564" y="2889677"/>
                  <a:pt x="9928828" y="2909509"/>
                  <a:pt x="9919354" y="2928966"/>
                </a:cubicBezTo>
                <a:cubicBezTo>
                  <a:pt x="9909882" y="2948424"/>
                  <a:pt x="9892132" y="2976609"/>
                  <a:pt x="9866108" y="3013523"/>
                </a:cubicBezTo>
                <a:lnTo>
                  <a:pt x="9618911" y="3396088"/>
                </a:lnTo>
                <a:lnTo>
                  <a:pt x="9618911" y="3716813"/>
                </a:lnTo>
                <a:cubicBezTo>
                  <a:pt x="9618911" y="3762673"/>
                  <a:pt x="9607758" y="3797564"/>
                  <a:pt x="9585454" y="3821488"/>
                </a:cubicBezTo>
                <a:cubicBezTo>
                  <a:pt x="9563152" y="3845411"/>
                  <a:pt x="9534695" y="3857373"/>
                  <a:pt x="9500087" y="3857373"/>
                </a:cubicBezTo>
                <a:cubicBezTo>
                  <a:pt x="9465019" y="3857373"/>
                  <a:pt x="9436682" y="3845634"/>
                  <a:pt x="9415075" y="3822155"/>
                </a:cubicBezTo>
                <a:cubicBezTo>
                  <a:pt x="9393468" y="3798676"/>
                  <a:pt x="9382664" y="3763562"/>
                  <a:pt x="9382664" y="3716813"/>
                </a:cubicBezTo>
                <a:lnTo>
                  <a:pt x="9382664" y="3396589"/>
                </a:lnTo>
                <a:lnTo>
                  <a:pt x="9132898" y="3008219"/>
                </a:lnTo>
                <a:cubicBezTo>
                  <a:pt x="9111951" y="2975456"/>
                  <a:pt x="9096713" y="2948815"/>
                  <a:pt x="9087184" y="2928294"/>
                </a:cubicBezTo>
                <a:cubicBezTo>
                  <a:pt x="9077656" y="2907773"/>
                  <a:pt x="9072892" y="2889095"/>
                  <a:pt x="9072892" y="2872262"/>
                </a:cubicBezTo>
                <a:cubicBezTo>
                  <a:pt x="9072892" y="2844488"/>
                  <a:pt x="9083534" y="2820631"/>
                  <a:pt x="9104818" y="2800692"/>
                </a:cubicBezTo>
                <a:cubicBezTo>
                  <a:pt x="9126103" y="2780753"/>
                  <a:pt x="9152066" y="2770783"/>
                  <a:pt x="9182710" y="2770783"/>
                </a:cubicBezTo>
                <a:close/>
                <a:moveTo>
                  <a:pt x="6218607" y="2770783"/>
                </a:moveTo>
                <a:cubicBezTo>
                  <a:pt x="6259138" y="2770783"/>
                  <a:pt x="6287686" y="2783010"/>
                  <a:pt x="6304253" y="2807463"/>
                </a:cubicBezTo>
                <a:cubicBezTo>
                  <a:pt x="6320819" y="2831916"/>
                  <a:pt x="6336415" y="2866729"/>
                  <a:pt x="6351039" y="2911900"/>
                </a:cubicBezTo>
                <a:lnTo>
                  <a:pt x="6570463" y="3592663"/>
                </a:lnTo>
                <a:lnTo>
                  <a:pt x="6789053" y="2911733"/>
                </a:lnTo>
                <a:cubicBezTo>
                  <a:pt x="6801202" y="2875271"/>
                  <a:pt x="6810586" y="2849278"/>
                  <a:pt x="6817205" y="2833753"/>
                </a:cubicBezTo>
                <a:cubicBezTo>
                  <a:pt x="6823825" y="2818228"/>
                  <a:pt x="6835232" y="2803852"/>
                  <a:pt x="6851428" y="2790624"/>
                </a:cubicBezTo>
                <a:cubicBezTo>
                  <a:pt x="6867624" y="2777397"/>
                  <a:pt x="6889494" y="2770783"/>
                  <a:pt x="6917038" y="2770783"/>
                </a:cubicBezTo>
                <a:cubicBezTo>
                  <a:pt x="6937415" y="2770783"/>
                  <a:pt x="6956333" y="2775887"/>
                  <a:pt x="6973793" y="2786093"/>
                </a:cubicBezTo>
                <a:cubicBezTo>
                  <a:pt x="6991253" y="2796300"/>
                  <a:pt x="7004930" y="2809830"/>
                  <a:pt x="7014825" y="2826682"/>
                </a:cubicBezTo>
                <a:cubicBezTo>
                  <a:pt x="7024721" y="2843533"/>
                  <a:pt x="7029669" y="2860587"/>
                  <a:pt x="7029669" y="2877843"/>
                </a:cubicBezTo>
                <a:cubicBezTo>
                  <a:pt x="7029669" y="2888977"/>
                  <a:pt x="7028138" y="2901049"/>
                  <a:pt x="7025077" y="2914062"/>
                </a:cubicBezTo>
                <a:cubicBezTo>
                  <a:pt x="7022015" y="2927075"/>
                  <a:pt x="7017935" y="2940522"/>
                  <a:pt x="7012836" y="2954406"/>
                </a:cubicBezTo>
                <a:cubicBezTo>
                  <a:pt x="7007736" y="2968289"/>
                  <a:pt x="7003192" y="2980993"/>
                  <a:pt x="6999204" y="2992520"/>
                </a:cubicBezTo>
                <a:lnTo>
                  <a:pt x="6751517" y="3661165"/>
                </a:lnTo>
                <a:cubicBezTo>
                  <a:pt x="6744579" y="3681230"/>
                  <a:pt x="6736442" y="3703431"/>
                  <a:pt x="6727106" y="3727770"/>
                </a:cubicBezTo>
                <a:cubicBezTo>
                  <a:pt x="6717771" y="3752108"/>
                  <a:pt x="6706882" y="3773610"/>
                  <a:pt x="6694440" y="3792274"/>
                </a:cubicBezTo>
                <a:cubicBezTo>
                  <a:pt x="6681999" y="3810938"/>
                  <a:pt x="6665089" y="3826454"/>
                  <a:pt x="6643712" y="3838821"/>
                </a:cubicBezTo>
                <a:cubicBezTo>
                  <a:pt x="6622335" y="3851189"/>
                  <a:pt x="6596225" y="3857373"/>
                  <a:pt x="6565382" y="3857373"/>
                </a:cubicBezTo>
                <a:cubicBezTo>
                  <a:pt x="6534829" y="3857373"/>
                  <a:pt x="6508856" y="3851317"/>
                  <a:pt x="6487464" y="3839205"/>
                </a:cubicBezTo>
                <a:cubicBezTo>
                  <a:pt x="6466072" y="3827093"/>
                  <a:pt x="6449027" y="3811450"/>
                  <a:pt x="6436330" y="3792274"/>
                </a:cubicBezTo>
                <a:cubicBezTo>
                  <a:pt x="6423632" y="3773098"/>
                  <a:pt x="6412773" y="3751867"/>
                  <a:pt x="6403752" y="3728582"/>
                </a:cubicBezTo>
                <a:cubicBezTo>
                  <a:pt x="6394732" y="3705296"/>
                  <a:pt x="6386581" y="3683127"/>
                  <a:pt x="6379303" y="3662076"/>
                </a:cubicBezTo>
                <a:lnTo>
                  <a:pt x="6135941" y="2999402"/>
                </a:lnTo>
                <a:cubicBezTo>
                  <a:pt x="6129552" y="2980938"/>
                  <a:pt x="6124185" y="2965982"/>
                  <a:pt x="6119841" y="2954533"/>
                </a:cubicBezTo>
                <a:cubicBezTo>
                  <a:pt x="6115498" y="2943085"/>
                  <a:pt x="6111755" y="2930356"/>
                  <a:pt x="6108611" y="2916347"/>
                </a:cubicBezTo>
                <a:cubicBezTo>
                  <a:pt x="6105469" y="2902337"/>
                  <a:pt x="6103897" y="2889970"/>
                  <a:pt x="6103897" y="2879244"/>
                </a:cubicBezTo>
                <a:cubicBezTo>
                  <a:pt x="6103897" y="2851722"/>
                  <a:pt x="6114823" y="2826765"/>
                  <a:pt x="6136675" y="2804372"/>
                </a:cubicBezTo>
                <a:cubicBezTo>
                  <a:pt x="6158526" y="2781980"/>
                  <a:pt x="6185837" y="2770783"/>
                  <a:pt x="6218607" y="2770783"/>
                </a:cubicBezTo>
                <a:close/>
                <a:moveTo>
                  <a:pt x="5831457" y="2770783"/>
                </a:moveTo>
                <a:cubicBezTo>
                  <a:pt x="5796960" y="2770783"/>
                  <a:pt x="5768882" y="2782684"/>
                  <a:pt x="5747223" y="2806485"/>
                </a:cubicBezTo>
                <a:cubicBezTo>
                  <a:pt x="5725565" y="2830286"/>
                  <a:pt x="5714735" y="2865009"/>
                  <a:pt x="5714735" y="2910654"/>
                </a:cubicBezTo>
                <a:lnTo>
                  <a:pt x="5714735" y="3716813"/>
                </a:lnTo>
                <a:cubicBezTo>
                  <a:pt x="5714735" y="3762606"/>
                  <a:pt x="5725648" y="3797481"/>
                  <a:pt x="5747473" y="3821438"/>
                </a:cubicBezTo>
                <a:cubicBezTo>
                  <a:pt x="5769299" y="3845394"/>
                  <a:pt x="5797294" y="3857373"/>
                  <a:pt x="5831457" y="3857373"/>
                </a:cubicBezTo>
                <a:cubicBezTo>
                  <a:pt x="5867185" y="3857373"/>
                  <a:pt x="5896037" y="3845443"/>
                  <a:pt x="5918015" y="3821582"/>
                </a:cubicBezTo>
                <a:cubicBezTo>
                  <a:pt x="5939992" y="3797722"/>
                  <a:pt x="5950981" y="3762799"/>
                  <a:pt x="5950981" y="3716813"/>
                </a:cubicBezTo>
                <a:lnTo>
                  <a:pt x="5950981" y="2910654"/>
                </a:lnTo>
                <a:cubicBezTo>
                  <a:pt x="5950981" y="2864942"/>
                  <a:pt x="5939911" y="2830202"/>
                  <a:pt x="5917770" y="2806435"/>
                </a:cubicBezTo>
                <a:cubicBezTo>
                  <a:pt x="5895629" y="2782667"/>
                  <a:pt x="5866858" y="2770783"/>
                  <a:pt x="5831457" y="2770783"/>
                </a:cubicBezTo>
                <a:close/>
                <a:moveTo>
                  <a:pt x="4932824" y="2770783"/>
                </a:moveTo>
                <a:cubicBezTo>
                  <a:pt x="4897963" y="2770783"/>
                  <a:pt x="4869795" y="2782725"/>
                  <a:pt x="4848317" y="2806607"/>
                </a:cubicBezTo>
                <a:cubicBezTo>
                  <a:pt x="4826840" y="2830490"/>
                  <a:pt x="4816102" y="2865157"/>
                  <a:pt x="4816102" y="2910610"/>
                </a:cubicBezTo>
                <a:lnTo>
                  <a:pt x="4816102" y="3698367"/>
                </a:lnTo>
                <a:cubicBezTo>
                  <a:pt x="4816102" y="3746992"/>
                  <a:pt x="4827340" y="3782684"/>
                  <a:pt x="4849818" y="3805444"/>
                </a:cubicBezTo>
                <a:cubicBezTo>
                  <a:pt x="4872296" y="3828203"/>
                  <a:pt x="4908100" y="3839583"/>
                  <a:pt x="4957229" y="3839583"/>
                </a:cubicBezTo>
                <a:lnTo>
                  <a:pt x="5457417" y="3839583"/>
                </a:lnTo>
                <a:cubicBezTo>
                  <a:pt x="5495390" y="3839583"/>
                  <a:pt x="5524701" y="3830490"/>
                  <a:pt x="5545348" y="3812304"/>
                </a:cubicBezTo>
                <a:cubicBezTo>
                  <a:pt x="5565995" y="3794118"/>
                  <a:pt x="5576318" y="3770356"/>
                  <a:pt x="5576318" y="3741018"/>
                </a:cubicBezTo>
                <a:cubicBezTo>
                  <a:pt x="5576318" y="3712384"/>
                  <a:pt x="5565854" y="3688564"/>
                  <a:pt x="5544925" y="3669559"/>
                </a:cubicBezTo>
                <a:cubicBezTo>
                  <a:pt x="5523996" y="3650554"/>
                  <a:pt x="5494827" y="3641051"/>
                  <a:pt x="5457417" y="3641051"/>
                </a:cubicBezTo>
                <a:lnTo>
                  <a:pt x="5052347" y="3641051"/>
                </a:lnTo>
                <a:lnTo>
                  <a:pt x="5052347" y="2910632"/>
                </a:lnTo>
                <a:cubicBezTo>
                  <a:pt x="5052347" y="2864927"/>
                  <a:pt x="5041277" y="2830193"/>
                  <a:pt x="5019136" y="2806429"/>
                </a:cubicBezTo>
                <a:cubicBezTo>
                  <a:pt x="4996996" y="2782665"/>
                  <a:pt x="4968225" y="2770783"/>
                  <a:pt x="4932824" y="2770783"/>
                </a:cubicBezTo>
                <a:close/>
                <a:moveTo>
                  <a:pt x="6497169" y="1265103"/>
                </a:moveTo>
                <a:lnTo>
                  <a:pt x="6360422" y="1659321"/>
                </a:lnTo>
                <a:lnTo>
                  <a:pt x="6636728" y="1659321"/>
                </a:lnTo>
                <a:close/>
                <a:moveTo>
                  <a:pt x="8380016" y="1211023"/>
                </a:moveTo>
                <a:cubicBezTo>
                  <a:pt x="8340826" y="1211023"/>
                  <a:pt x="8304663" y="1218381"/>
                  <a:pt x="8271526" y="1233099"/>
                </a:cubicBezTo>
                <a:cubicBezTo>
                  <a:pt x="8238390" y="1247816"/>
                  <a:pt x="8209855" y="1269241"/>
                  <a:pt x="8185919" y="1297375"/>
                </a:cubicBezTo>
                <a:cubicBezTo>
                  <a:pt x="8161985" y="1325508"/>
                  <a:pt x="8142917" y="1362029"/>
                  <a:pt x="8128715" y="1406936"/>
                </a:cubicBezTo>
                <a:cubicBezTo>
                  <a:pt x="8114513" y="1451844"/>
                  <a:pt x="8107412" y="1502428"/>
                  <a:pt x="8107412" y="1558687"/>
                </a:cubicBezTo>
                <a:cubicBezTo>
                  <a:pt x="8107412" y="1615585"/>
                  <a:pt x="8114513" y="1666820"/>
                  <a:pt x="8128715" y="1712395"/>
                </a:cubicBezTo>
                <a:cubicBezTo>
                  <a:pt x="8142917" y="1757970"/>
                  <a:pt x="8162671" y="1795410"/>
                  <a:pt x="8187977" y="1824714"/>
                </a:cubicBezTo>
                <a:cubicBezTo>
                  <a:pt x="8213282" y="1854019"/>
                  <a:pt x="8242201" y="1875882"/>
                  <a:pt x="8274734" y="1890302"/>
                </a:cubicBezTo>
                <a:cubicBezTo>
                  <a:pt x="8307267" y="1904723"/>
                  <a:pt x="8343291" y="1911933"/>
                  <a:pt x="8382806" y="1911933"/>
                </a:cubicBezTo>
                <a:cubicBezTo>
                  <a:pt x="8433440" y="1911933"/>
                  <a:pt x="8479722" y="1899409"/>
                  <a:pt x="8521654" y="1874359"/>
                </a:cubicBezTo>
                <a:cubicBezTo>
                  <a:pt x="8563586" y="1849308"/>
                  <a:pt x="8597178" y="1810162"/>
                  <a:pt x="8622432" y="1756919"/>
                </a:cubicBezTo>
                <a:cubicBezTo>
                  <a:pt x="8647686" y="1703677"/>
                  <a:pt x="8660313" y="1637599"/>
                  <a:pt x="8660313" y="1558687"/>
                </a:cubicBezTo>
                <a:cubicBezTo>
                  <a:pt x="8660313" y="1485868"/>
                  <a:pt x="8648714" y="1423114"/>
                  <a:pt x="8625518" y="1370423"/>
                </a:cubicBezTo>
                <a:cubicBezTo>
                  <a:pt x="8602320" y="1317733"/>
                  <a:pt x="8569380" y="1277993"/>
                  <a:pt x="8526696" y="1251205"/>
                </a:cubicBezTo>
                <a:cubicBezTo>
                  <a:pt x="8484012" y="1224417"/>
                  <a:pt x="8435118" y="1211023"/>
                  <a:pt x="8380016" y="1211023"/>
                </a:cubicBezTo>
                <a:close/>
                <a:moveTo>
                  <a:pt x="4169966" y="1211023"/>
                </a:moveTo>
                <a:cubicBezTo>
                  <a:pt x="4225069" y="1211023"/>
                  <a:pt x="4273963" y="1224417"/>
                  <a:pt x="4316647" y="1251205"/>
                </a:cubicBezTo>
                <a:cubicBezTo>
                  <a:pt x="4359331" y="1277993"/>
                  <a:pt x="4392271" y="1317733"/>
                  <a:pt x="4415468" y="1370423"/>
                </a:cubicBezTo>
                <a:cubicBezTo>
                  <a:pt x="4438665" y="1423114"/>
                  <a:pt x="4450264" y="1485868"/>
                  <a:pt x="4450264" y="1558687"/>
                </a:cubicBezTo>
                <a:cubicBezTo>
                  <a:pt x="4450264" y="1637599"/>
                  <a:pt x="4437637" y="1703677"/>
                  <a:pt x="4412383" y="1756919"/>
                </a:cubicBezTo>
                <a:cubicBezTo>
                  <a:pt x="4387129" y="1810162"/>
                  <a:pt x="4353536" y="1849308"/>
                  <a:pt x="4311604" y="1874359"/>
                </a:cubicBezTo>
                <a:cubicBezTo>
                  <a:pt x="4269673" y="1899409"/>
                  <a:pt x="4223390" y="1911933"/>
                  <a:pt x="4172757" y="1911933"/>
                </a:cubicBezTo>
                <a:cubicBezTo>
                  <a:pt x="4133242" y="1911933"/>
                  <a:pt x="4097217" y="1904723"/>
                  <a:pt x="4064685" y="1890302"/>
                </a:cubicBezTo>
                <a:cubicBezTo>
                  <a:pt x="4032152" y="1875882"/>
                  <a:pt x="4003233" y="1854019"/>
                  <a:pt x="3977927" y="1824714"/>
                </a:cubicBezTo>
                <a:cubicBezTo>
                  <a:pt x="3952621" y="1795410"/>
                  <a:pt x="3932868" y="1757970"/>
                  <a:pt x="3918665" y="1712395"/>
                </a:cubicBezTo>
                <a:cubicBezTo>
                  <a:pt x="3904464" y="1666820"/>
                  <a:pt x="3897363" y="1615585"/>
                  <a:pt x="3897363" y="1558687"/>
                </a:cubicBezTo>
                <a:cubicBezTo>
                  <a:pt x="3897363" y="1502428"/>
                  <a:pt x="3904464" y="1451844"/>
                  <a:pt x="3918665" y="1406936"/>
                </a:cubicBezTo>
                <a:cubicBezTo>
                  <a:pt x="3932868" y="1362029"/>
                  <a:pt x="3951936" y="1325508"/>
                  <a:pt x="3975870" y="1297375"/>
                </a:cubicBezTo>
                <a:cubicBezTo>
                  <a:pt x="3999805" y="1269241"/>
                  <a:pt x="4028340" y="1247816"/>
                  <a:pt x="4061477" y="1233099"/>
                </a:cubicBezTo>
                <a:cubicBezTo>
                  <a:pt x="4094614" y="1218381"/>
                  <a:pt x="4130777" y="1211023"/>
                  <a:pt x="4169966" y="1211023"/>
                </a:cubicBezTo>
                <a:close/>
                <a:moveTo>
                  <a:pt x="7040804" y="1035973"/>
                </a:moveTo>
                <a:lnTo>
                  <a:pt x="7699264" y="1035973"/>
                </a:lnTo>
                <a:cubicBezTo>
                  <a:pt x="7738838" y="1035973"/>
                  <a:pt x="7768897" y="1045279"/>
                  <a:pt x="7789441" y="1063892"/>
                </a:cubicBezTo>
                <a:cubicBezTo>
                  <a:pt x="7809984" y="1082504"/>
                  <a:pt x="7820256" y="1106520"/>
                  <a:pt x="7820256" y="1135939"/>
                </a:cubicBezTo>
                <a:cubicBezTo>
                  <a:pt x="7820256" y="1165752"/>
                  <a:pt x="7809932" y="1189751"/>
                  <a:pt x="7789285" y="1207937"/>
                </a:cubicBezTo>
                <a:cubicBezTo>
                  <a:pt x="7768638" y="1226124"/>
                  <a:pt x="7738631" y="1235217"/>
                  <a:pt x="7699264" y="1235217"/>
                </a:cubicBezTo>
                <a:lnTo>
                  <a:pt x="7488157" y="1235217"/>
                </a:lnTo>
                <a:lnTo>
                  <a:pt x="7488157" y="1964224"/>
                </a:lnTo>
                <a:cubicBezTo>
                  <a:pt x="7488157" y="2010677"/>
                  <a:pt x="7477285" y="2045715"/>
                  <a:pt x="7455541" y="2069338"/>
                </a:cubicBezTo>
                <a:cubicBezTo>
                  <a:pt x="7433797" y="2092961"/>
                  <a:pt x="7405528" y="2104773"/>
                  <a:pt x="7370735" y="2104773"/>
                </a:cubicBezTo>
                <a:cubicBezTo>
                  <a:pt x="7335667" y="2104773"/>
                  <a:pt x="7307215" y="2092920"/>
                  <a:pt x="7285378" y="2069216"/>
                </a:cubicBezTo>
                <a:cubicBezTo>
                  <a:pt x="7263541" y="2045511"/>
                  <a:pt x="7252623" y="2010514"/>
                  <a:pt x="7252623" y="1964224"/>
                </a:cubicBezTo>
                <a:lnTo>
                  <a:pt x="7252623" y="1235217"/>
                </a:lnTo>
                <a:lnTo>
                  <a:pt x="7040804" y="1235217"/>
                </a:lnTo>
                <a:cubicBezTo>
                  <a:pt x="7001704" y="1235217"/>
                  <a:pt x="6972116" y="1226137"/>
                  <a:pt x="6952040" y="1207976"/>
                </a:cubicBezTo>
                <a:cubicBezTo>
                  <a:pt x="6931963" y="1189816"/>
                  <a:pt x="6921925" y="1165804"/>
                  <a:pt x="6921925" y="1135939"/>
                </a:cubicBezTo>
                <a:cubicBezTo>
                  <a:pt x="6921925" y="1105134"/>
                  <a:pt x="6932384" y="1080771"/>
                  <a:pt x="6953301" y="1062852"/>
                </a:cubicBezTo>
                <a:cubicBezTo>
                  <a:pt x="6974219" y="1044933"/>
                  <a:pt x="7003386" y="1035973"/>
                  <a:pt x="7040804" y="1035973"/>
                </a:cubicBezTo>
                <a:close/>
                <a:moveTo>
                  <a:pt x="5001930" y="1035973"/>
                </a:moveTo>
                <a:cubicBezTo>
                  <a:pt x="4959523" y="1035973"/>
                  <a:pt x="4925058" y="1044870"/>
                  <a:pt x="4898533" y="1062663"/>
                </a:cubicBezTo>
                <a:cubicBezTo>
                  <a:pt x="4872008" y="1080456"/>
                  <a:pt x="4858745" y="1114214"/>
                  <a:pt x="4858745" y="1163936"/>
                </a:cubicBezTo>
                <a:lnTo>
                  <a:pt x="4858745" y="1973319"/>
                </a:lnTo>
                <a:cubicBezTo>
                  <a:pt x="4858745" y="2016785"/>
                  <a:pt x="4868830" y="2049560"/>
                  <a:pt x="4888999" y="2071645"/>
                </a:cubicBezTo>
                <a:cubicBezTo>
                  <a:pt x="4909168" y="2093730"/>
                  <a:pt x="4935378" y="2104773"/>
                  <a:pt x="4967629" y="2104773"/>
                </a:cubicBezTo>
                <a:cubicBezTo>
                  <a:pt x="5000933" y="2104773"/>
                  <a:pt x="5027639" y="2093484"/>
                  <a:pt x="5047749" y="2070906"/>
                </a:cubicBezTo>
                <a:cubicBezTo>
                  <a:pt x="5067858" y="2048328"/>
                  <a:pt x="5077913" y="2015803"/>
                  <a:pt x="5077913" y="1973330"/>
                </a:cubicBezTo>
                <a:lnTo>
                  <a:pt x="5077913" y="1281470"/>
                </a:lnTo>
                <a:lnTo>
                  <a:pt x="5212881" y="1904695"/>
                </a:lnTo>
                <a:cubicBezTo>
                  <a:pt x="5218766" y="1938080"/>
                  <a:pt x="5224472" y="1964978"/>
                  <a:pt x="5229998" y="1985388"/>
                </a:cubicBezTo>
                <a:cubicBezTo>
                  <a:pt x="5235524" y="2005798"/>
                  <a:pt x="5243385" y="2024912"/>
                  <a:pt x="5253580" y="2042732"/>
                </a:cubicBezTo>
                <a:cubicBezTo>
                  <a:pt x="5263776" y="2060551"/>
                  <a:pt x="5278299" y="2075346"/>
                  <a:pt x="5297148" y="2087117"/>
                </a:cubicBezTo>
                <a:cubicBezTo>
                  <a:pt x="5315998" y="2098887"/>
                  <a:pt x="5338983" y="2104773"/>
                  <a:pt x="5366105" y="2104773"/>
                </a:cubicBezTo>
                <a:cubicBezTo>
                  <a:pt x="5402129" y="2104773"/>
                  <a:pt x="5430401" y="2095574"/>
                  <a:pt x="5450923" y="2077177"/>
                </a:cubicBezTo>
                <a:cubicBezTo>
                  <a:pt x="5471444" y="2058779"/>
                  <a:pt x="5485383" y="2038803"/>
                  <a:pt x="5492739" y="2017248"/>
                </a:cubicBezTo>
                <a:cubicBezTo>
                  <a:pt x="5500096" y="1995693"/>
                  <a:pt x="5509041" y="1964098"/>
                  <a:pt x="5519574" y="1922463"/>
                </a:cubicBezTo>
                <a:lnTo>
                  <a:pt x="5655008" y="1281470"/>
                </a:lnTo>
                <a:lnTo>
                  <a:pt x="5655008" y="1973330"/>
                </a:lnTo>
                <a:cubicBezTo>
                  <a:pt x="5655008" y="2016144"/>
                  <a:pt x="5665119" y="2048754"/>
                  <a:pt x="5685340" y="2071162"/>
                </a:cubicBezTo>
                <a:cubicBezTo>
                  <a:pt x="5705561" y="2093569"/>
                  <a:pt x="5731511" y="2104773"/>
                  <a:pt x="5763192" y="2104773"/>
                </a:cubicBezTo>
                <a:cubicBezTo>
                  <a:pt x="5796962" y="2104773"/>
                  <a:pt x="5823902" y="2093484"/>
                  <a:pt x="5844012" y="2070906"/>
                </a:cubicBezTo>
                <a:cubicBezTo>
                  <a:pt x="5864121" y="2048328"/>
                  <a:pt x="5874176" y="2015799"/>
                  <a:pt x="5874176" y="1973319"/>
                </a:cubicBezTo>
                <a:lnTo>
                  <a:pt x="5874176" y="1163936"/>
                </a:lnTo>
                <a:cubicBezTo>
                  <a:pt x="5874176" y="1114451"/>
                  <a:pt x="5860816" y="1080753"/>
                  <a:pt x="5834094" y="1062841"/>
                </a:cubicBezTo>
                <a:cubicBezTo>
                  <a:pt x="5807373" y="1044929"/>
                  <a:pt x="5772738" y="1035973"/>
                  <a:pt x="5730192" y="1035973"/>
                </a:cubicBezTo>
                <a:lnTo>
                  <a:pt x="5666027" y="1035973"/>
                </a:lnTo>
                <a:cubicBezTo>
                  <a:pt x="5625726" y="1035973"/>
                  <a:pt x="5595497" y="1040005"/>
                  <a:pt x="5575339" y="1048070"/>
                </a:cubicBezTo>
                <a:cubicBezTo>
                  <a:pt x="5555181" y="1056135"/>
                  <a:pt x="5540484" y="1070170"/>
                  <a:pt x="5531248" y="1090176"/>
                </a:cubicBezTo>
                <a:cubicBezTo>
                  <a:pt x="5522012" y="1110182"/>
                  <a:pt x="5511891" y="1141232"/>
                  <a:pt x="5500884" y="1183327"/>
                </a:cubicBezTo>
                <a:lnTo>
                  <a:pt x="5366327" y="1732614"/>
                </a:lnTo>
                <a:lnTo>
                  <a:pt x="5231571" y="1183327"/>
                </a:lnTo>
                <a:cubicBezTo>
                  <a:pt x="5220601" y="1141343"/>
                  <a:pt x="5210503" y="1110352"/>
                  <a:pt x="5201279" y="1090354"/>
                </a:cubicBezTo>
                <a:cubicBezTo>
                  <a:pt x="5192054" y="1070355"/>
                  <a:pt x="5177287" y="1056292"/>
                  <a:pt x="5156977" y="1048164"/>
                </a:cubicBezTo>
                <a:cubicBezTo>
                  <a:pt x="5136667" y="1040037"/>
                  <a:pt x="5106362" y="1035973"/>
                  <a:pt x="5066061" y="1035973"/>
                </a:cubicBezTo>
                <a:close/>
                <a:moveTo>
                  <a:pt x="2814509" y="1035973"/>
                </a:moveTo>
                <a:cubicBezTo>
                  <a:pt x="2779130" y="1035973"/>
                  <a:pt x="2751982" y="1044582"/>
                  <a:pt x="2733066" y="1061801"/>
                </a:cubicBezTo>
                <a:cubicBezTo>
                  <a:pt x="2714149" y="1079020"/>
                  <a:pt x="2704692" y="1101587"/>
                  <a:pt x="2704692" y="1129502"/>
                </a:cubicBezTo>
                <a:cubicBezTo>
                  <a:pt x="2704692" y="1156668"/>
                  <a:pt x="2714172" y="1178470"/>
                  <a:pt x="2733133" y="1194906"/>
                </a:cubicBezTo>
                <a:cubicBezTo>
                  <a:pt x="2752093" y="1211343"/>
                  <a:pt x="2779219" y="1219562"/>
                  <a:pt x="2814509" y="1219562"/>
                </a:cubicBezTo>
                <a:lnTo>
                  <a:pt x="3251711" y="1219562"/>
                </a:lnTo>
                <a:lnTo>
                  <a:pt x="2726317" y="1834815"/>
                </a:lnTo>
                <a:cubicBezTo>
                  <a:pt x="2720165" y="1838299"/>
                  <a:pt x="2711479" y="1846692"/>
                  <a:pt x="2700261" y="1859993"/>
                </a:cubicBezTo>
                <a:cubicBezTo>
                  <a:pt x="2689042" y="1873295"/>
                  <a:pt x="2680033" y="1884600"/>
                  <a:pt x="2673232" y="1893910"/>
                </a:cubicBezTo>
                <a:cubicBezTo>
                  <a:pt x="2666431" y="1903220"/>
                  <a:pt x="2660903" y="1913451"/>
                  <a:pt x="2656648" y="1924603"/>
                </a:cubicBezTo>
                <a:cubicBezTo>
                  <a:pt x="2652394" y="1935755"/>
                  <a:pt x="2650267" y="1947987"/>
                  <a:pt x="2650267" y="1961300"/>
                </a:cubicBezTo>
                <a:cubicBezTo>
                  <a:pt x="2650267" y="1999562"/>
                  <a:pt x="2663110" y="2030075"/>
                  <a:pt x="2688797" y="2052838"/>
                </a:cubicBezTo>
                <a:cubicBezTo>
                  <a:pt x="2714485" y="2075601"/>
                  <a:pt x="2751737" y="2086983"/>
                  <a:pt x="2800556" y="2086983"/>
                </a:cubicBezTo>
                <a:lnTo>
                  <a:pt x="3464797" y="2086983"/>
                </a:lnTo>
                <a:cubicBezTo>
                  <a:pt x="3500977" y="2086983"/>
                  <a:pt x="3528443" y="2078459"/>
                  <a:pt x="3547196" y="2061411"/>
                </a:cubicBezTo>
                <a:cubicBezTo>
                  <a:pt x="3565949" y="2044362"/>
                  <a:pt x="3575326" y="2021477"/>
                  <a:pt x="3575326" y="1992754"/>
                </a:cubicBezTo>
                <a:cubicBezTo>
                  <a:pt x="3575326" y="1964832"/>
                  <a:pt x="3565859" y="1942958"/>
                  <a:pt x="3546924" y="1927132"/>
                </a:cubicBezTo>
                <a:cubicBezTo>
                  <a:pt x="3527989" y="1911307"/>
                  <a:pt x="3500614" y="1903394"/>
                  <a:pt x="3464797" y="1903394"/>
                </a:cubicBezTo>
                <a:lnTo>
                  <a:pt x="2938302" y="1903394"/>
                </a:lnTo>
                <a:lnTo>
                  <a:pt x="3429496" y="1326088"/>
                </a:lnTo>
                <a:cubicBezTo>
                  <a:pt x="3466210" y="1290835"/>
                  <a:pt x="3491204" y="1262644"/>
                  <a:pt x="3504479" y="1241515"/>
                </a:cubicBezTo>
                <a:cubicBezTo>
                  <a:pt x="3517754" y="1220386"/>
                  <a:pt x="3524392" y="1191725"/>
                  <a:pt x="3524392" y="1155530"/>
                </a:cubicBezTo>
                <a:cubicBezTo>
                  <a:pt x="3524392" y="1075825"/>
                  <a:pt x="3481734" y="1035973"/>
                  <a:pt x="3396418" y="1035973"/>
                </a:cubicBezTo>
                <a:close/>
                <a:moveTo>
                  <a:pt x="8380016" y="1018183"/>
                </a:moveTo>
                <a:cubicBezTo>
                  <a:pt x="8488539" y="1018183"/>
                  <a:pt x="8582134" y="1040446"/>
                  <a:pt x="8660802" y="1084972"/>
                </a:cubicBezTo>
                <a:cubicBezTo>
                  <a:pt x="8739469" y="1129498"/>
                  <a:pt x="8798904" y="1192574"/>
                  <a:pt x="8839104" y="1274198"/>
                </a:cubicBezTo>
                <a:cubicBezTo>
                  <a:pt x="8879305" y="1355823"/>
                  <a:pt x="8899406" y="1451116"/>
                  <a:pt x="8899406" y="1560077"/>
                </a:cubicBezTo>
                <a:cubicBezTo>
                  <a:pt x="8899406" y="1640412"/>
                  <a:pt x="8888418" y="1713794"/>
                  <a:pt x="8866444" y="1780224"/>
                </a:cubicBezTo>
                <a:cubicBezTo>
                  <a:pt x="8844470" y="1846653"/>
                  <a:pt x="8811354" y="1904408"/>
                  <a:pt x="8767096" y="1953489"/>
                </a:cubicBezTo>
                <a:cubicBezTo>
                  <a:pt x="8722836" y="2002570"/>
                  <a:pt x="8668602" y="2040054"/>
                  <a:pt x="8604392" y="2065942"/>
                </a:cubicBezTo>
                <a:cubicBezTo>
                  <a:pt x="8540183" y="2091829"/>
                  <a:pt x="8466788" y="2104773"/>
                  <a:pt x="8384207" y="2104773"/>
                </a:cubicBezTo>
                <a:cubicBezTo>
                  <a:pt x="8301945" y="2104773"/>
                  <a:pt x="8228372" y="2091527"/>
                  <a:pt x="8163488" y="2065035"/>
                </a:cubicBezTo>
                <a:cubicBezTo>
                  <a:pt x="8098604" y="2038544"/>
                  <a:pt x="8044277" y="2001000"/>
                  <a:pt x="8000507" y="1952405"/>
                </a:cubicBezTo>
                <a:cubicBezTo>
                  <a:pt x="7956737" y="1903810"/>
                  <a:pt x="7923764" y="1845637"/>
                  <a:pt x="7901586" y="1777889"/>
                </a:cubicBezTo>
                <a:cubicBezTo>
                  <a:pt x="7879408" y="1710140"/>
                  <a:pt x="7868320" y="1637073"/>
                  <a:pt x="7868320" y="1558687"/>
                </a:cubicBezTo>
                <a:cubicBezTo>
                  <a:pt x="7868320" y="1478375"/>
                  <a:pt x="7879870" y="1404626"/>
                  <a:pt x="7902970" y="1337440"/>
                </a:cubicBezTo>
                <a:cubicBezTo>
                  <a:pt x="7926071" y="1270255"/>
                  <a:pt x="7959749" y="1212839"/>
                  <a:pt x="8004004" y="1165192"/>
                </a:cubicBezTo>
                <a:cubicBezTo>
                  <a:pt x="8048260" y="1117546"/>
                  <a:pt x="8102033" y="1081133"/>
                  <a:pt x="8165322" y="1055953"/>
                </a:cubicBezTo>
                <a:cubicBezTo>
                  <a:pt x="8228613" y="1030773"/>
                  <a:pt x="8300177" y="1018183"/>
                  <a:pt x="8380016" y="1018183"/>
                </a:cubicBezTo>
                <a:close/>
                <a:moveTo>
                  <a:pt x="6498225" y="1018183"/>
                </a:moveTo>
                <a:cubicBezTo>
                  <a:pt x="6529520" y="1018183"/>
                  <a:pt x="6555948" y="1024293"/>
                  <a:pt x="6577511" y="1036512"/>
                </a:cubicBezTo>
                <a:cubicBezTo>
                  <a:pt x="6599074" y="1048732"/>
                  <a:pt x="6616279" y="1064170"/>
                  <a:pt x="6629129" y="1082826"/>
                </a:cubicBezTo>
                <a:cubicBezTo>
                  <a:pt x="6641978" y="1101483"/>
                  <a:pt x="6652159" y="1119944"/>
                  <a:pt x="6659671" y="1138208"/>
                </a:cubicBezTo>
                <a:cubicBezTo>
                  <a:pt x="6667184" y="1156472"/>
                  <a:pt x="6677022" y="1181603"/>
                  <a:pt x="6689185" y="1213602"/>
                </a:cubicBezTo>
                <a:lnTo>
                  <a:pt x="6959065" y="1880702"/>
                </a:lnTo>
                <a:cubicBezTo>
                  <a:pt x="6980768" y="1932818"/>
                  <a:pt x="6991620" y="1971125"/>
                  <a:pt x="6991620" y="1995622"/>
                </a:cubicBezTo>
                <a:cubicBezTo>
                  <a:pt x="6991620" y="2023211"/>
                  <a:pt x="6980333" y="2048300"/>
                  <a:pt x="6957759" y="2070889"/>
                </a:cubicBezTo>
                <a:cubicBezTo>
                  <a:pt x="6935184" y="2093478"/>
                  <a:pt x="6907779" y="2104773"/>
                  <a:pt x="6875543" y="2104773"/>
                </a:cubicBezTo>
                <a:cubicBezTo>
                  <a:pt x="6856752" y="2104773"/>
                  <a:pt x="6840623" y="2101404"/>
                  <a:pt x="6827155" y="2094666"/>
                </a:cubicBezTo>
                <a:cubicBezTo>
                  <a:pt x="6813687" y="2087928"/>
                  <a:pt x="6802505" y="2078926"/>
                  <a:pt x="6793611" y="2067659"/>
                </a:cubicBezTo>
                <a:cubicBezTo>
                  <a:pt x="6784716" y="2056392"/>
                  <a:pt x="6775409" y="2039281"/>
                  <a:pt x="6765692" y="2016325"/>
                </a:cubicBezTo>
                <a:cubicBezTo>
                  <a:pt x="6755974" y="1993369"/>
                  <a:pt x="6748884" y="1977262"/>
                  <a:pt x="6744422" y="1968004"/>
                </a:cubicBezTo>
                <a:lnTo>
                  <a:pt x="6696890" y="1842910"/>
                </a:lnTo>
                <a:lnTo>
                  <a:pt x="6301461" y="1842910"/>
                </a:lnTo>
                <a:lnTo>
                  <a:pt x="6256030" y="1965069"/>
                </a:lnTo>
                <a:cubicBezTo>
                  <a:pt x="6236440" y="2017696"/>
                  <a:pt x="6219026" y="2054137"/>
                  <a:pt x="6203790" y="2074392"/>
                </a:cubicBezTo>
                <a:cubicBezTo>
                  <a:pt x="6188554" y="2094646"/>
                  <a:pt x="6163017" y="2104773"/>
                  <a:pt x="6127178" y="2104773"/>
                </a:cubicBezTo>
                <a:lnTo>
                  <a:pt x="6096000" y="2098786"/>
                </a:lnTo>
                <a:lnTo>
                  <a:pt x="6096000" y="1756378"/>
                </a:lnTo>
                <a:lnTo>
                  <a:pt x="6306331" y="1222030"/>
                </a:lnTo>
                <a:cubicBezTo>
                  <a:pt x="6313773" y="1202958"/>
                  <a:pt x="6322830" y="1179771"/>
                  <a:pt x="6333504" y="1152467"/>
                </a:cubicBezTo>
                <a:cubicBezTo>
                  <a:pt x="6344178" y="1125164"/>
                  <a:pt x="6355862" y="1102048"/>
                  <a:pt x="6368555" y="1083121"/>
                </a:cubicBezTo>
                <a:cubicBezTo>
                  <a:pt x="6381249" y="1064194"/>
                  <a:pt x="6398344" y="1048639"/>
                  <a:pt x="6419839" y="1036457"/>
                </a:cubicBezTo>
                <a:cubicBezTo>
                  <a:pt x="6441335" y="1024275"/>
                  <a:pt x="6467464" y="1018183"/>
                  <a:pt x="6498225" y="1018183"/>
                </a:cubicBezTo>
                <a:close/>
                <a:moveTo>
                  <a:pt x="4169966" y="1018183"/>
                </a:moveTo>
                <a:cubicBezTo>
                  <a:pt x="4090128" y="1018183"/>
                  <a:pt x="4018564" y="1030773"/>
                  <a:pt x="3955274" y="1055953"/>
                </a:cubicBezTo>
                <a:cubicBezTo>
                  <a:pt x="3891984" y="1081133"/>
                  <a:pt x="3838210" y="1117546"/>
                  <a:pt x="3793955" y="1165192"/>
                </a:cubicBezTo>
                <a:cubicBezTo>
                  <a:pt x="3749699" y="1212839"/>
                  <a:pt x="3716021" y="1270255"/>
                  <a:pt x="3692921" y="1337440"/>
                </a:cubicBezTo>
                <a:cubicBezTo>
                  <a:pt x="3669820" y="1404626"/>
                  <a:pt x="3658270" y="1478375"/>
                  <a:pt x="3658270" y="1558687"/>
                </a:cubicBezTo>
                <a:cubicBezTo>
                  <a:pt x="3658270" y="1637073"/>
                  <a:pt x="3669359" y="1710140"/>
                  <a:pt x="3691536" y="1777889"/>
                </a:cubicBezTo>
                <a:cubicBezTo>
                  <a:pt x="3713715" y="1845637"/>
                  <a:pt x="3746688" y="1903810"/>
                  <a:pt x="3790458" y="1952405"/>
                </a:cubicBezTo>
                <a:cubicBezTo>
                  <a:pt x="3834228" y="2001000"/>
                  <a:pt x="3888555" y="2038544"/>
                  <a:pt x="3953439" y="2065035"/>
                </a:cubicBezTo>
                <a:cubicBezTo>
                  <a:pt x="4018323" y="2091527"/>
                  <a:pt x="4091896" y="2104773"/>
                  <a:pt x="4174157" y="2104773"/>
                </a:cubicBezTo>
                <a:cubicBezTo>
                  <a:pt x="4256739" y="2104773"/>
                  <a:pt x="4330133" y="2091829"/>
                  <a:pt x="4394343" y="2065942"/>
                </a:cubicBezTo>
                <a:cubicBezTo>
                  <a:pt x="4458552" y="2040054"/>
                  <a:pt x="4512787" y="2002570"/>
                  <a:pt x="4557046" y="1953489"/>
                </a:cubicBezTo>
                <a:cubicBezTo>
                  <a:pt x="4601305" y="1904408"/>
                  <a:pt x="4634421" y="1846653"/>
                  <a:pt x="4656395" y="1780224"/>
                </a:cubicBezTo>
                <a:cubicBezTo>
                  <a:pt x="4678369" y="1713794"/>
                  <a:pt x="4689356" y="1640412"/>
                  <a:pt x="4689356" y="1560077"/>
                </a:cubicBezTo>
                <a:cubicBezTo>
                  <a:pt x="4689356" y="1451116"/>
                  <a:pt x="4669255" y="1355823"/>
                  <a:pt x="4629055" y="1274198"/>
                </a:cubicBezTo>
                <a:cubicBezTo>
                  <a:pt x="4588854" y="1192574"/>
                  <a:pt x="4529420" y="1129498"/>
                  <a:pt x="4450753" y="1084972"/>
                </a:cubicBezTo>
                <a:cubicBezTo>
                  <a:pt x="4372086" y="1040446"/>
                  <a:pt x="4278490" y="1018183"/>
                  <a:pt x="4169966" y="1018183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1756378"/>
                </a:lnTo>
                <a:lnTo>
                  <a:pt x="6044779" y="1886505"/>
                </a:lnTo>
                <a:cubicBezTo>
                  <a:pt x="6033594" y="1914257"/>
                  <a:pt x="6025651" y="1935657"/>
                  <a:pt x="6020952" y="1950704"/>
                </a:cubicBezTo>
                <a:cubicBezTo>
                  <a:pt x="6016253" y="1965751"/>
                  <a:pt x="6013903" y="1981187"/>
                  <a:pt x="6013903" y="1997012"/>
                </a:cubicBezTo>
                <a:cubicBezTo>
                  <a:pt x="6013903" y="2025483"/>
                  <a:pt x="6025264" y="2050561"/>
                  <a:pt x="6047986" y="2072245"/>
                </a:cubicBezTo>
                <a:cubicBezTo>
                  <a:pt x="6059348" y="2083088"/>
                  <a:pt x="6071628" y="2091220"/>
                  <a:pt x="6084826" y="2096641"/>
                </a:cubicBezTo>
                <a:lnTo>
                  <a:pt x="6096000" y="2098786"/>
                </a:lnTo>
                <a:lnTo>
                  <a:pt x="6096000" y="4527119"/>
                </a:lnTo>
                <a:lnTo>
                  <a:pt x="6075823" y="4523383"/>
                </a:lnTo>
                <a:cubicBezTo>
                  <a:pt x="6040963" y="4523383"/>
                  <a:pt x="6012795" y="4535325"/>
                  <a:pt x="5991317" y="4559207"/>
                </a:cubicBezTo>
                <a:cubicBezTo>
                  <a:pt x="5969840" y="4583090"/>
                  <a:pt x="5959101" y="4617757"/>
                  <a:pt x="5959101" y="4663209"/>
                </a:cubicBezTo>
                <a:lnTo>
                  <a:pt x="5959101" y="5450967"/>
                </a:lnTo>
                <a:cubicBezTo>
                  <a:pt x="5959101" y="5499592"/>
                  <a:pt x="5970340" y="5535284"/>
                  <a:pt x="5992818" y="5558044"/>
                </a:cubicBezTo>
                <a:cubicBezTo>
                  <a:pt x="6004057" y="5569424"/>
                  <a:pt x="6018628" y="5577959"/>
                  <a:pt x="6036529" y="5583648"/>
                </a:cubicBezTo>
                <a:lnTo>
                  <a:pt x="6096000" y="5591617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C9094-EB95-6988-712E-12E47D7B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6" y="-450000"/>
            <a:ext cx="6132264" cy="7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6B045F-019C-9A30-B367-A6890602C0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7489432"/>
              <a:gd name="connsiteY0" fmla="*/ 0 h 6976448"/>
              <a:gd name="connsiteX1" fmla="*/ 7489432 w 7489432"/>
              <a:gd name="connsiteY1" fmla="*/ 0 h 6976448"/>
              <a:gd name="connsiteX2" fmla="*/ 7489432 w 7489432"/>
              <a:gd name="connsiteY2" fmla="*/ 6976448 h 6976448"/>
              <a:gd name="connsiteX3" fmla="*/ 0 w 7489432"/>
              <a:gd name="connsiteY3" fmla="*/ 6976448 h 697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9432" h="6976448">
                <a:moveTo>
                  <a:pt x="0" y="0"/>
                </a:moveTo>
                <a:lnTo>
                  <a:pt x="7489432" y="0"/>
                </a:lnTo>
                <a:lnTo>
                  <a:pt x="7489432" y="6976448"/>
                </a:lnTo>
                <a:lnTo>
                  <a:pt x="0" y="697644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E1446E-3957-59EC-EBF4-3109023AC281}"/>
              </a:ext>
            </a:extLst>
          </p:cNvPr>
          <p:cNvSpPr/>
          <p:nvPr/>
        </p:nvSpPr>
        <p:spPr>
          <a:xfrm>
            <a:off x="0" y="9331"/>
            <a:ext cx="4236720" cy="6858000"/>
          </a:xfrm>
          <a:custGeom>
            <a:avLst/>
            <a:gdLst/>
            <a:ahLst/>
            <a:cxnLst/>
            <a:rect l="l" t="t" r="r" b="b"/>
            <a:pathLst>
              <a:path w="4236720" h="6858000">
                <a:moveTo>
                  <a:pt x="650240" y="1931015"/>
                </a:moveTo>
                <a:lnTo>
                  <a:pt x="650240" y="1969115"/>
                </a:lnTo>
                <a:lnTo>
                  <a:pt x="1383665" y="1969115"/>
                </a:lnTo>
                <a:lnTo>
                  <a:pt x="2117090" y="1969115"/>
                </a:lnTo>
                <a:lnTo>
                  <a:pt x="2850515" y="1969115"/>
                </a:lnTo>
                <a:lnTo>
                  <a:pt x="3583940" y="1969115"/>
                </a:lnTo>
                <a:lnTo>
                  <a:pt x="3583940" y="1931015"/>
                </a:lnTo>
                <a:lnTo>
                  <a:pt x="2850515" y="1931015"/>
                </a:lnTo>
                <a:lnTo>
                  <a:pt x="2117090" y="1931015"/>
                </a:lnTo>
                <a:lnTo>
                  <a:pt x="1383665" y="1931015"/>
                </a:lnTo>
                <a:close/>
                <a:moveTo>
                  <a:pt x="3501787" y="1778318"/>
                </a:moveTo>
                <a:cubicBezTo>
                  <a:pt x="3493651" y="1778318"/>
                  <a:pt x="3486904" y="1779062"/>
                  <a:pt x="3481546" y="1780550"/>
                </a:cubicBezTo>
                <a:cubicBezTo>
                  <a:pt x="3476189" y="1782038"/>
                  <a:pt x="3471873" y="1784568"/>
                  <a:pt x="3468598" y="1788140"/>
                </a:cubicBezTo>
                <a:cubicBezTo>
                  <a:pt x="3465324" y="1791712"/>
                  <a:pt x="3463092" y="1796425"/>
                  <a:pt x="3461901" y="1802279"/>
                </a:cubicBezTo>
                <a:cubicBezTo>
                  <a:pt x="3460710" y="1808133"/>
                  <a:pt x="3460115" y="1815227"/>
                  <a:pt x="3460115" y="1823561"/>
                </a:cubicBezTo>
                <a:cubicBezTo>
                  <a:pt x="3460115" y="1831896"/>
                  <a:pt x="3460710" y="1838891"/>
                  <a:pt x="3461901" y="1844546"/>
                </a:cubicBezTo>
                <a:cubicBezTo>
                  <a:pt x="3463092" y="1850202"/>
                  <a:pt x="3465324" y="1854815"/>
                  <a:pt x="3468598" y="1858387"/>
                </a:cubicBezTo>
                <a:cubicBezTo>
                  <a:pt x="3471873" y="1861959"/>
                  <a:pt x="3476189" y="1864489"/>
                  <a:pt x="3481546" y="1865977"/>
                </a:cubicBezTo>
                <a:cubicBezTo>
                  <a:pt x="3486904" y="1867466"/>
                  <a:pt x="3493651" y="1868210"/>
                  <a:pt x="3501787" y="1868210"/>
                </a:cubicBezTo>
                <a:cubicBezTo>
                  <a:pt x="3509923" y="1868210"/>
                  <a:pt x="3516670" y="1867466"/>
                  <a:pt x="3522028" y="1865977"/>
                </a:cubicBezTo>
                <a:cubicBezTo>
                  <a:pt x="3527385" y="1864489"/>
                  <a:pt x="3531702" y="1861959"/>
                  <a:pt x="3534976" y="1858387"/>
                </a:cubicBezTo>
                <a:cubicBezTo>
                  <a:pt x="3538250" y="1854815"/>
                  <a:pt x="3540581" y="1850202"/>
                  <a:pt x="3541971" y="1844546"/>
                </a:cubicBezTo>
                <a:cubicBezTo>
                  <a:pt x="3543360" y="1838891"/>
                  <a:pt x="3544054" y="1831896"/>
                  <a:pt x="3544054" y="1823561"/>
                </a:cubicBezTo>
                <a:cubicBezTo>
                  <a:pt x="3544054" y="1815227"/>
                  <a:pt x="3543360" y="1808133"/>
                  <a:pt x="3541971" y="1802279"/>
                </a:cubicBezTo>
                <a:cubicBezTo>
                  <a:pt x="3540581" y="1796425"/>
                  <a:pt x="3538250" y="1791712"/>
                  <a:pt x="3534976" y="1788140"/>
                </a:cubicBezTo>
                <a:cubicBezTo>
                  <a:pt x="3531702" y="1784568"/>
                  <a:pt x="3527385" y="1782038"/>
                  <a:pt x="3522028" y="1780550"/>
                </a:cubicBezTo>
                <a:cubicBezTo>
                  <a:pt x="3516670" y="1779062"/>
                  <a:pt x="3509923" y="1778318"/>
                  <a:pt x="3501787" y="1778318"/>
                </a:cubicBezTo>
                <a:close/>
                <a:moveTo>
                  <a:pt x="3501787" y="1583650"/>
                </a:moveTo>
                <a:cubicBezTo>
                  <a:pt x="3493651" y="1583650"/>
                  <a:pt x="3486904" y="1584444"/>
                  <a:pt x="3481546" y="1586032"/>
                </a:cubicBezTo>
                <a:cubicBezTo>
                  <a:pt x="3476189" y="1587619"/>
                  <a:pt x="3471873" y="1590199"/>
                  <a:pt x="3468598" y="1593771"/>
                </a:cubicBezTo>
                <a:cubicBezTo>
                  <a:pt x="3465324" y="1597343"/>
                  <a:pt x="3463092" y="1602006"/>
                  <a:pt x="3461901" y="1607761"/>
                </a:cubicBezTo>
                <a:cubicBezTo>
                  <a:pt x="3460710" y="1613515"/>
                  <a:pt x="3460115" y="1620659"/>
                  <a:pt x="3460115" y="1629192"/>
                </a:cubicBezTo>
                <a:cubicBezTo>
                  <a:pt x="3460115" y="1637526"/>
                  <a:pt x="3460710" y="1644471"/>
                  <a:pt x="3461901" y="1650028"/>
                </a:cubicBezTo>
                <a:cubicBezTo>
                  <a:pt x="3463092" y="1655584"/>
                  <a:pt x="3465324" y="1660148"/>
                  <a:pt x="3468598" y="1663720"/>
                </a:cubicBezTo>
                <a:cubicBezTo>
                  <a:pt x="3471873" y="1667292"/>
                  <a:pt x="3476189" y="1669822"/>
                  <a:pt x="3481546" y="1671310"/>
                </a:cubicBezTo>
                <a:cubicBezTo>
                  <a:pt x="3486904" y="1672798"/>
                  <a:pt x="3493651" y="1673543"/>
                  <a:pt x="3501787" y="1673543"/>
                </a:cubicBezTo>
                <a:cubicBezTo>
                  <a:pt x="3509923" y="1673543"/>
                  <a:pt x="3516670" y="1672798"/>
                  <a:pt x="3522028" y="1671310"/>
                </a:cubicBezTo>
                <a:cubicBezTo>
                  <a:pt x="3527385" y="1669822"/>
                  <a:pt x="3531702" y="1667292"/>
                  <a:pt x="3534976" y="1663720"/>
                </a:cubicBezTo>
                <a:cubicBezTo>
                  <a:pt x="3538250" y="1660148"/>
                  <a:pt x="3540581" y="1655584"/>
                  <a:pt x="3541971" y="1650028"/>
                </a:cubicBezTo>
                <a:cubicBezTo>
                  <a:pt x="3543360" y="1644471"/>
                  <a:pt x="3544054" y="1637526"/>
                  <a:pt x="3544054" y="1629192"/>
                </a:cubicBezTo>
                <a:cubicBezTo>
                  <a:pt x="3544054" y="1620659"/>
                  <a:pt x="3543360" y="1613515"/>
                  <a:pt x="3541971" y="1607761"/>
                </a:cubicBezTo>
                <a:cubicBezTo>
                  <a:pt x="3540581" y="1602006"/>
                  <a:pt x="3538250" y="1597343"/>
                  <a:pt x="3534976" y="1593771"/>
                </a:cubicBezTo>
                <a:cubicBezTo>
                  <a:pt x="3531702" y="1590199"/>
                  <a:pt x="3527385" y="1587619"/>
                  <a:pt x="3522028" y="1586032"/>
                </a:cubicBezTo>
                <a:cubicBezTo>
                  <a:pt x="3516670" y="1584444"/>
                  <a:pt x="3509923" y="1583650"/>
                  <a:pt x="3501787" y="1583650"/>
                </a:cubicBezTo>
                <a:close/>
                <a:moveTo>
                  <a:pt x="1827768" y="1539002"/>
                </a:moveTo>
                <a:lnTo>
                  <a:pt x="1862892" y="1539002"/>
                </a:lnTo>
                <a:cubicBezTo>
                  <a:pt x="1871821" y="1539002"/>
                  <a:pt x="1878816" y="1539300"/>
                  <a:pt x="1883877" y="1539895"/>
                </a:cubicBezTo>
                <a:cubicBezTo>
                  <a:pt x="1888937" y="1540490"/>
                  <a:pt x="1893451" y="1541284"/>
                  <a:pt x="1897420" y="1542276"/>
                </a:cubicBezTo>
                <a:cubicBezTo>
                  <a:pt x="1910517" y="1545848"/>
                  <a:pt x="1919942" y="1552000"/>
                  <a:pt x="1925697" y="1560731"/>
                </a:cubicBezTo>
                <a:cubicBezTo>
                  <a:pt x="1931452" y="1569462"/>
                  <a:pt x="1934329" y="1580178"/>
                  <a:pt x="1934329" y="1592878"/>
                </a:cubicBezTo>
                <a:cubicBezTo>
                  <a:pt x="1934329" y="1601212"/>
                  <a:pt x="1932940" y="1608753"/>
                  <a:pt x="1930162" y="1615500"/>
                </a:cubicBezTo>
                <a:cubicBezTo>
                  <a:pt x="1927384" y="1622246"/>
                  <a:pt x="1923217" y="1628051"/>
                  <a:pt x="1917661" y="1632912"/>
                </a:cubicBezTo>
                <a:cubicBezTo>
                  <a:pt x="1912104" y="1637774"/>
                  <a:pt x="1905159" y="1641545"/>
                  <a:pt x="1896825" y="1644223"/>
                </a:cubicBezTo>
                <a:cubicBezTo>
                  <a:pt x="1888490" y="1646902"/>
                  <a:pt x="1878767" y="1648242"/>
                  <a:pt x="1867654" y="1648242"/>
                </a:cubicBezTo>
                <a:lnTo>
                  <a:pt x="1827768" y="1648242"/>
                </a:lnTo>
                <a:close/>
                <a:moveTo>
                  <a:pt x="857409" y="1536621"/>
                </a:moveTo>
                <a:cubicBezTo>
                  <a:pt x="876459" y="1536621"/>
                  <a:pt x="892334" y="1539845"/>
                  <a:pt x="905034" y="1546294"/>
                </a:cubicBezTo>
                <a:cubicBezTo>
                  <a:pt x="917734" y="1552744"/>
                  <a:pt x="927904" y="1561872"/>
                  <a:pt x="935544" y="1573679"/>
                </a:cubicBezTo>
                <a:cubicBezTo>
                  <a:pt x="943184" y="1585486"/>
                  <a:pt x="948591" y="1599674"/>
                  <a:pt x="951766" y="1616244"/>
                </a:cubicBezTo>
                <a:cubicBezTo>
                  <a:pt x="954941" y="1632813"/>
                  <a:pt x="956529" y="1651218"/>
                  <a:pt x="956529" y="1671459"/>
                </a:cubicBezTo>
                <a:cubicBezTo>
                  <a:pt x="956529" y="1689914"/>
                  <a:pt x="954891" y="1707327"/>
                  <a:pt x="951617" y="1723698"/>
                </a:cubicBezTo>
                <a:cubicBezTo>
                  <a:pt x="948343" y="1740069"/>
                  <a:pt x="942737" y="1754406"/>
                  <a:pt x="934800" y="1766709"/>
                </a:cubicBezTo>
                <a:cubicBezTo>
                  <a:pt x="926862" y="1779012"/>
                  <a:pt x="916444" y="1788736"/>
                  <a:pt x="903546" y="1795879"/>
                </a:cubicBezTo>
                <a:cubicBezTo>
                  <a:pt x="890647" y="1803023"/>
                  <a:pt x="874574" y="1806595"/>
                  <a:pt x="855325" y="1806595"/>
                </a:cubicBezTo>
                <a:cubicBezTo>
                  <a:pt x="836077" y="1806595"/>
                  <a:pt x="820103" y="1803470"/>
                  <a:pt x="807403" y="1797219"/>
                </a:cubicBezTo>
                <a:cubicBezTo>
                  <a:pt x="794703" y="1790968"/>
                  <a:pt x="784582" y="1781889"/>
                  <a:pt x="777042" y="1769983"/>
                </a:cubicBezTo>
                <a:cubicBezTo>
                  <a:pt x="769501" y="1758077"/>
                  <a:pt x="764143" y="1743740"/>
                  <a:pt x="760968" y="1726972"/>
                </a:cubicBezTo>
                <a:cubicBezTo>
                  <a:pt x="757793" y="1710204"/>
                  <a:pt x="756206" y="1691303"/>
                  <a:pt x="756206" y="1670268"/>
                </a:cubicBezTo>
                <a:cubicBezTo>
                  <a:pt x="756206" y="1652211"/>
                  <a:pt x="757843" y="1635095"/>
                  <a:pt x="761117" y="1618923"/>
                </a:cubicBezTo>
                <a:cubicBezTo>
                  <a:pt x="764391" y="1602750"/>
                  <a:pt x="769997" y="1588611"/>
                  <a:pt x="777935" y="1576507"/>
                </a:cubicBezTo>
                <a:cubicBezTo>
                  <a:pt x="785872" y="1564402"/>
                  <a:pt x="796290" y="1554728"/>
                  <a:pt x="809189" y="1547485"/>
                </a:cubicBezTo>
                <a:cubicBezTo>
                  <a:pt x="822087" y="1540242"/>
                  <a:pt x="838161" y="1536621"/>
                  <a:pt x="857409" y="1536621"/>
                </a:cubicBezTo>
                <a:close/>
                <a:moveTo>
                  <a:pt x="2629952" y="1479173"/>
                </a:moveTo>
                <a:cubicBezTo>
                  <a:pt x="2623404" y="1479173"/>
                  <a:pt x="2617897" y="1481108"/>
                  <a:pt x="2613432" y="1484977"/>
                </a:cubicBezTo>
                <a:cubicBezTo>
                  <a:pt x="2608967" y="1488847"/>
                  <a:pt x="2606735" y="1495147"/>
                  <a:pt x="2606735" y="1503878"/>
                </a:cubicBezTo>
                <a:lnTo>
                  <a:pt x="2606735" y="1839635"/>
                </a:lnTo>
                <a:cubicBezTo>
                  <a:pt x="2606735" y="1848366"/>
                  <a:pt x="2608967" y="1854666"/>
                  <a:pt x="2613432" y="1858536"/>
                </a:cubicBezTo>
                <a:cubicBezTo>
                  <a:pt x="2617897" y="1862405"/>
                  <a:pt x="2623404" y="1864340"/>
                  <a:pt x="2629952" y="1864340"/>
                </a:cubicBezTo>
                <a:lnTo>
                  <a:pt x="2823428" y="1864340"/>
                </a:lnTo>
                <a:cubicBezTo>
                  <a:pt x="2825214" y="1864340"/>
                  <a:pt x="2826852" y="1863794"/>
                  <a:pt x="2828340" y="1862703"/>
                </a:cubicBezTo>
                <a:cubicBezTo>
                  <a:pt x="2829828" y="1861612"/>
                  <a:pt x="2831068" y="1859875"/>
                  <a:pt x="2832060" y="1857494"/>
                </a:cubicBezTo>
                <a:cubicBezTo>
                  <a:pt x="2833053" y="1855113"/>
                  <a:pt x="2833797" y="1851987"/>
                  <a:pt x="2834293" y="1848118"/>
                </a:cubicBezTo>
                <a:cubicBezTo>
                  <a:pt x="2834789" y="1844248"/>
                  <a:pt x="2835037" y="1839436"/>
                  <a:pt x="2835037" y="1833682"/>
                </a:cubicBezTo>
                <a:cubicBezTo>
                  <a:pt x="2835037" y="1827927"/>
                  <a:pt x="2834789" y="1823115"/>
                  <a:pt x="2834293" y="1819245"/>
                </a:cubicBezTo>
                <a:cubicBezTo>
                  <a:pt x="2833797" y="1815376"/>
                  <a:pt x="2833053" y="1812250"/>
                  <a:pt x="2832060" y="1809869"/>
                </a:cubicBezTo>
                <a:cubicBezTo>
                  <a:pt x="2831068" y="1807488"/>
                  <a:pt x="2829828" y="1805751"/>
                  <a:pt x="2828340" y="1804660"/>
                </a:cubicBezTo>
                <a:cubicBezTo>
                  <a:pt x="2826852" y="1803569"/>
                  <a:pt x="2825214" y="1803023"/>
                  <a:pt x="2823428" y="1803023"/>
                </a:cubicBezTo>
                <a:lnTo>
                  <a:pt x="2684721" y="1803023"/>
                </a:lnTo>
                <a:lnTo>
                  <a:pt x="2684721" y="1694378"/>
                </a:lnTo>
                <a:lnTo>
                  <a:pt x="2801104" y="1694378"/>
                </a:lnTo>
                <a:cubicBezTo>
                  <a:pt x="2802890" y="1694378"/>
                  <a:pt x="2804527" y="1693882"/>
                  <a:pt x="2806016" y="1692890"/>
                </a:cubicBezTo>
                <a:cubicBezTo>
                  <a:pt x="2807504" y="1691898"/>
                  <a:pt x="2808744" y="1690261"/>
                  <a:pt x="2809736" y="1687979"/>
                </a:cubicBezTo>
                <a:cubicBezTo>
                  <a:pt x="2810729" y="1685697"/>
                  <a:pt x="2811473" y="1682671"/>
                  <a:pt x="2811969" y="1678900"/>
                </a:cubicBezTo>
                <a:cubicBezTo>
                  <a:pt x="2812465" y="1675130"/>
                  <a:pt x="2812713" y="1670368"/>
                  <a:pt x="2812713" y="1664613"/>
                </a:cubicBezTo>
                <a:cubicBezTo>
                  <a:pt x="2812713" y="1659057"/>
                  <a:pt x="2812465" y="1654344"/>
                  <a:pt x="2811969" y="1650474"/>
                </a:cubicBezTo>
                <a:cubicBezTo>
                  <a:pt x="2811473" y="1646605"/>
                  <a:pt x="2810729" y="1643529"/>
                  <a:pt x="2809736" y="1641247"/>
                </a:cubicBezTo>
                <a:cubicBezTo>
                  <a:pt x="2808744" y="1638965"/>
                  <a:pt x="2807504" y="1637278"/>
                  <a:pt x="2806016" y="1636187"/>
                </a:cubicBezTo>
                <a:cubicBezTo>
                  <a:pt x="2804527" y="1635095"/>
                  <a:pt x="2802890" y="1634550"/>
                  <a:pt x="2801104" y="1634550"/>
                </a:cubicBezTo>
                <a:lnTo>
                  <a:pt x="2684721" y="1634550"/>
                </a:lnTo>
                <a:lnTo>
                  <a:pt x="2684721" y="1540490"/>
                </a:lnTo>
                <a:lnTo>
                  <a:pt x="2822238" y="1540490"/>
                </a:lnTo>
                <a:cubicBezTo>
                  <a:pt x="2824024" y="1540490"/>
                  <a:pt x="2825611" y="1539944"/>
                  <a:pt x="2827000" y="1538853"/>
                </a:cubicBezTo>
                <a:cubicBezTo>
                  <a:pt x="2828389" y="1537762"/>
                  <a:pt x="2829580" y="1536025"/>
                  <a:pt x="2830572" y="1533644"/>
                </a:cubicBezTo>
                <a:cubicBezTo>
                  <a:pt x="2831564" y="1531263"/>
                  <a:pt x="2832309" y="1528137"/>
                  <a:pt x="2832805" y="1524268"/>
                </a:cubicBezTo>
                <a:cubicBezTo>
                  <a:pt x="2833301" y="1520398"/>
                  <a:pt x="2833549" y="1515685"/>
                  <a:pt x="2833549" y="1510129"/>
                </a:cubicBezTo>
                <a:cubicBezTo>
                  <a:pt x="2833549" y="1504176"/>
                  <a:pt x="2833301" y="1499265"/>
                  <a:pt x="2832805" y="1495395"/>
                </a:cubicBezTo>
                <a:cubicBezTo>
                  <a:pt x="2832309" y="1491526"/>
                  <a:pt x="2831564" y="1488351"/>
                  <a:pt x="2830572" y="1485870"/>
                </a:cubicBezTo>
                <a:cubicBezTo>
                  <a:pt x="2829580" y="1483390"/>
                  <a:pt x="2828389" y="1481653"/>
                  <a:pt x="2827000" y="1480661"/>
                </a:cubicBezTo>
                <a:cubicBezTo>
                  <a:pt x="2825611" y="1479669"/>
                  <a:pt x="2824024" y="1479173"/>
                  <a:pt x="2822238" y="1479173"/>
                </a:cubicBezTo>
                <a:close/>
                <a:moveTo>
                  <a:pt x="1772702" y="1479173"/>
                </a:moveTo>
                <a:cubicBezTo>
                  <a:pt x="1766154" y="1479173"/>
                  <a:pt x="1760647" y="1481108"/>
                  <a:pt x="1756182" y="1484977"/>
                </a:cubicBezTo>
                <a:cubicBezTo>
                  <a:pt x="1751717" y="1488847"/>
                  <a:pt x="1749485" y="1495147"/>
                  <a:pt x="1749485" y="1503878"/>
                </a:cubicBezTo>
                <a:lnTo>
                  <a:pt x="1749485" y="1853625"/>
                </a:lnTo>
                <a:cubicBezTo>
                  <a:pt x="1749485" y="1855609"/>
                  <a:pt x="1750080" y="1857395"/>
                  <a:pt x="1751271" y="1858982"/>
                </a:cubicBezTo>
                <a:cubicBezTo>
                  <a:pt x="1752461" y="1860570"/>
                  <a:pt x="1754545" y="1861860"/>
                  <a:pt x="1757521" y="1862852"/>
                </a:cubicBezTo>
                <a:cubicBezTo>
                  <a:pt x="1760498" y="1863844"/>
                  <a:pt x="1764516" y="1864638"/>
                  <a:pt x="1769577" y="1865233"/>
                </a:cubicBezTo>
                <a:cubicBezTo>
                  <a:pt x="1774637" y="1865828"/>
                  <a:pt x="1780937" y="1866126"/>
                  <a:pt x="1788478" y="1866126"/>
                </a:cubicBezTo>
                <a:cubicBezTo>
                  <a:pt x="1796217" y="1866126"/>
                  <a:pt x="1802567" y="1865828"/>
                  <a:pt x="1807528" y="1865233"/>
                </a:cubicBezTo>
                <a:cubicBezTo>
                  <a:pt x="1812489" y="1864638"/>
                  <a:pt x="1816457" y="1863844"/>
                  <a:pt x="1819434" y="1862852"/>
                </a:cubicBezTo>
                <a:cubicBezTo>
                  <a:pt x="1822410" y="1861860"/>
                  <a:pt x="1824544" y="1860570"/>
                  <a:pt x="1825833" y="1858982"/>
                </a:cubicBezTo>
                <a:cubicBezTo>
                  <a:pt x="1827123" y="1857395"/>
                  <a:pt x="1827768" y="1855609"/>
                  <a:pt x="1827768" y="1853625"/>
                </a:cubicBezTo>
                <a:lnTo>
                  <a:pt x="1827768" y="1706880"/>
                </a:lnTo>
                <a:lnTo>
                  <a:pt x="1852176" y="1706880"/>
                </a:lnTo>
                <a:cubicBezTo>
                  <a:pt x="1860511" y="1706880"/>
                  <a:pt x="1867853" y="1708170"/>
                  <a:pt x="1874203" y="1710750"/>
                </a:cubicBezTo>
                <a:cubicBezTo>
                  <a:pt x="1880553" y="1713329"/>
                  <a:pt x="1886158" y="1717149"/>
                  <a:pt x="1891020" y="1722209"/>
                </a:cubicBezTo>
                <a:cubicBezTo>
                  <a:pt x="1895882" y="1727270"/>
                  <a:pt x="1900297" y="1733570"/>
                  <a:pt x="1904266" y="1741110"/>
                </a:cubicBezTo>
                <a:cubicBezTo>
                  <a:pt x="1908235" y="1748651"/>
                  <a:pt x="1912303" y="1757283"/>
                  <a:pt x="1916470" y="1767006"/>
                </a:cubicBezTo>
                <a:lnTo>
                  <a:pt x="1950998" y="1853029"/>
                </a:lnTo>
                <a:cubicBezTo>
                  <a:pt x="1951792" y="1855411"/>
                  <a:pt x="1952784" y="1857444"/>
                  <a:pt x="1953975" y="1859131"/>
                </a:cubicBezTo>
                <a:cubicBezTo>
                  <a:pt x="1955165" y="1860818"/>
                  <a:pt x="1957199" y="1862207"/>
                  <a:pt x="1960077" y="1863298"/>
                </a:cubicBezTo>
                <a:cubicBezTo>
                  <a:pt x="1962954" y="1864390"/>
                  <a:pt x="1966873" y="1865134"/>
                  <a:pt x="1971834" y="1865531"/>
                </a:cubicBezTo>
                <a:cubicBezTo>
                  <a:pt x="1976795" y="1865927"/>
                  <a:pt x="1983443" y="1866126"/>
                  <a:pt x="1991777" y="1866126"/>
                </a:cubicBezTo>
                <a:cubicBezTo>
                  <a:pt x="2001699" y="1866126"/>
                  <a:pt x="2009537" y="1865927"/>
                  <a:pt x="2015292" y="1865531"/>
                </a:cubicBezTo>
                <a:cubicBezTo>
                  <a:pt x="2021046" y="1865134"/>
                  <a:pt x="2025412" y="1864439"/>
                  <a:pt x="2028389" y="1863447"/>
                </a:cubicBezTo>
                <a:cubicBezTo>
                  <a:pt x="2031365" y="1862455"/>
                  <a:pt x="2033250" y="1861215"/>
                  <a:pt x="2034044" y="1859727"/>
                </a:cubicBezTo>
                <a:cubicBezTo>
                  <a:pt x="2034838" y="1858238"/>
                  <a:pt x="2035235" y="1856403"/>
                  <a:pt x="2035235" y="1854220"/>
                </a:cubicBezTo>
                <a:cubicBezTo>
                  <a:pt x="2035235" y="1852235"/>
                  <a:pt x="2034739" y="1849507"/>
                  <a:pt x="2033746" y="1846034"/>
                </a:cubicBezTo>
                <a:cubicBezTo>
                  <a:pt x="2032754" y="1842562"/>
                  <a:pt x="2030770" y="1837055"/>
                  <a:pt x="2027793" y="1829514"/>
                </a:cubicBezTo>
                <a:lnTo>
                  <a:pt x="1995349" y="1753612"/>
                </a:lnTo>
                <a:cubicBezTo>
                  <a:pt x="1991578" y="1744484"/>
                  <a:pt x="1987709" y="1736298"/>
                  <a:pt x="1983740" y="1729055"/>
                </a:cubicBezTo>
                <a:cubicBezTo>
                  <a:pt x="1979772" y="1721812"/>
                  <a:pt x="1975555" y="1715363"/>
                  <a:pt x="1971090" y="1709708"/>
                </a:cubicBezTo>
                <a:cubicBezTo>
                  <a:pt x="1966625" y="1704052"/>
                  <a:pt x="1961862" y="1699240"/>
                  <a:pt x="1956802" y="1695271"/>
                </a:cubicBezTo>
                <a:cubicBezTo>
                  <a:pt x="1951742" y="1691303"/>
                  <a:pt x="1946335" y="1687929"/>
                  <a:pt x="1940580" y="1685151"/>
                </a:cubicBezTo>
                <a:cubicBezTo>
                  <a:pt x="1952486" y="1681381"/>
                  <a:pt x="1963103" y="1676420"/>
                  <a:pt x="1972429" y="1670268"/>
                </a:cubicBezTo>
                <a:cubicBezTo>
                  <a:pt x="1981756" y="1664117"/>
                  <a:pt x="1989594" y="1656874"/>
                  <a:pt x="1995944" y="1648539"/>
                </a:cubicBezTo>
                <a:cubicBezTo>
                  <a:pt x="2002294" y="1640205"/>
                  <a:pt x="2007106" y="1630730"/>
                  <a:pt x="2010380" y="1620113"/>
                </a:cubicBezTo>
                <a:cubicBezTo>
                  <a:pt x="2013655" y="1609497"/>
                  <a:pt x="2015292" y="1597739"/>
                  <a:pt x="2015292" y="1584841"/>
                </a:cubicBezTo>
                <a:cubicBezTo>
                  <a:pt x="2015292" y="1569561"/>
                  <a:pt x="2013010" y="1556018"/>
                  <a:pt x="2008446" y="1544211"/>
                </a:cubicBezTo>
                <a:cubicBezTo>
                  <a:pt x="2003882" y="1532404"/>
                  <a:pt x="1997284" y="1522184"/>
                  <a:pt x="1988651" y="1513552"/>
                </a:cubicBezTo>
                <a:cubicBezTo>
                  <a:pt x="1980020" y="1504920"/>
                  <a:pt x="1969502" y="1497925"/>
                  <a:pt x="1957100" y="1492568"/>
                </a:cubicBezTo>
                <a:cubicBezTo>
                  <a:pt x="1944698" y="1487210"/>
                  <a:pt x="1930757" y="1483439"/>
                  <a:pt x="1915279" y="1481257"/>
                </a:cubicBezTo>
                <a:cubicBezTo>
                  <a:pt x="1909921" y="1480661"/>
                  <a:pt x="1903968" y="1480165"/>
                  <a:pt x="1897420" y="1479768"/>
                </a:cubicBezTo>
                <a:cubicBezTo>
                  <a:pt x="1890871" y="1479371"/>
                  <a:pt x="1882537" y="1479173"/>
                  <a:pt x="1872417" y="1479173"/>
                </a:cubicBezTo>
                <a:close/>
                <a:moveTo>
                  <a:pt x="1477427" y="1479173"/>
                </a:moveTo>
                <a:cubicBezTo>
                  <a:pt x="1470878" y="1479173"/>
                  <a:pt x="1465372" y="1481108"/>
                  <a:pt x="1460907" y="1484977"/>
                </a:cubicBezTo>
                <a:cubicBezTo>
                  <a:pt x="1456442" y="1488847"/>
                  <a:pt x="1454210" y="1495147"/>
                  <a:pt x="1454210" y="1503878"/>
                </a:cubicBezTo>
                <a:lnTo>
                  <a:pt x="1454210" y="1839635"/>
                </a:lnTo>
                <a:cubicBezTo>
                  <a:pt x="1454210" y="1848366"/>
                  <a:pt x="1456442" y="1854666"/>
                  <a:pt x="1460907" y="1858536"/>
                </a:cubicBezTo>
                <a:cubicBezTo>
                  <a:pt x="1465372" y="1862405"/>
                  <a:pt x="1470878" y="1864340"/>
                  <a:pt x="1477427" y="1864340"/>
                </a:cubicBezTo>
                <a:lnTo>
                  <a:pt x="1670903" y="1864340"/>
                </a:lnTo>
                <a:cubicBezTo>
                  <a:pt x="1672689" y="1864340"/>
                  <a:pt x="1674326" y="1863794"/>
                  <a:pt x="1675815" y="1862703"/>
                </a:cubicBezTo>
                <a:cubicBezTo>
                  <a:pt x="1677303" y="1861612"/>
                  <a:pt x="1678543" y="1859875"/>
                  <a:pt x="1679536" y="1857494"/>
                </a:cubicBezTo>
                <a:cubicBezTo>
                  <a:pt x="1680528" y="1855113"/>
                  <a:pt x="1681272" y="1851987"/>
                  <a:pt x="1681768" y="1848118"/>
                </a:cubicBezTo>
                <a:cubicBezTo>
                  <a:pt x="1682264" y="1844248"/>
                  <a:pt x="1682512" y="1839436"/>
                  <a:pt x="1682512" y="1833682"/>
                </a:cubicBezTo>
                <a:cubicBezTo>
                  <a:pt x="1682512" y="1827927"/>
                  <a:pt x="1682264" y="1823115"/>
                  <a:pt x="1681768" y="1819245"/>
                </a:cubicBezTo>
                <a:cubicBezTo>
                  <a:pt x="1681272" y="1815376"/>
                  <a:pt x="1680528" y="1812250"/>
                  <a:pt x="1679536" y="1809869"/>
                </a:cubicBezTo>
                <a:cubicBezTo>
                  <a:pt x="1678543" y="1807488"/>
                  <a:pt x="1677303" y="1805751"/>
                  <a:pt x="1675815" y="1804660"/>
                </a:cubicBezTo>
                <a:cubicBezTo>
                  <a:pt x="1674326" y="1803569"/>
                  <a:pt x="1672689" y="1803023"/>
                  <a:pt x="1670903" y="1803023"/>
                </a:cubicBezTo>
                <a:lnTo>
                  <a:pt x="1532196" y="1803023"/>
                </a:lnTo>
                <a:lnTo>
                  <a:pt x="1532196" y="1694378"/>
                </a:lnTo>
                <a:lnTo>
                  <a:pt x="1648579" y="1694378"/>
                </a:lnTo>
                <a:cubicBezTo>
                  <a:pt x="1650365" y="1694378"/>
                  <a:pt x="1652002" y="1693882"/>
                  <a:pt x="1653491" y="1692890"/>
                </a:cubicBezTo>
                <a:cubicBezTo>
                  <a:pt x="1654979" y="1691898"/>
                  <a:pt x="1656219" y="1690261"/>
                  <a:pt x="1657211" y="1687979"/>
                </a:cubicBezTo>
                <a:cubicBezTo>
                  <a:pt x="1658203" y="1685697"/>
                  <a:pt x="1658948" y="1682671"/>
                  <a:pt x="1659444" y="1678900"/>
                </a:cubicBezTo>
                <a:cubicBezTo>
                  <a:pt x="1659940" y="1675130"/>
                  <a:pt x="1660188" y="1670368"/>
                  <a:pt x="1660188" y="1664613"/>
                </a:cubicBezTo>
                <a:cubicBezTo>
                  <a:pt x="1660188" y="1659057"/>
                  <a:pt x="1659940" y="1654344"/>
                  <a:pt x="1659444" y="1650474"/>
                </a:cubicBezTo>
                <a:cubicBezTo>
                  <a:pt x="1658948" y="1646605"/>
                  <a:pt x="1658203" y="1643529"/>
                  <a:pt x="1657211" y="1641247"/>
                </a:cubicBezTo>
                <a:cubicBezTo>
                  <a:pt x="1656219" y="1638965"/>
                  <a:pt x="1654979" y="1637278"/>
                  <a:pt x="1653491" y="1636187"/>
                </a:cubicBezTo>
                <a:cubicBezTo>
                  <a:pt x="1652002" y="1635095"/>
                  <a:pt x="1650365" y="1634550"/>
                  <a:pt x="1648579" y="1634550"/>
                </a:cubicBezTo>
                <a:lnTo>
                  <a:pt x="1532196" y="1634550"/>
                </a:lnTo>
                <a:lnTo>
                  <a:pt x="1532196" y="1540490"/>
                </a:lnTo>
                <a:lnTo>
                  <a:pt x="1669713" y="1540490"/>
                </a:lnTo>
                <a:cubicBezTo>
                  <a:pt x="1671499" y="1540490"/>
                  <a:pt x="1673086" y="1539944"/>
                  <a:pt x="1674475" y="1538853"/>
                </a:cubicBezTo>
                <a:cubicBezTo>
                  <a:pt x="1675864" y="1537762"/>
                  <a:pt x="1677055" y="1536025"/>
                  <a:pt x="1678047" y="1533644"/>
                </a:cubicBezTo>
                <a:cubicBezTo>
                  <a:pt x="1679039" y="1531263"/>
                  <a:pt x="1679784" y="1528137"/>
                  <a:pt x="1680280" y="1524268"/>
                </a:cubicBezTo>
                <a:cubicBezTo>
                  <a:pt x="1680776" y="1520398"/>
                  <a:pt x="1681024" y="1515685"/>
                  <a:pt x="1681024" y="1510129"/>
                </a:cubicBezTo>
                <a:cubicBezTo>
                  <a:pt x="1681024" y="1504176"/>
                  <a:pt x="1680776" y="1499265"/>
                  <a:pt x="1680280" y="1495395"/>
                </a:cubicBezTo>
                <a:cubicBezTo>
                  <a:pt x="1679784" y="1491526"/>
                  <a:pt x="1679039" y="1488351"/>
                  <a:pt x="1678047" y="1485870"/>
                </a:cubicBezTo>
                <a:cubicBezTo>
                  <a:pt x="1677055" y="1483390"/>
                  <a:pt x="1675864" y="1481653"/>
                  <a:pt x="1674475" y="1480661"/>
                </a:cubicBezTo>
                <a:cubicBezTo>
                  <a:pt x="1673086" y="1479669"/>
                  <a:pt x="1671499" y="1479173"/>
                  <a:pt x="1669713" y="1479173"/>
                </a:cubicBezTo>
                <a:close/>
                <a:moveTo>
                  <a:pt x="2912428" y="1477387"/>
                </a:moveTo>
                <a:cubicBezTo>
                  <a:pt x="2902307" y="1477387"/>
                  <a:pt x="2894419" y="1477635"/>
                  <a:pt x="2888764" y="1478131"/>
                </a:cubicBezTo>
                <a:cubicBezTo>
                  <a:pt x="2883109" y="1478627"/>
                  <a:pt x="2879041" y="1479967"/>
                  <a:pt x="2876560" y="1482150"/>
                </a:cubicBezTo>
                <a:cubicBezTo>
                  <a:pt x="2874080" y="1484332"/>
                  <a:pt x="2872939" y="1487458"/>
                  <a:pt x="2873137" y="1491526"/>
                </a:cubicBezTo>
                <a:cubicBezTo>
                  <a:pt x="2873335" y="1495594"/>
                  <a:pt x="2874328" y="1501200"/>
                  <a:pt x="2876114" y="1508343"/>
                </a:cubicBezTo>
                <a:lnTo>
                  <a:pt x="2963625" y="1844397"/>
                </a:lnTo>
                <a:cubicBezTo>
                  <a:pt x="2964815" y="1849160"/>
                  <a:pt x="2966303" y="1852980"/>
                  <a:pt x="2968089" y="1855857"/>
                </a:cubicBezTo>
                <a:cubicBezTo>
                  <a:pt x="2969875" y="1858734"/>
                  <a:pt x="2972753" y="1860917"/>
                  <a:pt x="2976721" y="1862405"/>
                </a:cubicBezTo>
                <a:cubicBezTo>
                  <a:pt x="2980690" y="1863894"/>
                  <a:pt x="2986098" y="1864886"/>
                  <a:pt x="2992944" y="1865382"/>
                </a:cubicBezTo>
                <a:cubicBezTo>
                  <a:pt x="2999790" y="1865878"/>
                  <a:pt x="3008967" y="1866126"/>
                  <a:pt x="3020477" y="1866126"/>
                </a:cubicBezTo>
                <a:cubicBezTo>
                  <a:pt x="3031391" y="1866126"/>
                  <a:pt x="3040172" y="1865878"/>
                  <a:pt x="3046819" y="1865382"/>
                </a:cubicBezTo>
                <a:cubicBezTo>
                  <a:pt x="3053467" y="1864886"/>
                  <a:pt x="3058726" y="1863844"/>
                  <a:pt x="3062595" y="1862257"/>
                </a:cubicBezTo>
                <a:cubicBezTo>
                  <a:pt x="3066465" y="1860669"/>
                  <a:pt x="3069293" y="1858437"/>
                  <a:pt x="3071078" y="1855559"/>
                </a:cubicBezTo>
                <a:cubicBezTo>
                  <a:pt x="3072864" y="1852682"/>
                  <a:pt x="3074253" y="1848961"/>
                  <a:pt x="3075246" y="1844397"/>
                </a:cubicBezTo>
                <a:lnTo>
                  <a:pt x="3133586" y="1600319"/>
                </a:lnTo>
                <a:lnTo>
                  <a:pt x="3134182" y="1600319"/>
                </a:lnTo>
                <a:lnTo>
                  <a:pt x="3195796" y="1844397"/>
                </a:lnTo>
                <a:cubicBezTo>
                  <a:pt x="3196789" y="1849160"/>
                  <a:pt x="3198178" y="1852980"/>
                  <a:pt x="3199964" y="1855857"/>
                </a:cubicBezTo>
                <a:cubicBezTo>
                  <a:pt x="3201750" y="1858734"/>
                  <a:pt x="3204627" y="1860917"/>
                  <a:pt x="3208596" y="1862405"/>
                </a:cubicBezTo>
                <a:cubicBezTo>
                  <a:pt x="3212564" y="1863894"/>
                  <a:pt x="3217972" y="1864886"/>
                  <a:pt x="3224818" y="1865382"/>
                </a:cubicBezTo>
                <a:cubicBezTo>
                  <a:pt x="3231664" y="1865878"/>
                  <a:pt x="3240743" y="1866126"/>
                  <a:pt x="3252053" y="1866126"/>
                </a:cubicBezTo>
                <a:cubicBezTo>
                  <a:pt x="3262174" y="1866126"/>
                  <a:pt x="3270508" y="1865878"/>
                  <a:pt x="3277057" y="1865382"/>
                </a:cubicBezTo>
                <a:cubicBezTo>
                  <a:pt x="3283605" y="1864886"/>
                  <a:pt x="3288963" y="1863894"/>
                  <a:pt x="3293130" y="1862405"/>
                </a:cubicBezTo>
                <a:cubicBezTo>
                  <a:pt x="3297297" y="1860917"/>
                  <a:pt x="3300423" y="1858734"/>
                  <a:pt x="3302506" y="1855857"/>
                </a:cubicBezTo>
                <a:cubicBezTo>
                  <a:pt x="3304590" y="1852980"/>
                  <a:pt x="3306227" y="1849160"/>
                  <a:pt x="3307418" y="1844397"/>
                </a:cubicBezTo>
                <a:lnTo>
                  <a:pt x="3395821" y="1509236"/>
                </a:lnTo>
                <a:cubicBezTo>
                  <a:pt x="3397607" y="1501894"/>
                  <a:pt x="3398649" y="1496090"/>
                  <a:pt x="3398947" y="1491823"/>
                </a:cubicBezTo>
                <a:cubicBezTo>
                  <a:pt x="3399244" y="1487557"/>
                  <a:pt x="3398302" y="1484332"/>
                  <a:pt x="3396119" y="1482150"/>
                </a:cubicBezTo>
                <a:cubicBezTo>
                  <a:pt x="3393936" y="1479967"/>
                  <a:pt x="3390414" y="1478627"/>
                  <a:pt x="3385552" y="1478131"/>
                </a:cubicBezTo>
                <a:cubicBezTo>
                  <a:pt x="3380691" y="1477635"/>
                  <a:pt x="3373894" y="1477387"/>
                  <a:pt x="3365163" y="1477387"/>
                </a:cubicBezTo>
                <a:cubicBezTo>
                  <a:pt x="3355836" y="1477387"/>
                  <a:pt x="3348593" y="1477635"/>
                  <a:pt x="3343434" y="1478131"/>
                </a:cubicBezTo>
                <a:cubicBezTo>
                  <a:pt x="3338275" y="1478627"/>
                  <a:pt x="3334306" y="1479520"/>
                  <a:pt x="3331528" y="1480810"/>
                </a:cubicBezTo>
                <a:cubicBezTo>
                  <a:pt x="3328750" y="1482100"/>
                  <a:pt x="3326864" y="1483886"/>
                  <a:pt x="3325872" y="1486168"/>
                </a:cubicBezTo>
                <a:cubicBezTo>
                  <a:pt x="3324880" y="1488450"/>
                  <a:pt x="3324086" y="1491178"/>
                  <a:pt x="3323491" y="1494353"/>
                </a:cubicBezTo>
                <a:lnTo>
                  <a:pt x="3255923" y="1788438"/>
                </a:lnTo>
                <a:lnTo>
                  <a:pt x="3255328" y="1788438"/>
                </a:lnTo>
                <a:lnTo>
                  <a:pt x="3182700" y="1495544"/>
                </a:lnTo>
                <a:cubicBezTo>
                  <a:pt x="3181906" y="1491575"/>
                  <a:pt x="3180814" y="1488400"/>
                  <a:pt x="3179425" y="1486019"/>
                </a:cubicBezTo>
                <a:cubicBezTo>
                  <a:pt x="3178036" y="1483638"/>
                  <a:pt x="3175804" y="1481802"/>
                  <a:pt x="3172728" y="1480512"/>
                </a:cubicBezTo>
                <a:cubicBezTo>
                  <a:pt x="3169652" y="1479223"/>
                  <a:pt x="3165287" y="1478379"/>
                  <a:pt x="3159631" y="1477982"/>
                </a:cubicBezTo>
                <a:cubicBezTo>
                  <a:pt x="3153976" y="1477585"/>
                  <a:pt x="3146385" y="1477387"/>
                  <a:pt x="3136860" y="1477387"/>
                </a:cubicBezTo>
                <a:cubicBezTo>
                  <a:pt x="3127931" y="1477387"/>
                  <a:pt x="3120787" y="1477635"/>
                  <a:pt x="3115429" y="1478131"/>
                </a:cubicBezTo>
                <a:cubicBezTo>
                  <a:pt x="3110071" y="1478627"/>
                  <a:pt x="3105855" y="1479520"/>
                  <a:pt x="3102779" y="1480810"/>
                </a:cubicBezTo>
                <a:cubicBezTo>
                  <a:pt x="3099703" y="1482100"/>
                  <a:pt x="3097520" y="1483935"/>
                  <a:pt x="3096230" y="1486317"/>
                </a:cubicBezTo>
                <a:cubicBezTo>
                  <a:pt x="3094941" y="1488698"/>
                  <a:pt x="3093899" y="1491774"/>
                  <a:pt x="3093105" y="1495544"/>
                </a:cubicBezTo>
                <a:lnTo>
                  <a:pt x="3022858" y="1788438"/>
                </a:lnTo>
                <a:lnTo>
                  <a:pt x="3022560" y="1788438"/>
                </a:lnTo>
                <a:lnTo>
                  <a:pt x="2954993" y="1493460"/>
                </a:lnTo>
                <a:cubicBezTo>
                  <a:pt x="2954397" y="1489690"/>
                  <a:pt x="2953604" y="1486763"/>
                  <a:pt x="2952611" y="1484680"/>
                </a:cubicBezTo>
                <a:cubicBezTo>
                  <a:pt x="2951619" y="1482596"/>
                  <a:pt x="2949734" y="1481008"/>
                  <a:pt x="2946956" y="1479917"/>
                </a:cubicBezTo>
                <a:cubicBezTo>
                  <a:pt x="2944178" y="1478826"/>
                  <a:pt x="2940060" y="1478131"/>
                  <a:pt x="2934603" y="1477834"/>
                </a:cubicBezTo>
                <a:cubicBezTo>
                  <a:pt x="2929146" y="1477536"/>
                  <a:pt x="2921754" y="1477387"/>
                  <a:pt x="2912428" y="1477387"/>
                </a:cubicBezTo>
                <a:close/>
                <a:moveTo>
                  <a:pt x="2484100" y="1477387"/>
                </a:moveTo>
                <a:cubicBezTo>
                  <a:pt x="2476560" y="1477387"/>
                  <a:pt x="2470309" y="1477685"/>
                  <a:pt x="2465348" y="1478280"/>
                </a:cubicBezTo>
                <a:cubicBezTo>
                  <a:pt x="2460387" y="1478875"/>
                  <a:pt x="2456369" y="1479669"/>
                  <a:pt x="2453293" y="1480661"/>
                </a:cubicBezTo>
                <a:cubicBezTo>
                  <a:pt x="2450217" y="1481653"/>
                  <a:pt x="2448034" y="1482943"/>
                  <a:pt x="2446745" y="1484531"/>
                </a:cubicBezTo>
                <a:cubicBezTo>
                  <a:pt x="2445455" y="1486118"/>
                  <a:pt x="2444810" y="1487904"/>
                  <a:pt x="2444810" y="1489889"/>
                </a:cubicBezTo>
                <a:lnTo>
                  <a:pt x="2444810" y="1853625"/>
                </a:lnTo>
                <a:cubicBezTo>
                  <a:pt x="2444810" y="1855609"/>
                  <a:pt x="2445455" y="1857395"/>
                  <a:pt x="2446745" y="1858982"/>
                </a:cubicBezTo>
                <a:cubicBezTo>
                  <a:pt x="2448034" y="1860570"/>
                  <a:pt x="2450168" y="1861860"/>
                  <a:pt x="2453144" y="1862852"/>
                </a:cubicBezTo>
                <a:cubicBezTo>
                  <a:pt x="2456121" y="1863844"/>
                  <a:pt x="2460139" y="1864638"/>
                  <a:pt x="2465199" y="1865233"/>
                </a:cubicBezTo>
                <a:cubicBezTo>
                  <a:pt x="2470259" y="1865828"/>
                  <a:pt x="2476560" y="1866126"/>
                  <a:pt x="2484100" y="1866126"/>
                </a:cubicBezTo>
                <a:cubicBezTo>
                  <a:pt x="2491839" y="1866126"/>
                  <a:pt x="2498190" y="1865828"/>
                  <a:pt x="2503150" y="1865233"/>
                </a:cubicBezTo>
                <a:cubicBezTo>
                  <a:pt x="2508111" y="1864638"/>
                  <a:pt x="2512080" y="1863844"/>
                  <a:pt x="2515057" y="1862852"/>
                </a:cubicBezTo>
                <a:cubicBezTo>
                  <a:pt x="2518033" y="1861860"/>
                  <a:pt x="2520166" y="1860570"/>
                  <a:pt x="2521456" y="1858982"/>
                </a:cubicBezTo>
                <a:cubicBezTo>
                  <a:pt x="2522746" y="1857395"/>
                  <a:pt x="2523391" y="1855609"/>
                  <a:pt x="2523391" y="1853625"/>
                </a:cubicBezTo>
                <a:lnTo>
                  <a:pt x="2523391" y="1489889"/>
                </a:lnTo>
                <a:cubicBezTo>
                  <a:pt x="2523391" y="1487904"/>
                  <a:pt x="2522746" y="1486118"/>
                  <a:pt x="2521456" y="1484531"/>
                </a:cubicBezTo>
                <a:cubicBezTo>
                  <a:pt x="2520166" y="1482943"/>
                  <a:pt x="2518033" y="1481653"/>
                  <a:pt x="2515057" y="1480661"/>
                </a:cubicBezTo>
                <a:cubicBezTo>
                  <a:pt x="2512080" y="1479669"/>
                  <a:pt x="2508111" y="1478875"/>
                  <a:pt x="2503150" y="1478280"/>
                </a:cubicBezTo>
                <a:cubicBezTo>
                  <a:pt x="2498190" y="1477685"/>
                  <a:pt x="2491839" y="1477387"/>
                  <a:pt x="2484100" y="1477387"/>
                </a:cubicBezTo>
                <a:close/>
                <a:moveTo>
                  <a:pt x="2088813" y="1477387"/>
                </a:moveTo>
                <a:cubicBezTo>
                  <a:pt x="2078097" y="1477387"/>
                  <a:pt x="2069763" y="1477635"/>
                  <a:pt x="2063810" y="1478131"/>
                </a:cubicBezTo>
                <a:cubicBezTo>
                  <a:pt x="2057857" y="1478627"/>
                  <a:pt x="2053640" y="1479917"/>
                  <a:pt x="2051159" y="1482001"/>
                </a:cubicBezTo>
                <a:cubicBezTo>
                  <a:pt x="2048679" y="1484084"/>
                  <a:pt x="2047687" y="1487210"/>
                  <a:pt x="2048183" y="1491377"/>
                </a:cubicBezTo>
                <a:cubicBezTo>
                  <a:pt x="2048679" y="1495544"/>
                  <a:pt x="2050117" y="1501200"/>
                  <a:pt x="2052499" y="1508343"/>
                </a:cubicBezTo>
                <a:lnTo>
                  <a:pt x="2167096" y="1849755"/>
                </a:lnTo>
                <a:cubicBezTo>
                  <a:pt x="2167890" y="1852335"/>
                  <a:pt x="2168734" y="1854468"/>
                  <a:pt x="2169627" y="1856155"/>
                </a:cubicBezTo>
                <a:cubicBezTo>
                  <a:pt x="2170520" y="1857841"/>
                  <a:pt x="2171809" y="1859280"/>
                  <a:pt x="2173496" y="1860471"/>
                </a:cubicBezTo>
                <a:cubicBezTo>
                  <a:pt x="2175183" y="1861661"/>
                  <a:pt x="2177266" y="1862653"/>
                  <a:pt x="2179747" y="1863447"/>
                </a:cubicBezTo>
                <a:cubicBezTo>
                  <a:pt x="2182227" y="1864241"/>
                  <a:pt x="2185452" y="1864836"/>
                  <a:pt x="2189421" y="1865233"/>
                </a:cubicBezTo>
                <a:cubicBezTo>
                  <a:pt x="2193390" y="1865630"/>
                  <a:pt x="2198202" y="1865878"/>
                  <a:pt x="2203857" y="1865977"/>
                </a:cubicBezTo>
                <a:cubicBezTo>
                  <a:pt x="2209513" y="1866076"/>
                  <a:pt x="2216309" y="1866126"/>
                  <a:pt x="2224246" y="1866126"/>
                </a:cubicBezTo>
                <a:cubicBezTo>
                  <a:pt x="2234168" y="1866126"/>
                  <a:pt x="2242205" y="1865977"/>
                  <a:pt x="2248357" y="1865680"/>
                </a:cubicBezTo>
                <a:cubicBezTo>
                  <a:pt x="2254508" y="1865382"/>
                  <a:pt x="2259370" y="1864687"/>
                  <a:pt x="2262942" y="1863596"/>
                </a:cubicBezTo>
                <a:cubicBezTo>
                  <a:pt x="2266514" y="1862505"/>
                  <a:pt x="2269093" y="1860917"/>
                  <a:pt x="2270681" y="1858834"/>
                </a:cubicBezTo>
                <a:cubicBezTo>
                  <a:pt x="2272268" y="1856750"/>
                  <a:pt x="2273558" y="1854021"/>
                  <a:pt x="2274550" y="1850648"/>
                </a:cubicBezTo>
                <a:lnTo>
                  <a:pt x="2389446" y="1508939"/>
                </a:lnTo>
                <a:cubicBezTo>
                  <a:pt x="2391827" y="1501993"/>
                  <a:pt x="2393365" y="1496437"/>
                  <a:pt x="2394059" y="1492270"/>
                </a:cubicBezTo>
                <a:cubicBezTo>
                  <a:pt x="2394754" y="1488103"/>
                  <a:pt x="2394159" y="1484878"/>
                  <a:pt x="2392273" y="1482596"/>
                </a:cubicBezTo>
                <a:cubicBezTo>
                  <a:pt x="2390388" y="1480314"/>
                  <a:pt x="2386916" y="1478875"/>
                  <a:pt x="2381855" y="1478280"/>
                </a:cubicBezTo>
                <a:cubicBezTo>
                  <a:pt x="2376795" y="1477685"/>
                  <a:pt x="2369701" y="1477387"/>
                  <a:pt x="2360573" y="1477387"/>
                </a:cubicBezTo>
                <a:cubicBezTo>
                  <a:pt x="2351246" y="1477387"/>
                  <a:pt x="2343904" y="1477585"/>
                  <a:pt x="2338546" y="1477982"/>
                </a:cubicBezTo>
                <a:cubicBezTo>
                  <a:pt x="2333189" y="1478379"/>
                  <a:pt x="2329071" y="1479173"/>
                  <a:pt x="2326194" y="1480364"/>
                </a:cubicBezTo>
                <a:cubicBezTo>
                  <a:pt x="2323316" y="1481554"/>
                  <a:pt x="2321282" y="1483191"/>
                  <a:pt x="2320092" y="1485275"/>
                </a:cubicBezTo>
                <a:cubicBezTo>
                  <a:pt x="2318901" y="1487359"/>
                  <a:pt x="2317909" y="1490087"/>
                  <a:pt x="2317115" y="1493460"/>
                </a:cubicBezTo>
                <a:lnTo>
                  <a:pt x="2225139" y="1789033"/>
                </a:lnTo>
                <a:lnTo>
                  <a:pt x="2224842" y="1789033"/>
                </a:lnTo>
                <a:lnTo>
                  <a:pt x="2131080" y="1491972"/>
                </a:lnTo>
                <a:cubicBezTo>
                  <a:pt x="2130088" y="1488996"/>
                  <a:pt x="2129046" y="1486515"/>
                  <a:pt x="2127955" y="1484531"/>
                </a:cubicBezTo>
                <a:cubicBezTo>
                  <a:pt x="2126863" y="1482546"/>
                  <a:pt x="2124929" y="1481058"/>
                  <a:pt x="2122150" y="1480066"/>
                </a:cubicBezTo>
                <a:cubicBezTo>
                  <a:pt x="2119372" y="1479074"/>
                  <a:pt x="2115404" y="1478379"/>
                  <a:pt x="2110244" y="1477982"/>
                </a:cubicBezTo>
                <a:cubicBezTo>
                  <a:pt x="2105085" y="1477585"/>
                  <a:pt x="2097941" y="1477387"/>
                  <a:pt x="2088813" y="1477387"/>
                </a:cubicBezTo>
                <a:close/>
                <a:moveTo>
                  <a:pt x="1098213" y="1477387"/>
                </a:moveTo>
                <a:cubicBezTo>
                  <a:pt x="1087497" y="1477387"/>
                  <a:pt x="1079163" y="1477635"/>
                  <a:pt x="1073210" y="1478131"/>
                </a:cubicBezTo>
                <a:cubicBezTo>
                  <a:pt x="1067257" y="1478627"/>
                  <a:pt x="1063040" y="1479917"/>
                  <a:pt x="1060559" y="1482001"/>
                </a:cubicBezTo>
                <a:cubicBezTo>
                  <a:pt x="1058079" y="1484084"/>
                  <a:pt x="1057087" y="1487210"/>
                  <a:pt x="1057583" y="1491377"/>
                </a:cubicBezTo>
                <a:cubicBezTo>
                  <a:pt x="1058079" y="1495544"/>
                  <a:pt x="1059518" y="1501200"/>
                  <a:pt x="1061899" y="1508343"/>
                </a:cubicBezTo>
                <a:lnTo>
                  <a:pt x="1176496" y="1849755"/>
                </a:lnTo>
                <a:cubicBezTo>
                  <a:pt x="1177290" y="1852335"/>
                  <a:pt x="1178134" y="1854468"/>
                  <a:pt x="1179026" y="1856155"/>
                </a:cubicBezTo>
                <a:cubicBezTo>
                  <a:pt x="1179919" y="1857841"/>
                  <a:pt x="1181209" y="1859280"/>
                  <a:pt x="1182896" y="1860471"/>
                </a:cubicBezTo>
                <a:cubicBezTo>
                  <a:pt x="1184583" y="1861661"/>
                  <a:pt x="1186667" y="1862653"/>
                  <a:pt x="1189147" y="1863447"/>
                </a:cubicBezTo>
                <a:cubicBezTo>
                  <a:pt x="1191627" y="1864241"/>
                  <a:pt x="1194852" y="1864836"/>
                  <a:pt x="1198821" y="1865233"/>
                </a:cubicBezTo>
                <a:cubicBezTo>
                  <a:pt x="1202789" y="1865630"/>
                  <a:pt x="1207601" y="1865878"/>
                  <a:pt x="1213257" y="1865977"/>
                </a:cubicBezTo>
                <a:cubicBezTo>
                  <a:pt x="1218912" y="1866076"/>
                  <a:pt x="1225709" y="1866126"/>
                  <a:pt x="1233646" y="1866126"/>
                </a:cubicBezTo>
                <a:cubicBezTo>
                  <a:pt x="1243568" y="1866126"/>
                  <a:pt x="1251605" y="1865977"/>
                  <a:pt x="1257757" y="1865680"/>
                </a:cubicBezTo>
                <a:cubicBezTo>
                  <a:pt x="1263908" y="1865382"/>
                  <a:pt x="1268770" y="1864687"/>
                  <a:pt x="1272342" y="1863596"/>
                </a:cubicBezTo>
                <a:cubicBezTo>
                  <a:pt x="1275914" y="1862505"/>
                  <a:pt x="1278493" y="1860917"/>
                  <a:pt x="1280081" y="1858834"/>
                </a:cubicBezTo>
                <a:cubicBezTo>
                  <a:pt x="1281668" y="1856750"/>
                  <a:pt x="1282958" y="1854021"/>
                  <a:pt x="1283950" y="1850648"/>
                </a:cubicBezTo>
                <a:lnTo>
                  <a:pt x="1398846" y="1508939"/>
                </a:lnTo>
                <a:cubicBezTo>
                  <a:pt x="1401227" y="1501993"/>
                  <a:pt x="1402765" y="1496437"/>
                  <a:pt x="1403459" y="1492270"/>
                </a:cubicBezTo>
                <a:cubicBezTo>
                  <a:pt x="1404154" y="1488103"/>
                  <a:pt x="1403558" y="1484878"/>
                  <a:pt x="1401673" y="1482596"/>
                </a:cubicBezTo>
                <a:cubicBezTo>
                  <a:pt x="1399788" y="1480314"/>
                  <a:pt x="1396315" y="1478875"/>
                  <a:pt x="1391255" y="1478280"/>
                </a:cubicBezTo>
                <a:cubicBezTo>
                  <a:pt x="1386195" y="1477685"/>
                  <a:pt x="1379101" y="1477387"/>
                  <a:pt x="1369973" y="1477387"/>
                </a:cubicBezTo>
                <a:cubicBezTo>
                  <a:pt x="1360646" y="1477387"/>
                  <a:pt x="1353304" y="1477585"/>
                  <a:pt x="1347946" y="1477982"/>
                </a:cubicBezTo>
                <a:cubicBezTo>
                  <a:pt x="1342589" y="1478379"/>
                  <a:pt x="1338471" y="1479173"/>
                  <a:pt x="1335594" y="1480364"/>
                </a:cubicBezTo>
                <a:cubicBezTo>
                  <a:pt x="1332717" y="1481554"/>
                  <a:pt x="1330682" y="1483191"/>
                  <a:pt x="1329492" y="1485275"/>
                </a:cubicBezTo>
                <a:cubicBezTo>
                  <a:pt x="1328301" y="1487359"/>
                  <a:pt x="1327309" y="1490087"/>
                  <a:pt x="1326515" y="1493460"/>
                </a:cubicBezTo>
                <a:lnTo>
                  <a:pt x="1234539" y="1789033"/>
                </a:lnTo>
                <a:lnTo>
                  <a:pt x="1234242" y="1789033"/>
                </a:lnTo>
                <a:lnTo>
                  <a:pt x="1140480" y="1491972"/>
                </a:lnTo>
                <a:cubicBezTo>
                  <a:pt x="1139488" y="1488996"/>
                  <a:pt x="1138446" y="1486515"/>
                  <a:pt x="1137355" y="1484531"/>
                </a:cubicBezTo>
                <a:cubicBezTo>
                  <a:pt x="1136263" y="1482546"/>
                  <a:pt x="1134328" y="1481058"/>
                  <a:pt x="1131550" y="1480066"/>
                </a:cubicBezTo>
                <a:cubicBezTo>
                  <a:pt x="1128772" y="1479074"/>
                  <a:pt x="1124803" y="1478379"/>
                  <a:pt x="1119644" y="1477982"/>
                </a:cubicBezTo>
                <a:cubicBezTo>
                  <a:pt x="1114485" y="1477585"/>
                  <a:pt x="1107341" y="1477387"/>
                  <a:pt x="1098213" y="1477387"/>
                </a:cubicBezTo>
                <a:close/>
                <a:moveTo>
                  <a:pt x="860088" y="1472327"/>
                </a:moveTo>
                <a:cubicBezTo>
                  <a:pt x="829529" y="1472327"/>
                  <a:pt x="802690" y="1476990"/>
                  <a:pt x="779572" y="1486317"/>
                </a:cubicBezTo>
                <a:cubicBezTo>
                  <a:pt x="756454" y="1495643"/>
                  <a:pt x="737057" y="1509038"/>
                  <a:pt x="721380" y="1526500"/>
                </a:cubicBezTo>
                <a:cubicBezTo>
                  <a:pt x="705703" y="1543963"/>
                  <a:pt x="693896" y="1565146"/>
                  <a:pt x="685959" y="1590050"/>
                </a:cubicBezTo>
                <a:cubicBezTo>
                  <a:pt x="678021" y="1614954"/>
                  <a:pt x="674053" y="1642983"/>
                  <a:pt x="674053" y="1674138"/>
                </a:cubicBezTo>
                <a:cubicBezTo>
                  <a:pt x="674053" y="1708071"/>
                  <a:pt x="677773" y="1737439"/>
                  <a:pt x="685215" y="1762244"/>
                </a:cubicBezTo>
                <a:cubicBezTo>
                  <a:pt x="692656" y="1787049"/>
                  <a:pt x="703818" y="1807488"/>
                  <a:pt x="718701" y="1823561"/>
                </a:cubicBezTo>
                <a:cubicBezTo>
                  <a:pt x="733584" y="1839635"/>
                  <a:pt x="752187" y="1851591"/>
                  <a:pt x="774512" y="1859429"/>
                </a:cubicBezTo>
                <a:cubicBezTo>
                  <a:pt x="796836" y="1867267"/>
                  <a:pt x="822980" y="1871186"/>
                  <a:pt x="852944" y="1871186"/>
                </a:cubicBezTo>
                <a:cubicBezTo>
                  <a:pt x="883305" y="1871186"/>
                  <a:pt x="910045" y="1866573"/>
                  <a:pt x="933163" y="1857345"/>
                </a:cubicBezTo>
                <a:cubicBezTo>
                  <a:pt x="956280" y="1848118"/>
                  <a:pt x="975678" y="1834723"/>
                  <a:pt x="991354" y="1817162"/>
                </a:cubicBezTo>
                <a:cubicBezTo>
                  <a:pt x="1007031" y="1799600"/>
                  <a:pt x="1018838" y="1778218"/>
                  <a:pt x="1026775" y="1753017"/>
                </a:cubicBezTo>
                <a:cubicBezTo>
                  <a:pt x="1034713" y="1727815"/>
                  <a:pt x="1038682" y="1699240"/>
                  <a:pt x="1038682" y="1667292"/>
                </a:cubicBezTo>
                <a:cubicBezTo>
                  <a:pt x="1038682" y="1633954"/>
                  <a:pt x="1034862" y="1605032"/>
                  <a:pt x="1027222" y="1580525"/>
                </a:cubicBezTo>
                <a:cubicBezTo>
                  <a:pt x="1019582" y="1556018"/>
                  <a:pt x="1008271" y="1535728"/>
                  <a:pt x="993289" y="1519654"/>
                </a:cubicBezTo>
                <a:cubicBezTo>
                  <a:pt x="978307" y="1503581"/>
                  <a:pt x="959654" y="1491675"/>
                  <a:pt x="937330" y="1483935"/>
                </a:cubicBezTo>
                <a:cubicBezTo>
                  <a:pt x="915005" y="1476196"/>
                  <a:pt x="889258" y="1472327"/>
                  <a:pt x="860088" y="1472327"/>
                </a:cubicBezTo>
                <a:close/>
                <a:moveTo>
                  <a:pt x="650240" y="1197590"/>
                </a:moveTo>
                <a:lnTo>
                  <a:pt x="650240" y="1235690"/>
                </a:lnTo>
                <a:lnTo>
                  <a:pt x="1374140" y="1235690"/>
                </a:lnTo>
                <a:lnTo>
                  <a:pt x="2098040" y="1235690"/>
                </a:lnTo>
                <a:lnTo>
                  <a:pt x="2821940" y="1235690"/>
                </a:lnTo>
                <a:lnTo>
                  <a:pt x="2821940" y="1197590"/>
                </a:lnTo>
                <a:lnTo>
                  <a:pt x="2098040" y="1197590"/>
                </a:lnTo>
                <a:lnTo>
                  <a:pt x="1374140" y="1197590"/>
                </a:lnTo>
                <a:close/>
                <a:moveTo>
                  <a:pt x="770493" y="806172"/>
                </a:moveTo>
                <a:lnTo>
                  <a:pt x="803831" y="806172"/>
                </a:lnTo>
                <a:cubicBezTo>
                  <a:pt x="811967" y="806172"/>
                  <a:pt x="819855" y="806718"/>
                  <a:pt x="827495" y="807809"/>
                </a:cubicBezTo>
                <a:cubicBezTo>
                  <a:pt x="835134" y="808901"/>
                  <a:pt x="842427" y="811530"/>
                  <a:pt x="849372" y="815697"/>
                </a:cubicBezTo>
                <a:cubicBezTo>
                  <a:pt x="856318" y="819864"/>
                  <a:pt x="862171" y="826314"/>
                  <a:pt x="866934" y="835045"/>
                </a:cubicBezTo>
                <a:cubicBezTo>
                  <a:pt x="871696" y="843776"/>
                  <a:pt x="874078" y="854889"/>
                  <a:pt x="874078" y="868382"/>
                </a:cubicBezTo>
                <a:cubicBezTo>
                  <a:pt x="874078" y="878304"/>
                  <a:pt x="872689" y="887482"/>
                  <a:pt x="869911" y="895915"/>
                </a:cubicBezTo>
                <a:cubicBezTo>
                  <a:pt x="867133" y="904349"/>
                  <a:pt x="863064" y="911592"/>
                  <a:pt x="857707" y="917644"/>
                </a:cubicBezTo>
                <a:cubicBezTo>
                  <a:pt x="852349" y="923697"/>
                  <a:pt x="845453" y="928410"/>
                  <a:pt x="837020" y="931783"/>
                </a:cubicBezTo>
                <a:cubicBezTo>
                  <a:pt x="828586" y="935157"/>
                  <a:pt x="818118" y="936843"/>
                  <a:pt x="805617" y="936843"/>
                </a:cubicBezTo>
                <a:lnTo>
                  <a:pt x="770493" y="936843"/>
                </a:lnTo>
                <a:close/>
                <a:moveTo>
                  <a:pt x="1094343" y="805577"/>
                </a:moveTo>
                <a:lnTo>
                  <a:pt x="1129467" y="805577"/>
                </a:lnTo>
                <a:cubicBezTo>
                  <a:pt x="1138396" y="805577"/>
                  <a:pt x="1145391" y="805875"/>
                  <a:pt x="1150452" y="806470"/>
                </a:cubicBezTo>
                <a:cubicBezTo>
                  <a:pt x="1155512" y="807065"/>
                  <a:pt x="1160026" y="807859"/>
                  <a:pt x="1163995" y="808851"/>
                </a:cubicBezTo>
                <a:cubicBezTo>
                  <a:pt x="1177092" y="812423"/>
                  <a:pt x="1186518" y="818574"/>
                  <a:pt x="1192272" y="827306"/>
                </a:cubicBezTo>
                <a:cubicBezTo>
                  <a:pt x="1198027" y="836037"/>
                  <a:pt x="1200904" y="846753"/>
                  <a:pt x="1200904" y="859453"/>
                </a:cubicBezTo>
                <a:cubicBezTo>
                  <a:pt x="1200904" y="867787"/>
                  <a:pt x="1199515" y="875328"/>
                  <a:pt x="1196737" y="882075"/>
                </a:cubicBezTo>
                <a:cubicBezTo>
                  <a:pt x="1193959" y="888821"/>
                  <a:pt x="1189792" y="894626"/>
                  <a:pt x="1184236" y="899487"/>
                </a:cubicBezTo>
                <a:cubicBezTo>
                  <a:pt x="1178679" y="904349"/>
                  <a:pt x="1171734" y="908119"/>
                  <a:pt x="1163400" y="910798"/>
                </a:cubicBezTo>
                <a:cubicBezTo>
                  <a:pt x="1155065" y="913477"/>
                  <a:pt x="1145342" y="914817"/>
                  <a:pt x="1134229" y="914817"/>
                </a:cubicBezTo>
                <a:lnTo>
                  <a:pt x="1094343" y="914817"/>
                </a:lnTo>
                <a:close/>
                <a:moveTo>
                  <a:pt x="1514634" y="803196"/>
                </a:moveTo>
                <a:cubicBezTo>
                  <a:pt x="1533684" y="803196"/>
                  <a:pt x="1549559" y="806420"/>
                  <a:pt x="1562259" y="812869"/>
                </a:cubicBezTo>
                <a:cubicBezTo>
                  <a:pt x="1574959" y="819319"/>
                  <a:pt x="1585129" y="828447"/>
                  <a:pt x="1592769" y="840254"/>
                </a:cubicBezTo>
                <a:cubicBezTo>
                  <a:pt x="1600409" y="852061"/>
                  <a:pt x="1605816" y="866249"/>
                  <a:pt x="1608991" y="882819"/>
                </a:cubicBezTo>
                <a:cubicBezTo>
                  <a:pt x="1612166" y="899388"/>
                  <a:pt x="1613753" y="917793"/>
                  <a:pt x="1613753" y="938034"/>
                </a:cubicBezTo>
                <a:cubicBezTo>
                  <a:pt x="1613753" y="956489"/>
                  <a:pt x="1612116" y="973901"/>
                  <a:pt x="1608842" y="990273"/>
                </a:cubicBezTo>
                <a:cubicBezTo>
                  <a:pt x="1605568" y="1006644"/>
                  <a:pt x="1599962" y="1020981"/>
                  <a:pt x="1592025" y="1033284"/>
                </a:cubicBezTo>
                <a:cubicBezTo>
                  <a:pt x="1584087" y="1045587"/>
                  <a:pt x="1573669" y="1055310"/>
                  <a:pt x="1560771" y="1062454"/>
                </a:cubicBezTo>
                <a:cubicBezTo>
                  <a:pt x="1547872" y="1069598"/>
                  <a:pt x="1531799" y="1073170"/>
                  <a:pt x="1512550" y="1073170"/>
                </a:cubicBezTo>
                <a:cubicBezTo>
                  <a:pt x="1493302" y="1073170"/>
                  <a:pt x="1477328" y="1070044"/>
                  <a:pt x="1464628" y="1063794"/>
                </a:cubicBezTo>
                <a:cubicBezTo>
                  <a:pt x="1451928" y="1057543"/>
                  <a:pt x="1441807" y="1048464"/>
                  <a:pt x="1434267" y="1036558"/>
                </a:cubicBezTo>
                <a:cubicBezTo>
                  <a:pt x="1426726" y="1024652"/>
                  <a:pt x="1421368" y="1010315"/>
                  <a:pt x="1418193" y="993547"/>
                </a:cubicBezTo>
                <a:cubicBezTo>
                  <a:pt x="1415018" y="976779"/>
                  <a:pt x="1413431" y="957878"/>
                  <a:pt x="1413431" y="936843"/>
                </a:cubicBezTo>
                <a:cubicBezTo>
                  <a:pt x="1413431" y="918785"/>
                  <a:pt x="1415068" y="901670"/>
                  <a:pt x="1418342" y="885497"/>
                </a:cubicBezTo>
                <a:cubicBezTo>
                  <a:pt x="1421616" y="869325"/>
                  <a:pt x="1427222" y="855186"/>
                  <a:pt x="1435160" y="843081"/>
                </a:cubicBezTo>
                <a:cubicBezTo>
                  <a:pt x="1443097" y="830977"/>
                  <a:pt x="1453515" y="821303"/>
                  <a:pt x="1466414" y="814060"/>
                </a:cubicBezTo>
                <a:cubicBezTo>
                  <a:pt x="1479312" y="806817"/>
                  <a:pt x="1495385" y="803196"/>
                  <a:pt x="1514634" y="803196"/>
                </a:cubicBezTo>
                <a:close/>
                <a:moveTo>
                  <a:pt x="2532321" y="745748"/>
                </a:moveTo>
                <a:cubicBezTo>
                  <a:pt x="2530336" y="745748"/>
                  <a:pt x="2528650" y="746294"/>
                  <a:pt x="2527261" y="747385"/>
                </a:cubicBezTo>
                <a:cubicBezTo>
                  <a:pt x="2525872" y="748476"/>
                  <a:pt x="2524681" y="750262"/>
                  <a:pt x="2523689" y="752743"/>
                </a:cubicBezTo>
                <a:cubicBezTo>
                  <a:pt x="2522696" y="755223"/>
                  <a:pt x="2521952" y="758547"/>
                  <a:pt x="2521456" y="762714"/>
                </a:cubicBezTo>
                <a:cubicBezTo>
                  <a:pt x="2520960" y="766882"/>
                  <a:pt x="2520712" y="771942"/>
                  <a:pt x="2520712" y="777895"/>
                </a:cubicBezTo>
                <a:cubicBezTo>
                  <a:pt x="2520712" y="783649"/>
                  <a:pt x="2520960" y="788561"/>
                  <a:pt x="2521456" y="792629"/>
                </a:cubicBezTo>
                <a:cubicBezTo>
                  <a:pt x="2521952" y="796697"/>
                  <a:pt x="2522696" y="799971"/>
                  <a:pt x="2523689" y="802451"/>
                </a:cubicBezTo>
                <a:cubicBezTo>
                  <a:pt x="2524681" y="804932"/>
                  <a:pt x="2525872" y="806768"/>
                  <a:pt x="2527261" y="807958"/>
                </a:cubicBezTo>
                <a:cubicBezTo>
                  <a:pt x="2528650" y="809149"/>
                  <a:pt x="2530336" y="809744"/>
                  <a:pt x="2532321" y="809744"/>
                </a:cubicBezTo>
                <a:lnTo>
                  <a:pt x="2628761" y="809744"/>
                </a:lnTo>
                <a:lnTo>
                  <a:pt x="2628761" y="1120199"/>
                </a:lnTo>
                <a:cubicBezTo>
                  <a:pt x="2628761" y="1122184"/>
                  <a:pt x="2629406" y="1123970"/>
                  <a:pt x="2630696" y="1125557"/>
                </a:cubicBezTo>
                <a:cubicBezTo>
                  <a:pt x="2631986" y="1127145"/>
                  <a:pt x="2634119" y="1128435"/>
                  <a:pt x="2637096" y="1129427"/>
                </a:cubicBezTo>
                <a:cubicBezTo>
                  <a:pt x="2640072" y="1130419"/>
                  <a:pt x="2644091" y="1131213"/>
                  <a:pt x="2649151" y="1131808"/>
                </a:cubicBezTo>
                <a:cubicBezTo>
                  <a:pt x="2654211" y="1132403"/>
                  <a:pt x="2660511" y="1132701"/>
                  <a:pt x="2668052" y="1132701"/>
                </a:cubicBezTo>
                <a:cubicBezTo>
                  <a:pt x="2675593" y="1132701"/>
                  <a:pt x="2681893" y="1132403"/>
                  <a:pt x="2686953" y="1131808"/>
                </a:cubicBezTo>
                <a:cubicBezTo>
                  <a:pt x="2692013" y="1131213"/>
                  <a:pt x="2696032" y="1130419"/>
                  <a:pt x="2699008" y="1129427"/>
                </a:cubicBezTo>
                <a:cubicBezTo>
                  <a:pt x="2701985" y="1128435"/>
                  <a:pt x="2704118" y="1127145"/>
                  <a:pt x="2705408" y="1125557"/>
                </a:cubicBezTo>
                <a:cubicBezTo>
                  <a:pt x="2706698" y="1123970"/>
                  <a:pt x="2707343" y="1122184"/>
                  <a:pt x="2707343" y="1120199"/>
                </a:cubicBezTo>
                <a:lnTo>
                  <a:pt x="2707343" y="809744"/>
                </a:lnTo>
                <a:lnTo>
                  <a:pt x="2803783" y="809744"/>
                </a:lnTo>
                <a:cubicBezTo>
                  <a:pt x="2805569" y="809744"/>
                  <a:pt x="2807206" y="809149"/>
                  <a:pt x="2808694" y="807958"/>
                </a:cubicBezTo>
                <a:cubicBezTo>
                  <a:pt x="2810183" y="806768"/>
                  <a:pt x="2811423" y="804932"/>
                  <a:pt x="2812415" y="802451"/>
                </a:cubicBezTo>
                <a:cubicBezTo>
                  <a:pt x="2813407" y="799971"/>
                  <a:pt x="2814152" y="796697"/>
                  <a:pt x="2814648" y="792629"/>
                </a:cubicBezTo>
                <a:cubicBezTo>
                  <a:pt x="2815144" y="788561"/>
                  <a:pt x="2815392" y="783649"/>
                  <a:pt x="2815392" y="777895"/>
                </a:cubicBezTo>
                <a:cubicBezTo>
                  <a:pt x="2815392" y="771942"/>
                  <a:pt x="2815144" y="766882"/>
                  <a:pt x="2814648" y="762714"/>
                </a:cubicBezTo>
                <a:cubicBezTo>
                  <a:pt x="2814152" y="758547"/>
                  <a:pt x="2813407" y="755223"/>
                  <a:pt x="2812415" y="752743"/>
                </a:cubicBezTo>
                <a:cubicBezTo>
                  <a:pt x="2811423" y="750262"/>
                  <a:pt x="2810183" y="748476"/>
                  <a:pt x="2808694" y="747385"/>
                </a:cubicBezTo>
                <a:cubicBezTo>
                  <a:pt x="2807206" y="746294"/>
                  <a:pt x="2805569" y="745748"/>
                  <a:pt x="2803783" y="745748"/>
                </a:cubicBezTo>
                <a:close/>
                <a:moveTo>
                  <a:pt x="1972727" y="745748"/>
                </a:moveTo>
                <a:cubicBezTo>
                  <a:pt x="1966178" y="745748"/>
                  <a:pt x="1960672" y="747683"/>
                  <a:pt x="1956207" y="751552"/>
                </a:cubicBezTo>
                <a:cubicBezTo>
                  <a:pt x="1951742" y="755422"/>
                  <a:pt x="1949510" y="761722"/>
                  <a:pt x="1949510" y="770453"/>
                </a:cubicBezTo>
                <a:lnTo>
                  <a:pt x="1949510" y="1106210"/>
                </a:lnTo>
                <a:cubicBezTo>
                  <a:pt x="1949510" y="1114941"/>
                  <a:pt x="1951742" y="1121241"/>
                  <a:pt x="1956207" y="1125111"/>
                </a:cubicBezTo>
                <a:cubicBezTo>
                  <a:pt x="1960672" y="1128980"/>
                  <a:pt x="1966178" y="1130915"/>
                  <a:pt x="1972727" y="1130915"/>
                </a:cubicBezTo>
                <a:lnTo>
                  <a:pt x="2166204" y="1130915"/>
                </a:lnTo>
                <a:cubicBezTo>
                  <a:pt x="2167989" y="1130915"/>
                  <a:pt x="2169627" y="1130369"/>
                  <a:pt x="2171115" y="1129278"/>
                </a:cubicBezTo>
                <a:cubicBezTo>
                  <a:pt x="2172603" y="1128187"/>
                  <a:pt x="2173843" y="1126450"/>
                  <a:pt x="2174836" y="1124069"/>
                </a:cubicBezTo>
                <a:cubicBezTo>
                  <a:pt x="2175828" y="1121688"/>
                  <a:pt x="2176572" y="1118562"/>
                  <a:pt x="2177068" y="1114693"/>
                </a:cubicBezTo>
                <a:cubicBezTo>
                  <a:pt x="2177564" y="1110823"/>
                  <a:pt x="2177812" y="1106011"/>
                  <a:pt x="2177812" y="1100257"/>
                </a:cubicBezTo>
                <a:cubicBezTo>
                  <a:pt x="2177812" y="1094502"/>
                  <a:pt x="2177564" y="1089690"/>
                  <a:pt x="2177068" y="1085820"/>
                </a:cubicBezTo>
                <a:cubicBezTo>
                  <a:pt x="2176572" y="1081951"/>
                  <a:pt x="2175828" y="1078825"/>
                  <a:pt x="2174836" y="1076444"/>
                </a:cubicBezTo>
                <a:cubicBezTo>
                  <a:pt x="2173843" y="1074063"/>
                  <a:pt x="2172603" y="1072326"/>
                  <a:pt x="2171115" y="1071235"/>
                </a:cubicBezTo>
                <a:cubicBezTo>
                  <a:pt x="2169627" y="1070144"/>
                  <a:pt x="2167989" y="1069598"/>
                  <a:pt x="2166204" y="1069598"/>
                </a:cubicBezTo>
                <a:lnTo>
                  <a:pt x="2027496" y="1069598"/>
                </a:lnTo>
                <a:lnTo>
                  <a:pt x="2027496" y="960953"/>
                </a:lnTo>
                <a:lnTo>
                  <a:pt x="2143879" y="960953"/>
                </a:lnTo>
                <a:cubicBezTo>
                  <a:pt x="2145665" y="960953"/>
                  <a:pt x="2147302" y="960457"/>
                  <a:pt x="2148791" y="959465"/>
                </a:cubicBezTo>
                <a:cubicBezTo>
                  <a:pt x="2150279" y="958473"/>
                  <a:pt x="2151519" y="956836"/>
                  <a:pt x="2152511" y="954554"/>
                </a:cubicBezTo>
                <a:cubicBezTo>
                  <a:pt x="2153504" y="952272"/>
                  <a:pt x="2154248" y="949246"/>
                  <a:pt x="2154744" y="945475"/>
                </a:cubicBezTo>
                <a:cubicBezTo>
                  <a:pt x="2155240" y="941705"/>
                  <a:pt x="2155488" y="936943"/>
                  <a:pt x="2155488" y="931188"/>
                </a:cubicBezTo>
                <a:cubicBezTo>
                  <a:pt x="2155488" y="925632"/>
                  <a:pt x="2155240" y="920919"/>
                  <a:pt x="2154744" y="917049"/>
                </a:cubicBezTo>
                <a:cubicBezTo>
                  <a:pt x="2154248" y="913180"/>
                  <a:pt x="2153504" y="910104"/>
                  <a:pt x="2152511" y="907822"/>
                </a:cubicBezTo>
                <a:cubicBezTo>
                  <a:pt x="2151519" y="905540"/>
                  <a:pt x="2150279" y="903853"/>
                  <a:pt x="2148791" y="902762"/>
                </a:cubicBezTo>
                <a:cubicBezTo>
                  <a:pt x="2147302" y="901670"/>
                  <a:pt x="2145665" y="901124"/>
                  <a:pt x="2143879" y="901124"/>
                </a:cubicBezTo>
                <a:lnTo>
                  <a:pt x="2027496" y="901124"/>
                </a:lnTo>
                <a:lnTo>
                  <a:pt x="2027496" y="807065"/>
                </a:lnTo>
                <a:lnTo>
                  <a:pt x="2165013" y="807065"/>
                </a:lnTo>
                <a:cubicBezTo>
                  <a:pt x="2166799" y="807065"/>
                  <a:pt x="2168386" y="806519"/>
                  <a:pt x="2169775" y="805428"/>
                </a:cubicBezTo>
                <a:cubicBezTo>
                  <a:pt x="2171164" y="804337"/>
                  <a:pt x="2172355" y="802600"/>
                  <a:pt x="2173347" y="800219"/>
                </a:cubicBezTo>
                <a:cubicBezTo>
                  <a:pt x="2174340" y="797838"/>
                  <a:pt x="2175084" y="794712"/>
                  <a:pt x="2175580" y="790843"/>
                </a:cubicBezTo>
                <a:cubicBezTo>
                  <a:pt x="2176076" y="786973"/>
                  <a:pt x="2176324" y="782260"/>
                  <a:pt x="2176324" y="776704"/>
                </a:cubicBezTo>
                <a:cubicBezTo>
                  <a:pt x="2176324" y="770751"/>
                  <a:pt x="2176076" y="765840"/>
                  <a:pt x="2175580" y="761970"/>
                </a:cubicBezTo>
                <a:cubicBezTo>
                  <a:pt x="2175084" y="758101"/>
                  <a:pt x="2174340" y="754926"/>
                  <a:pt x="2173347" y="752445"/>
                </a:cubicBezTo>
                <a:cubicBezTo>
                  <a:pt x="2172355" y="749965"/>
                  <a:pt x="2171164" y="748228"/>
                  <a:pt x="2169775" y="747236"/>
                </a:cubicBezTo>
                <a:cubicBezTo>
                  <a:pt x="2168386" y="746244"/>
                  <a:pt x="2166799" y="745748"/>
                  <a:pt x="2165013" y="745748"/>
                </a:cubicBezTo>
                <a:close/>
                <a:moveTo>
                  <a:pt x="1039277" y="745748"/>
                </a:moveTo>
                <a:cubicBezTo>
                  <a:pt x="1032728" y="745748"/>
                  <a:pt x="1027222" y="747683"/>
                  <a:pt x="1022757" y="751552"/>
                </a:cubicBezTo>
                <a:cubicBezTo>
                  <a:pt x="1018292" y="755422"/>
                  <a:pt x="1016060" y="761722"/>
                  <a:pt x="1016060" y="770453"/>
                </a:cubicBezTo>
                <a:lnTo>
                  <a:pt x="1016060" y="1120199"/>
                </a:lnTo>
                <a:cubicBezTo>
                  <a:pt x="1016060" y="1122184"/>
                  <a:pt x="1016655" y="1123970"/>
                  <a:pt x="1017846" y="1125557"/>
                </a:cubicBezTo>
                <a:cubicBezTo>
                  <a:pt x="1019036" y="1127145"/>
                  <a:pt x="1021120" y="1128435"/>
                  <a:pt x="1024096" y="1129427"/>
                </a:cubicBezTo>
                <a:cubicBezTo>
                  <a:pt x="1027073" y="1130419"/>
                  <a:pt x="1031091" y="1131213"/>
                  <a:pt x="1036152" y="1131808"/>
                </a:cubicBezTo>
                <a:cubicBezTo>
                  <a:pt x="1041212" y="1132403"/>
                  <a:pt x="1047512" y="1132701"/>
                  <a:pt x="1055053" y="1132701"/>
                </a:cubicBezTo>
                <a:cubicBezTo>
                  <a:pt x="1062792" y="1132701"/>
                  <a:pt x="1069142" y="1132403"/>
                  <a:pt x="1074103" y="1131808"/>
                </a:cubicBezTo>
                <a:cubicBezTo>
                  <a:pt x="1079064" y="1131213"/>
                  <a:pt x="1083032" y="1130419"/>
                  <a:pt x="1086009" y="1129427"/>
                </a:cubicBezTo>
                <a:cubicBezTo>
                  <a:pt x="1088985" y="1128435"/>
                  <a:pt x="1091119" y="1127145"/>
                  <a:pt x="1092409" y="1125557"/>
                </a:cubicBezTo>
                <a:cubicBezTo>
                  <a:pt x="1093698" y="1123970"/>
                  <a:pt x="1094343" y="1122184"/>
                  <a:pt x="1094343" y="1120199"/>
                </a:cubicBezTo>
                <a:lnTo>
                  <a:pt x="1094343" y="973455"/>
                </a:lnTo>
                <a:lnTo>
                  <a:pt x="1118751" y="973455"/>
                </a:lnTo>
                <a:cubicBezTo>
                  <a:pt x="1127085" y="973455"/>
                  <a:pt x="1134428" y="974745"/>
                  <a:pt x="1140778" y="977324"/>
                </a:cubicBezTo>
                <a:cubicBezTo>
                  <a:pt x="1147128" y="979904"/>
                  <a:pt x="1152733" y="983724"/>
                  <a:pt x="1157595" y="988784"/>
                </a:cubicBezTo>
                <a:cubicBezTo>
                  <a:pt x="1162457" y="993844"/>
                  <a:pt x="1166872" y="1000145"/>
                  <a:pt x="1170841" y="1007685"/>
                </a:cubicBezTo>
                <a:cubicBezTo>
                  <a:pt x="1174810" y="1015226"/>
                  <a:pt x="1178878" y="1023858"/>
                  <a:pt x="1183045" y="1033581"/>
                </a:cubicBezTo>
                <a:lnTo>
                  <a:pt x="1217573" y="1119604"/>
                </a:lnTo>
                <a:cubicBezTo>
                  <a:pt x="1218367" y="1121985"/>
                  <a:pt x="1219359" y="1124019"/>
                  <a:pt x="1220550" y="1125706"/>
                </a:cubicBezTo>
                <a:cubicBezTo>
                  <a:pt x="1221740" y="1127393"/>
                  <a:pt x="1223774" y="1128782"/>
                  <a:pt x="1226652" y="1129873"/>
                </a:cubicBezTo>
                <a:cubicBezTo>
                  <a:pt x="1229529" y="1130965"/>
                  <a:pt x="1233448" y="1131709"/>
                  <a:pt x="1238409" y="1132106"/>
                </a:cubicBezTo>
                <a:cubicBezTo>
                  <a:pt x="1243370" y="1132503"/>
                  <a:pt x="1250018" y="1132701"/>
                  <a:pt x="1258352" y="1132701"/>
                </a:cubicBezTo>
                <a:cubicBezTo>
                  <a:pt x="1268274" y="1132701"/>
                  <a:pt x="1276112" y="1132503"/>
                  <a:pt x="1281867" y="1132106"/>
                </a:cubicBezTo>
                <a:cubicBezTo>
                  <a:pt x="1287621" y="1131709"/>
                  <a:pt x="1291987" y="1131014"/>
                  <a:pt x="1294964" y="1130022"/>
                </a:cubicBezTo>
                <a:cubicBezTo>
                  <a:pt x="1297940" y="1129030"/>
                  <a:pt x="1299825" y="1127790"/>
                  <a:pt x="1300619" y="1126302"/>
                </a:cubicBezTo>
                <a:cubicBezTo>
                  <a:pt x="1301413" y="1124813"/>
                  <a:pt x="1301810" y="1122978"/>
                  <a:pt x="1301810" y="1120795"/>
                </a:cubicBezTo>
                <a:cubicBezTo>
                  <a:pt x="1301810" y="1118810"/>
                  <a:pt x="1301313" y="1116082"/>
                  <a:pt x="1300321" y="1112609"/>
                </a:cubicBezTo>
                <a:cubicBezTo>
                  <a:pt x="1299329" y="1109137"/>
                  <a:pt x="1297345" y="1103630"/>
                  <a:pt x="1294368" y="1096089"/>
                </a:cubicBezTo>
                <a:lnTo>
                  <a:pt x="1261924" y="1020187"/>
                </a:lnTo>
                <a:cubicBezTo>
                  <a:pt x="1258153" y="1011059"/>
                  <a:pt x="1254284" y="1002873"/>
                  <a:pt x="1250315" y="995630"/>
                </a:cubicBezTo>
                <a:cubicBezTo>
                  <a:pt x="1246346" y="988387"/>
                  <a:pt x="1242130" y="981938"/>
                  <a:pt x="1237665" y="976283"/>
                </a:cubicBezTo>
                <a:cubicBezTo>
                  <a:pt x="1233200" y="970627"/>
                  <a:pt x="1228437" y="965815"/>
                  <a:pt x="1223377" y="961846"/>
                </a:cubicBezTo>
                <a:cubicBezTo>
                  <a:pt x="1218317" y="957878"/>
                  <a:pt x="1212910" y="954504"/>
                  <a:pt x="1207155" y="951726"/>
                </a:cubicBezTo>
                <a:cubicBezTo>
                  <a:pt x="1219061" y="947956"/>
                  <a:pt x="1229678" y="942995"/>
                  <a:pt x="1239004" y="936843"/>
                </a:cubicBezTo>
                <a:cubicBezTo>
                  <a:pt x="1248331" y="930692"/>
                  <a:pt x="1256169" y="923449"/>
                  <a:pt x="1262519" y="915114"/>
                </a:cubicBezTo>
                <a:cubicBezTo>
                  <a:pt x="1268869" y="906780"/>
                  <a:pt x="1273681" y="897305"/>
                  <a:pt x="1276955" y="886688"/>
                </a:cubicBezTo>
                <a:cubicBezTo>
                  <a:pt x="1280230" y="876072"/>
                  <a:pt x="1281867" y="864314"/>
                  <a:pt x="1281867" y="851416"/>
                </a:cubicBezTo>
                <a:cubicBezTo>
                  <a:pt x="1281867" y="836136"/>
                  <a:pt x="1279585" y="822593"/>
                  <a:pt x="1275021" y="810786"/>
                </a:cubicBezTo>
                <a:cubicBezTo>
                  <a:pt x="1270457" y="798979"/>
                  <a:pt x="1263859" y="788759"/>
                  <a:pt x="1255226" y="780127"/>
                </a:cubicBezTo>
                <a:cubicBezTo>
                  <a:pt x="1246594" y="771495"/>
                  <a:pt x="1236077" y="764500"/>
                  <a:pt x="1223675" y="759142"/>
                </a:cubicBezTo>
                <a:cubicBezTo>
                  <a:pt x="1211273" y="753785"/>
                  <a:pt x="1197332" y="750014"/>
                  <a:pt x="1181854" y="747832"/>
                </a:cubicBezTo>
                <a:cubicBezTo>
                  <a:pt x="1176496" y="747236"/>
                  <a:pt x="1170543" y="746740"/>
                  <a:pt x="1163995" y="746343"/>
                </a:cubicBezTo>
                <a:cubicBezTo>
                  <a:pt x="1157446" y="745946"/>
                  <a:pt x="1149112" y="745748"/>
                  <a:pt x="1138992" y="745748"/>
                </a:cubicBezTo>
                <a:close/>
                <a:moveTo>
                  <a:pt x="718701" y="745748"/>
                </a:moveTo>
                <a:cubicBezTo>
                  <a:pt x="710764" y="745748"/>
                  <a:pt x="704364" y="748080"/>
                  <a:pt x="699502" y="752743"/>
                </a:cubicBezTo>
                <a:cubicBezTo>
                  <a:pt x="694641" y="757406"/>
                  <a:pt x="692210" y="764401"/>
                  <a:pt x="692210" y="773728"/>
                </a:cubicBezTo>
                <a:lnTo>
                  <a:pt x="692210" y="1120199"/>
                </a:lnTo>
                <a:cubicBezTo>
                  <a:pt x="692210" y="1122184"/>
                  <a:pt x="692805" y="1123970"/>
                  <a:pt x="693996" y="1125557"/>
                </a:cubicBezTo>
                <a:cubicBezTo>
                  <a:pt x="695186" y="1127145"/>
                  <a:pt x="697270" y="1128435"/>
                  <a:pt x="700247" y="1129427"/>
                </a:cubicBezTo>
                <a:cubicBezTo>
                  <a:pt x="703223" y="1130419"/>
                  <a:pt x="707241" y="1131213"/>
                  <a:pt x="712302" y="1131808"/>
                </a:cubicBezTo>
                <a:cubicBezTo>
                  <a:pt x="717362" y="1132403"/>
                  <a:pt x="723662" y="1132701"/>
                  <a:pt x="731203" y="1132701"/>
                </a:cubicBezTo>
                <a:cubicBezTo>
                  <a:pt x="738942" y="1132701"/>
                  <a:pt x="745292" y="1132403"/>
                  <a:pt x="750253" y="1131808"/>
                </a:cubicBezTo>
                <a:cubicBezTo>
                  <a:pt x="755214" y="1131213"/>
                  <a:pt x="759182" y="1130419"/>
                  <a:pt x="762159" y="1129427"/>
                </a:cubicBezTo>
                <a:cubicBezTo>
                  <a:pt x="765136" y="1128435"/>
                  <a:pt x="767269" y="1127145"/>
                  <a:pt x="768559" y="1125557"/>
                </a:cubicBezTo>
                <a:cubicBezTo>
                  <a:pt x="769849" y="1123970"/>
                  <a:pt x="770493" y="1122184"/>
                  <a:pt x="770493" y="1120199"/>
                </a:cubicBezTo>
                <a:lnTo>
                  <a:pt x="770493" y="997267"/>
                </a:lnTo>
                <a:lnTo>
                  <a:pt x="802640" y="997267"/>
                </a:lnTo>
                <a:cubicBezTo>
                  <a:pt x="828040" y="997267"/>
                  <a:pt x="850116" y="994291"/>
                  <a:pt x="868869" y="988338"/>
                </a:cubicBezTo>
                <a:cubicBezTo>
                  <a:pt x="887621" y="982385"/>
                  <a:pt x="903446" y="973703"/>
                  <a:pt x="916345" y="962293"/>
                </a:cubicBezTo>
                <a:cubicBezTo>
                  <a:pt x="929243" y="950883"/>
                  <a:pt x="939066" y="936843"/>
                  <a:pt x="945813" y="920175"/>
                </a:cubicBezTo>
                <a:cubicBezTo>
                  <a:pt x="952560" y="903506"/>
                  <a:pt x="955933" y="884357"/>
                  <a:pt x="955933" y="862727"/>
                </a:cubicBezTo>
                <a:cubicBezTo>
                  <a:pt x="955933" y="847050"/>
                  <a:pt x="953750" y="832912"/>
                  <a:pt x="949385" y="820311"/>
                </a:cubicBezTo>
                <a:cubicBezTo>
                  <a:pt x="945019" y="807710"/>
                  <a:pt x="938669" y="796697"/>
                  <a:pt x="930335" y="787271"/>
                </a:cubicBezTo>
                <a:cubicBezTo>
                  <a:pt x="922000" y="777845"/>
                  <a:pt x="911930" y="770057"/>
                  <a:pt x="900123" y="763905"/>
                </a:cubicBezTo>
                <a:cubicBezTo>
                  <a:pt x="888316" y="757753"/>
                  <a:pt x="876658" y="753537"/>
                  <a:pt x="865148" y="751255"/>
                </a:cubicBezTo>
                <a:cubicBezTo>
                  <a:pt x="853639" y="748973"/>
                  <a:pt x="843766" y="747484"/>
                  <a:pt x="835531" y="746790"/>
                </a:cubicBezTo>
                <a:cubicBezTo>
                  <a:pt x="827296" y="746095"/>
                  <a:pt x="818614" y="745748"/>
                  <a:pt x="809486" y="745748"/>
                </a:cubicBezTo>
                <a:close/>
                <a:moveTo>
                  <a:pt x="1828661" y="743962"/>
                </a:moveTo>
                <a:cubicBezTo>
                  <a:pt x="1821121" y="743962"/>
                  <a:pt x="1814770" y="744210"/>
                  <a:pt x="1809611" y="744706"/>
                </a:cubicBezTo>
                <a:cubicBezTo>
                  <a:pt x="1804452" y="745202"/>
                  <a:pt x="1800434" y="745946"/>
                  <a:pt x="1797556" y="746939"/>
                </a:cubicBezTo>
                <a:cubicBezTo>
                  <a:pt x="1794679" y="747931"/>
                  <a:pt x="1792595" y="749171"/>
                  <a:pt x="1791305" y="750659"/>
                </a:cubicBezTo>
                <a:cubicBezTo>
                  <a:pt x="1790016" y="752148"/>
                  <a:pt x="1789371" y="753884"/>
                  <a:pt x="1789371" y="755868"/>
                </a:cubicBezTo>
                <a:lnTo>
                  <a:pt x="1789371" y="1020485"/>
                </a:lnTo>
                <a:cubicBezTo>
                  <a:pt x="1789371" y="1030208"/>
                  <a:pt x="1788676" y="1038146"/>
                  <a:pt x="1787287" y="1044297"/>
                </a:cubicBezTo>
                <a:cubicBezTo>
                  <a:pt x="1785898" y="1050449"/>
                  <a:pt x="1783864" y="1055360"/>
                  <a:pt x="1781185" y="1059031"/>
                </a:cubicBezTo>
                <a:cubicBezTo>
                  <a:pt x="1778506" y="1062702"/>
                  <a:pt x="1775133" y="1065282"/>
                  <a:pt x="1771065" y="1066770"/>
                </a:cubicBezTo>
                <a:cubicBezTo>
                  <a:pt x="1766997" y="1068259"/>
                  <a:pt x="1762284" y="1069003"/>
                  <a:pt x="1756926" y="1069003"/>
                </a:cubicBezTo>
                <a:cubicBezTo>
                  <a:pt x="1751568" y="1069003"/>
                  <a:pt x="1746905" y="1068358"/>
                  <a:pt x="1742936" y="1067068"/>
                </a:cubicBezTo>
                <a:cubicBezTo>
                  <a:pt x="1738968" y="1065778"/>
                  <a:pt x="1735495" y="1064439"/>
                  <a:pt x="1732518" y="1063050"/>
                </a:cubicBezTo>
                <a:cubicBezTo>
                  <a:pt x="1729542" y="1061660"/>
                  <a:pt x="1726863" y="1060321"/>
                  <a:pt x="1724482" y="1059031"/>
                </a:cubicBezTo>
                <a:cubicBezTo>
                  <a:pt x="1722100" y="1057741"/>
                  <a:pt x="1720017" y="1057096"/>
                  <a:pt x="1718231" y="1057096"/>
                </a:cubicBezTo>
                <a:cubicBezTo>
                  <a:pt x="1716246" y="1057096"/>
                  <a:pt x="1714609" y="1057642"/>
                  <a:pt x="1713319" y="1058734"/>
                </a:cubicBezTo>
                <a:cubicBezTo>
                  <a:pt x="1712030" y="1059825"/>
                  <a:pt x="1711037" y="1061710"/>
                  <a:pt x="1710343" y="1064389"/>
                </a:cubicBezTo>
                <a:cubicBezTo>
                  <a:pt x="1709648" y="1067068"/>
                  <a:pt x="1709152" y="1070739"/>
                  <a:pt x="1708855" y="1075402"/>
                </a:cubicBezTo>
                <a:cubicBezTo>
                  <a:pt x="1708557" y="1080066"/>
                  <a:pt x="1708408" y="1085771"/>
                  <a:pt x="1708408" y="1092517"/>
                </a:cubicBezTo>
                <a:cubicBezTo>
                  <a:pt x="1708408" y="1097677"/>
                  <a:pt x="1708507" y="1101943"/>
                  <a:pt x="1708706" y="1105317"/>
                </a:cubicBezTo>
                <a:cubicBezTo>
                  <a:pt x="1708904" y="1108690"/>
                  <a:pt x="1709301" y="1111518"/>
                  <a:pt x="1709896" y="1113800"/>
                </a:cubicBezTo>
                <a:cubicBezTo>
                  <a:pt x="1710492" y="1116082"/>
                  <a:pt x="1711186" y="1117918"/>
                  <a:pt x="1711980" y="1119307"/>
                </a:cubicBezTo>
                <a:cubicBezTo>
                  <a:pt x="1712774" y="1120696"/>
                  <a:pt x="1713766" y="1122035"/>
                  <a:pt x="1714957" y="1123325"/>
                </a:cubicBezTo>
                <a:cubicBezTo>
                  <a:pt x="1716147" y="1124615"/>
                  <a:pt x="1718528" y="1126053"/>
                  <a:pt x="1722100" y="1127641"/>
                </a:cubicBezTo>
                <a:cubicBezTo>
                  <a:pt x="1725672" y="1129228"/>
                  <a:pt x="1729889" y="1130717"/>
                  <a:pt x="1734751" y="1132106"/>
                </a:cubicBezTo>
                <a:cubicBezTo>
                  <a:pt x="1739612" y="1133495"/>
                  <a:pt x="1744970" y="1134636"/>
                  <a:pt x="1750824" y="1135529"/>
                </a:cubicBezTo>
                <a:cubicBezTo>
                  <a:pt x="1756678" y="1136422"/>
                  <a:pt x="1762581" y="1136868"/>
                  <a:pt x="1768535" y="1136868"/>
                </a:cubicBezTo>
                <a:cubicBezTo>
                  <a:pt x="1787188" y="1136868"/>
                  <a:pt x="1802864" y="1134289"/>
                  <a:pt x="1815564" y="1129129"/>
                </a:cubicBezTo>
                <a:cubicBezTo>
                  <a:pt x="1828264" y="1123970"/>
                  <a:pt x="1838534" y="1116479"/>
                  <a:pt x="1846372" y="1106656"/>
                </a:cubicBezTo>
                <a:cubicBezTo>
                  <a:pt x="1854210" y="1096834"/>
                  <a:pt x="1859766" y="1084927"/>
                  <a:pt x="1863041" y="1070937"/>
                </a:cubicBezTo>
                <a:cubicBezTo>
                  <a:pt x="1866315" y="1056948"/>
                  <a:pt x="1867952" y="1041221"/>
                  <a:pt x="1867952" y="1023759"/>
                </a:cubicBezTo>
                <a:lnTo>
                  <a:pt x="1867952" y="755868"/>
                </a:lnTo>
                <a:cubicBezTo>
                  <a:pt x="1867952" y="753884"/>
                  <a:pt x="1867307" y="752148"/>
                  <a:pt x="1866017" y="750659"/>
                </a:cubicBezTo>
                <a:cubicBezTo>
                  <a:pt x="1864727" y="749171"/>
                  <a:pt x="1862544" y="747931"/>
                  <a:pt x="1859469" y="746939"/>
                </a:cubicBezTo>
                <a:cubicBezTo>
                  <a:pt x="1856393" y="745946"/>
                  <a:pt x="1852375" y="745202"/>
                  <a:pt x="1847414" y="744706"/>
                </a:cubicBezTo>
                <a:cubicBezTo>
                  <a:pt x="1842453" y="744210"/>
                  <a:pt x="1836202" y="743962"/>
                  <a:pt x="1828661" y="743962"/>
                </a:cubicBezTo>
                <a:close/>
                <a:moveTo>
                  <a:pt x="2395399" y="739497"/>
                </a:moveTo>
                <a:cubicBezTo>
                  <a:pt x="2369007" y="739497"/>
                  <a:pt x="2344847" y="743962"/>
                  <a:pt x="2322920" y="752892"/>
                </a:cubicBezTo>
                <a:cubicBezTo>
                  <a:pt x="2300992" y="761821"/>
                  <a:pt x="2282190" y="774918"/>
                  <a:pt x="2266514" y="792182"/>
                </a:cubicBezTo>
                <a:cubicBezTo>
                  <a:pt x="2250837" y="809446"/>
                  <a:pt x="2238633" y="830778"/>
                  <a:pt x="2229902" y="856178"/>
                </a:cubicBezTo>
                <a:cubicBezTo>
                  <a:pt x="2221171" y="881578"/>
                  <a:pt x="2216805" y="910650"/>
                  <a:pt x="2216805" y="943392"/>
                </a:cubicBezTo>
                <a:cubicBezTo>
                  <a:pt x="2216805" y="975539"/>
                  <a:pt x="2220774" y="1003717"/>
                  <a:pt x="2228711" y="1027926"/>
                </a:cubicBezTo>
                <a:cubicBezTo>
                  <a:pt x="2236649" y="1052135"/>
                  <a:pt x="2248059" y="1072326"/>
                  <a:pt x="2262942" y="1088499"/>
                </a:cubicBezTo>
                <a:cubicBezTo>
                  <a:pt x="2277825" y="1104672"/>
                  <a:pt x="2295882" y="1116826"/>
                  <a:pt x="2317115" y="1124962"/>
                </a:cubicBezTo>
                <a:cubicBezTo>
                  <a:pt x="2338348" y="1133098"/>
                  <a:pt x="2362161" y="1137166"/>
                  <a:pt x="2388553" y="1137166"/>
                </a:cubicBezTo>
                <a:cubicBezTo>
                  <a:pt x="2402047" y="1137166"/>
                  <a:pt x="2414598" y="1136075"/>
                  <a:pt x="2426206" y="1133892"/>
                </a:cubicBezTo>
                <a:cubicBezTo>
                  <a:pt x="2437815" y="1131709"/>
                  <a:pt x="2448134" y="1128980"/>
                  <a:pt x="2457163" y="1125706"/>
                </a:cubicBezTo>
                <a:cubicBezTo>
                  <a:pt x="2466191" y="1122432"/>
                  <a:pt x="2473831" y="1119009"/>
                  <a:pt x="2480082" y="1115437"/>
                </a:cubicBezTo>
                <a:cubicBezTo>
                  <a:pt x="2486333" y="1111865"/>
                  <a:pt x="2490550" y="1108938"/>
                  <a:pt x="2492732" y="1106656"/>
                </a:cubicBezTo>
                <a:cubicBezTo>
                  <a:pt x="2494915" y="1104374"/>
                  <a:pt x="2496503" y="1102340"/>
                  <a:pt x="2497495" y="1100554"/>
                </a:cubicBezTo>
                <a:cubicBezTo>
                  <a:pt x="2498487" y="1098768"/>
                  <a:pt x="2499281" y="1096635"/>
                  <a:pt x="2499876" y="1094155"/>
                </a:cubicBezTo>
                <a:cubicBezTo>
                  <a:pt x="2500471" y="1091674"/>
                  <a:pt x="2500918" y="1088698"/>
                  <a:pt x="2501216" y="1085225"/>
                </a:cubicBezTo>
                <a:cubicBezTo>
                  <a:pt x="2501513" y="1081752"/>
                  <a:pt x="2501662" y="1077535"/>
                  <a:pt x="2501662" y="1072575"/>
                </a:cubicBezTo>
                <a:cubicBezTo>
                  <a:pt x="2501662" y="1065431"/>
                  <a:pt x="2501464" y="1059726"/>
                  <a:pt x="2501067" y="1055459"/>
                </a:cubicBezTo>
                <a:cubicBezTo>
                  <a:pt x="2500670" y="1051193"/>
                  <a:pt x="2500075" y="1047869"/>
                  <a:pt x="2499281" y="1045488"/>
                </a:cubicBezTo>
                <a:cubicBezTo>
                  <a:pt x="2498487" y="1043107"/>
                  <a:pt x="2497495" y="1041519"/>
                  <a:pt x="2496304" y="1040725"/>
                </a:cubicBezTo>
                <a:cubicBezTo>
                  <a:pt x="2495114" y="1039932"/>
                  <a:pt x="2493526" y="1039535"/>
                  <a:pt x="2491542" y="1039535"/>
                </a:cubicBezTo>
                <a:cubicBezTo>
                  <a:pt x="2488962" y="1039535"/>
                  <a:pt x="2485341" y="1041122"/>
                  <a:pt x="2480677" y="1044297"/>
                </a:cubicBezTo>
                <a:cubicBezTo>
                  <a:pt x="2476014" y="1047472"/>
                  <a:pt x="2470061" y="1051044"/>
                  <a:pt x="2462818" y="1055013"/>
                </a:cubicBezTo>
                <a:cubicBezTo>
                  <a:pt x="2455575" y="1058982"/>
                  <a:pt x="2446893" y="1062603"/>
                  <a:pt x="2436773" y="1065877"/>
                </a:cubicBezTo>
                <a:cubicBezTo>
                  <a:pt x="2426653" y="1069151"/>
                  <a:pt x="2414647" y="1070789"/>
                  <a:pt x="2400757" y="1070789"/>
                </a:cubicBezTo>
                <a:cubicBezTo>
                  <a:pt x="2385477" y="1070789"/>
                  <a:pt x="2371735" y="1068159"/>
                  <a:pt x="2359531" y="1062901"/>
                </a:cubicBezTo>
                <a:cubicBezTo>
                  <a:pt x="2347327" y="1057642"/>
                  <a:pt x="2336909" y="1049655"/>
                  <a:pt x="2328277" y="1038939"/>
                </a:cubicBezTo>
                <a:cubicBezTo>
                  <a:pt x="2319645" y="1028224"/>
                  <a:pt x="2312998" y="1014581"/>
                  <a:pt x="2308334" y="998012"/>
                </a:cubicBezTo>
                <a:cubicBezTo>
                  <a:pt x="2303671" y="981442"/>
                  <a:pt x="2301339" y="961846"/>
                  <a:pt x="2301339" y="939224"/>
                </a:cubicBezTo>
                <a:cubicBezTo>
                  <a:pt x="2301339" y="918587"/>
                  <a:pt x="2303522" y="900033"/>
                  <a:pt x="2307888" y="883563"/>
                </a:cubicBezTo>
                <a:cubicBezTo>
                  <a:pt x="2312253" y="867092"/>
                  <a:pt x="2318653" y="853053"/>
                  <a:pt x="2327087" y="841444"/>
                </a:cubicBezTo>
                <a:cubicBezTo>
                  <a:pt x="2335520" y="829836"/>
                  <a:pt x="2345740" y="820906"/>
                  <a:pt x="2357745" y="814655"/>
                </a:cubicBezTo>
                <a:cubicBezTo>
                  <a:pt x="2369751" y="808405"/>
                  <a:pt x="2383393" y="805279"/>
                  <a:pt x="2398673" y="805279"/>
                </a:cubicBezTo>
                <a:cubicBezTo>
                  <a:pt x="2412564" y="805279"/>
                  <a:pt x="2424520" y="807016"/>
                  <a:pt x="2434541" y="810488"/>
                </a:cubicBezTo>
                <a:cubicBezTo>
                  <a:pt x="2444562" y="813961"/>
                  <a:pt x="2453194" y="817830"/>
                  <a:pt x="2460437" y="822097"/>
                </a:cubicBezTo>
                <a:cubicBezTo>
                  <a:pt x="2467680" y="826363"/>
                  <a:pt x="2473583" y="830233"/>
                  <a:pt x="2478147" y="833705"/>
                </a:cubicBezTo>
                <a:cubicBezTo>
                  <a:pt x="2482711" y="837178"/>
                  <a:pt x="2486482" y="838914"/>
                  <a:pt x="2489458" y="838914"/>
                </a:cubicBezTo>
                <a:cubicBezTo>
                  <a:pt x="2491244" y="838914"/>
                  <a:pt x="2492832" y="838319"/>
                  <a:pt x="2494221" y="837128"/>
                </a:cubicBezTo>
                <a:cubicBezTo>
                  <a:pt x="2495610" y="835938"/>
                  <a:pt x="2496800" y="834053"/>
                  <a:pt x="2497793" y="831473"/>
                </a:cubicBezTo>
                <a:cubicBezTo>
                  <a:pt x="2498785" y="828893"/>
                  <a:pt x="2499479" y="825520"/>
                  <a:pt x="2499876" y="821353"/>
                </a:cubicBezTo>
                <a:cubicBezTo>
                  <a:pt x="2500273" y="817185"/>
                  <a:pt x="2500471" y="812125"/>
                  <a:pt x="2500471" y="806172"/>
                </a:cubicBezTo>
                <a:cubicBezTo>
                  <a:pt x="2500471" y="800616"/>
                  <a:pt x="2500323" y="795953"/>
                  <a:pt x="2500025" y="792182"/>
                </a:cubicBezTo>
                <a:cubicBezTo>
                  <a:pt x="2499727" y="788412"/>
                  <a:pt x="2499281" y="785138"/>
                  <a:pt x="2498686" y="782360"/>
                </a:cubicBezTo>
                <a:cubicBezTo>
                  <a:pt x="2498090" y="779582"/>
                  <a:pt x="2497297" y="777299"/>
                  <a:pt x="2496304" y="775514"/>
                </a:cubicBezTo>
                <a:cubicBezTo>
                  <a:pt x="2495312" y="773728"/>
                  <a:pt x="2493477" y="771495"/>
                  <a:pt x="2490798" y="768816"/>
                </a:cubicBezTo>
                <a:cubicBezTo>
                  <a:pt x="2488119" y="766137"/>
                  <a:pt x="2483406" y="762913"/>
                  <a:pt x="2476659" y="759142"/>
                </a:cubicBezTo>
                <a:cubicBezTo>
                  <a:pt x="2469912" y="755372"/>
                  <a:pt x="2462322" y="752048"/>
                  <a:pt x="2453888" y="749171"/>
                </a:cubicBezTo>
                <a:cubicBezTo>
                  <a:pt x="2445455" y="746294"/>
                  <a:pt x="2436277" y="743962"/>
                  <a:pt x="2426355" y="742176"/>
                </a:cubicBezTo>
                <a:cubicBezTo>
                  <a:pt x="2416433" y="740390"/>
                  <a:pt x="2406114" y="739497"/>
                  <a:pt x="2395399" y="739497"/>
                </a:cubicBezTo>
                <a:close/>
                <a:moveTo>
                  <a:pt x="1517313" y="738902"/>
                </a:moveTo>
                <a:cubicBezTo>
                  <a:pt x="1486753" y="738902"/>
                  <a:pt x="1459915" y="743565"/>
                  <a:pt x="1436797" y="752892"/>
                </a:cubicBezTo>
                <a:cubicBezTo>
                  <a:pt x="1413679" y="762218"/>
                  <a:pt x="1394282" y="775613"/>
                  <a:pt x="1378605" y="793075"/>
                </a:cubicBezTo>
                <a:cubicBezTo>
                  <a:pt x="1362928" y="810538"/>
                  <a:pt x="1351121" y="831721"/>
                  <a:pt x="1343184" y="856625"/>
                </a:cubicBezTo>
                <a:cubicBezTo>
                  <a:pt x="1335246" y="881529"/>
                  <a:pt x="1331278" y="909558"/>
                  <a:pt x="1331278" y="940713"/>
                </a:cubicBezTo>
                <a:cubicBezTo>
                  <a:pt x="1331278" y="974646"/>
                  <a:pt x="1334998" y="1004014"/>
                  <a:pt x="1342440" y="1028819"/>
                </a:cubicBezTo>
                <a:cubicBezTo>
                  <a:pt x="1349881" y="1053624"/>
                  <a:pt x="1361043" y="1074063"/>
                  <a:pt x="1375926" y="1090136"/>
                </a:cubicBezTo>
                <a:cubicBezTo>
                  <a:pt x="1390809" y="1106210"/>
                  <a:pt x="1409412" y="1118166"/>
                  <a:pt x="1431737" y="1126004"/>
                </a:cubicBezTo>
                <a:cubicBezTo>
                  <a:pt x="1454061" y="1133842"/>
                  <a:pt x="1480205" y="1137761"/>
                  <a:pt x="1510169" y="1137761"/>
                </a:cubicBezTo>
                <a:cubicBezTo>
                  <a:pt x="1540530" y="1137761"/>
                  <a:pt x="1567269" y="1133148"/>
                  <a:pt x="1590387" y="1123920"/>
                </a:cubicBezTo>
                <a:cubicBezTo>
                  <a:pt x="1613506" y="1114693"/>
                  <a:pt x="1632903" y="1101298"/>
                  <a:pt x="1648579" y="1083737"/>
                </a:cubicBezTo>
                <a:cubicBezTo>
                  <a:pt x="1664256" y="1066175"/>
                  <a:pt x="1676063" y="1044793"/>
                  <a:pt x="1684000" y="1019592"/>
                </a:cubicBezTo>
                <a:cubicBezTo>
                  <a:pt x="1691938" y="994390"/>
                  <a:pt x="1695906" y="965815"/>
                  <a:pt x="1695906" y="933867"/>
                </a:cubicBezTo>
                <a:cubicBezTo>
                  <a:pt x="1695906" y="900529"/>
                  <a:pt x="1692087" y="871607"/>
                  <a:pt x="1684447" y="847100"/>
                </a:cubicBezTo>
                <a:cubicBezTo>
                  <a:pt x="1676807" y="822593"/>
                  <a:pt x="1665496" y="802303"/>
                  <a:pt x="1650514" y="786229"/>
                </a:cubicBezTo>
                <a:cubicBezTo>
                  <a:pt x="1635532" y="770156"/>
                  <a:pt x="1616879" y="758250"/>
                  <a:pt x="1594555" y="750510"/>
                </a:cubicBezTo>
                <a:cubicBezTo>
                  <a:pt x="1572230" y="742771"/>
                  <a:pt x="1546483" y="738902"/>
                  <a:pt x="1517313" y="738902"/>
                </a:cubicBezTo>
                <a:close/>
                <a:moveTo>
                  <a:pt x="0" y="0"/>
                </a:moveTo>
                <a:lnTo>
                  <a:pt x="4236720" y="0"/>
                </a:lnTo>
                <a:lnTo>
                  <a:pt x="42367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57A6D-C412-3F50-2D9F-50F53EC49946}"/>
              </a:ext>
            </a:extLst>
          </p:cNvPr>
          <p:cNvSpPr txBox="1"/>
          <p:nvPr/>
        </p:nvSpPr>
        <p:spPr>
          <a:xfrm>
            <a:off x="4511040" y="670560"/>
            <a:ext cx="6756400" cy="231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Söhne"/>
              </a:rPr>
              <a:t>Welcome to the world of Zomato Delivery Analysis, where data unveils the story behind each delivery.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Söhne"/>
              </a:rPr>
              <a:t>In this project, we delved into the intricacies of Zomato's delivery dataset to extract valuable insights.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D0D0D"/>
                </a:solidFill>
                <a:effectLst/>
                <a:latin typeface="Söhne"/>
              </a:rPr>
              <a:t>Our mission was to understand the dynamics influencing delivery performance, customer satisfaction, and overall business impact.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568DD3-F9C0-D3EC-F6E3-697B24BC2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4386400" y="4177329"/>
            <a:ext cx="2139043" cy="23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2.59259E-6 L 0.64075 0.0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C95C3E-692D-924B-2925-F8877B4DB267}"/>
              </a:ext>
            </a:extLst>
          </p:cNvPr>
          <p:cNvSpPr/>
          <p:nvPr/>
        </p:nvSpPr>
        <p:spPr>
          <a:xfrm>
            <a:off x="386080" y="314961"/>
            <a:ext cx="5608320" cy="8413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870CF-928D-9D43-BA78-553F27673310}"/>
              </a:ext>
            </a:extLst>
          </p:cNvPr>
          <p:cNvSpPr txBox="1"/>
          <p:nvPr/>
        </p:nvSpPr>
        <p:spPr>
          <a:xfrm>
            <a:off x="386080" y="412457"/>
            <a:ext cx="5725160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SIGNIFICANCE OF ANALYSIS:</a:t>
            </a:r>
            <a:endParaRPr lang="en-IN" sz="20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80467-260A-D591-855F-F45B5D9BA3C6}"/>
              </a:ext>
            </a:extLst>
          </p:cNvPr>
          <p:cNvSpPr txBox="1"/>
          <p:nvPr/>
        </p:nvSpPr>
        <p:spPr>
          <a:xfrm>
            <a:off x="386080" y="1545520"/>
            <a:ext cx="6553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effectLst/>
                <a:latin typeface="Söhne"/>
              </a:rPr>
              <a:t>The significance of this analysis lies in its potential to revolutionize Zomato's delivery operations.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effectLst/>
                <a:latin typeface="Söhne"/>
              </a:rPr>
              <a:t>By understanding the data-driven nuances, we aim to enhance delivery efficiency, elevate customer satisfaction, and provide valuable insights for strategic business decisions.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effectLst/>
                <a:latin typeface="Söhne"/>
              </a:rPr>
              <a:t>As we navigate through the project, we will get to shed light on the key patterns and trends within this vast pool of data.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CDE48E-B8B5-2A1C-79E5-845656090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3" t="8279" r="10924" b="7915"/>
          <a:stretch/>
        </p:blipFill>
        <p:spPr>
          <a:xfrm>
            <a:off x="7142480" y="1545521"/>
            <a:ext cx="4429970" cy="41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272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87D58B-F572-A705-66B6-8F2D710C53BE}"/>
              </a:ext>
            </a:extLst>
          </p:cNvPr>
          <p:cNvSpPr/>
          <p:nvPr/>
        </p:nvSpPr>
        <p:spPr>
          <a:xfrm>
            <a:off x="1706880" y="0"/>
            <a:ext cx="1048512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56DA4-5446-B54A-4B1E-145B09FAE992}"/>
              </a:ext>
            </a:extLst>
          </p:cNvPr>
          <p:cNvSpPr/>
          <p:nvPr/>
        </p:nvSpPr>
        <p:spPr>
          <a:xfrm>
            <a:off x="0" y="0"/>
            <a:ext cx="430784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61DAB2-E103-E90C-8DBC-5A256F759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482370"/>
              </p:ext>
            </p:extLst>
          </p:nvPr>
        </p:nvGraphicFramePr>
        <p:xfrm>
          <a:off x="-1767840" y="4351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F01AEB-C83B-C052-D6F7-D07C959D1A6C}"/>
              </a:ext>
            </a:extLst>
          </p:cNvPr>
          <p:cNvSpPr txBox="1"/>
          <p:nvPr/>
        </p:nvSpPr>
        <p:spPr>
          <a:xfrm>
            <a:off x="5242560" y="2056797"/>
            <a:ext cx="675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dataset encompasses a wealth of information, ranging from restaurant details and order specifics to customer feedback.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D0D0D"/>
                </a:solidFill>
                <a:latin typeface="Söhne"/>
              </a:rPr>
              <a:t>Ranging from </a:t>
            </a:r>
            <a:r>
              <a:rPr lang="en-US" sz="2000" u="sng" dirty="0">
                <a:solidFill>
                  <a:srgbClr val="0D0D0D"/>
                </a:solidFill>
                <a:highlight>
                  <a:srgbClr val="FFFF00"/>
                </a:highlight>
                <a:latin typeface="Söhne"/>
              </a:rPr>
              <a:t>columns</a:t>
            </a:r>
            <a:r>
              <a:rPr lang="en-US" sz="2000" u="sng" dirty="0">
                <a:solidFill>
                  <a:srgbClr val="0D0D0D"/>
                </a:solidFill>
                <a:latin typeface="Söhne"/>
              </a:rPr>
              <a:t> like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restaurants name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delivery review number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delivery rating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business hours that these restaurants operate in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average price for order in restaurant specific and similar data.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54229-13CC-5844-BC54-3B26757CC680}"/>
              </a:ext>
            </a:extLst>
          </p:cNvPr>
          <p:cNvSpPr/>
          <p:nvPr/>
        </p:nvSpPr>
        <p:spPr>
          <a:xfrm>
            <a:off x="5090160" y="435186"/>
            <a:ext cx="5577840" cy="8652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55D2B-8EAA-CA52-DEB1-3E85ED26B2DF}"/>
              </a:ext>
            </a:extLst>
          </p:cNvPr>
          <p:cNvSpPr txBox="1"/>
          <p:nvPr/>
        </p:nvSpPr>
        <p:spPr>
          <a:xfrm>
            <a:off x="5242560" y="575445"/>
            <a:ext cx="4145280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latin typeface="Söhne"/>
              </a:rPr>
              <a:t>Dataset Introduction:</a:t>
            </a:r>
            <a:endParaRPr lang="en-IN" sz="3200" b="1" u="sng" dirty="0"/>
          </a:p>
        </p:txBody>
      </p:sp>
      <p:pic>
        <p:nvPicPr>
          <p:cNvPr id="9" name="Graphic 8" descr="Fork and knife with solid fill">
            <a:extLst>
              <a:ext uri="{FF2B5EF4-FFF2-40B4-BE49-F238E27FC236}">
                <a16:creationId xmlns:a16="http://schemas.microsoft.com/office/drawing/2014/main" id="{B6E59B04-CE0B-2092-29C0-3BA3DDC7F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60" y="1004147"/>
            <a:ext cx="914400" cy="914400"/>
          </a:xfrm>
          <a:prstGeom prst="rect">
            <a:avLst/>
          </a:prstGeom>
        </p:spPr>
      </p:pic>
      <p:pic>
        <p:nvPicPr>
          <p:cNvPr id="11" name="Graphic 10" descr="Map with pin with solid fill">
            <a:extLst>
              <a:ext uri="{FF2B5EF4-FFF2-40B4-BE49-F238E27FC236}">
                <a16:creationId xmlns:a16="http://schemas.microsoft.com/office/drawing/2014/main" id="{A8F9FB2C-4945-5051-F13C-A830AE39C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0720" y="2656961"/>
            <a:ext cx="914400" cy="914400"/>
          </a:xfrm>
          <a:prstGeom prst="rect">
            <a:avLst/>
          </a:prstGeom>
        </p:spPr>
      </p:pic>
      <p:pic>
        <p:nvPicPr>
          <p:cNvPr id="15" name="Graphic 14" descr="Burger and drink with solid fill">
            <a:extLst>
              <a:ext uri="{FF2B5EF4-FFF2-40B4-BE49-F238E27FC236}">
                <a16:creationId xmlns:a16="http://schemas.microsoft.com/office/drawing/2014/main" id="{F39C41AF-0AB3-9BF0-7012-5E6B7984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6720" y="4302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014"/>
      </p:ext>
    </p:extLst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1E7325-58B5-00BF-E4B6-467798A1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1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2E9961E-83B7-B9C9-CB37-39FD9AF1A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459340"/>
              </p:ext>
            </p:extLst>
          </p:nvPr>
        </p:nvGraphicFramePr>
        <p:xfrm>
          <a:off x="1767840" y="5875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EA3E5A-B37E-BD7A-8910-6FD96B9905B2}"/>
              </a:ext>
            </a:extLst>
          </p:cNvPr>
          <p:cNvSpPr txBox="1"/>
          <p:nvPr/>
        </p:nvSpPr>
        <p:spPr>
          <a:xfrm>
            <a:off x="335280" y="345440"/>
            <a:ext cx="54864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Methodology used: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61005-77B2-BD4F-2C72-1E35556AD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6650" y="4025565"/>
            <a:ext cx="5899699" cy="2751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73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901 0.01968 L 1.37748 0.0094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1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431801-7BC1-FB13-D27F-0DBDE4D80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367013"/>
              </p:ext>
            </p:extLst>
          </p:nvPr>
        </p:nvGraphicFramePr>
        <p:xfrm>
          <a:off x="-142240" y="538480"/>
          <a:ext cx="6126480" cy="543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41488C-CB58-2272-0AC2-9D3BFD14D9A2}"/>
              </a:ext>
            </a:extLst>
          </p:cNvPr>
          <p:cNvCxnSpPr>
            <a:cxnSpLocks/>
          </p:cNvCxnSpPr>
          <p:nvPr/>
        </p:nvCxnSpPr>
        <p:spPr>
          <a:xfrm>
            <a:off x="5831840" y="264160"/>
            <a:ext cx="71120" cy="605536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C70551-2699-413E-88A2-549DE353C28C}"/>
              </a:ext>
            </a:extLst>
          </p:cNvPr>
          <p:cNvSpPr txBox="1"/>
          <p:nvPr/>
        </p:nvSpPr>
        <p:spPr>
          <a:xfrm>
            <a:off x="6096000" y="1261527"/>
            <a:ext cx="5506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</a:rPr>
              <a:t>Web Scraping Overview: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Utilized Python for web scraping to extract data from the Zomato website.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Python libraries such as Beautiful Soup and Requests were employed for seamless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</a:rPr>
              <a:t>Steps Involved: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</a:rPr>
              <a:t>1. URL Identification: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Identified relevant URLs containing delivery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</a:rPr>
              <a:t>2. HTML Parsing: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Used Beautiful Soup to parse HTML content and navigate the website's structure.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</a:rPr>
              <a:t>3. Data Extraction: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Extracted pertinent information such as restaurant details, menu items, delivery times, and customer feedback.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B5A6B-F926-9005-D6BD-23F5D6962599}"/>
              </a:ext>
            </a:extLst>
          </p:cNvPr>
          <p:cNvSpPr txBox="1"/>
          <p:nvPr/>
        </p:nvSpPr>
        <p:spPr>
          <a:xfrm>
            <a:off x="6197600" y="538480"/>
            <a:ext cx="5008880" cy="52322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D0D0D"/>
                </a:solidFill>
                <a:effectLst/>
                <a:latin typeface="Söhne"/>
              </a:rPr>
              <a:t>Data Scraping with Python</a:t>
            </a:r>
            <a:r>
              <a:rPr lang="en-IN" sz="2800" b="1" i="1" u="sng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sz="1800" b="1" i="0" u="sng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571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2105E2-20A0-2570-191C-319ECBBBB03A}"/>
              </a:ext>
            </a:extLst>
          </p:cNvPr>
          <p:cNvSpPr/>
          <p:nvPr/>
        </p:nvSpPr>
        <p:spPr>
          <a:xfrm>
            <a:off x="142240" y="71120"/>
            <a:ext cx="11907520" cy="65532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82FF9-3697-D09D-D3A9-4A29436C7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t="3408" r="30834" b="8593"/>
          <a:stretch/>
        </p:blipFill>
        <p:spPr>
          <a:xfrm>
            <a:off x="6096000" y="152400"/>
            <a:ext cx="6024880" cy="6471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0EBFD-9937-8668-B3F1-8F0A9B48F8C3}"/>
              </a:ext>
            </a:extLst>
          </p:cNvPr>
          <p:cNvSpPr txBox="1"/>
          <p:nvPr/>
        </p:nvSpPr>
        <p:spPr>
          <a:xfrm>
            <a:off x="522513" y="569167"/>
            <a:ext cx="509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highlight>
                  <a:srgbClr val="C0C0C0"/>
                </a:highlight>
              </a:rPr>
              <a:t>Our web scraping process involved the following steps:</a:t>
            </a:r>
          </a:p>
          <a:p>
            <a:endParaRPr lang="en-IN" sz="2800" b="1" u="sng" dirty="0">
              <a:highlight>
                <a:srgbClr val="C0C0C0"/>
              </a:highlight>
            </a:endParaRPr>
          </a:p>
          <a:p>
            <a:r>
              <a:rPr lang="en-IN" sz="2000" b="1" dirty="0"/>
              <a:t>1.	Initializing WebDriver</a:t>
            </a:r>
          </a:p>
          <a:p>
            <a:r>
              <a:rPr lang="en-IN" sz="2000" b="1" dirty="0"/>
              <a:t>2.	Fetching Dynamic Content</a:t>
            </a:r>
          </a:p>
          <a:p>
            <a:r>
              <a:rPr lang="en-IN" sz="2000" b="1" dirty="0"/>
              <a:t>3.	Performing Scrolling</a:t>
            </a:r>
          </a:p>
          <a:p>
            <a:r>
              <a:rPr lang="en-IN" sz="2000" b="1" dirty="0"/>
              <a:t>4.	Extracting Restaurant Information</a:t>
            </a:r>
          </a:p>
          <a:p>
            <a:r>
              <a:rPr lang="en-IN" sz="2000" b="1" dirty="0"/>
              <a:t>5.	Extracting Additional Details</a:t>
            </a:r>
          </a:p>
          <a:p>
            <a:r>
              <a:rPr lang="en-IN" sz="2000" b="1" dirty="0"/>
              <a:t>6.	Data Storage</a:t>
            </a:r>
          </a:p>
          <a:p>
            <a:r>
              <a:rPr lang="en-IN" sz="2000" b="1" dirty="0"/>
              <a:t>7.	Saving Data to CSV</a:t>
            </a:r>
          </a:p>
        </p:txBody>
      </p:sp>
    </p:spTree>
    <p:extLst>
      <p:ext uri="{BB962C8B-B14F-4D97-AF65-F5344CB8AC3E}">
        <p14:creationId xmlns:p14="http://schemas.microsoft.com/office/powerpoint/2010/main" val="70931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D91BE-6E10-791E-993C-78449B466E49}"/>
              </a:ext>
            </a:extLst>
          </p:cNvPr>
          <p:cNvSpPr txBox="1"/>
          <p:nvPr/>
        </p:nvSpPr>
        <p:spPr>
          <a:xfrm>
            <a:off x="508000" y="386080"/>
            <a:ext cx="997712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EDA: DATA CLEANING, DATA ANALYZATION AND VISUALIZATION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48B8D-D611-C30D-FDF4-626E1269E4D4}"/>
              </a:ext>
            </a:extLst>
          </p:cNvPr>
          <p:cNvSpPr txBox="1"/>
          <p:nvPr/>
        </p:nvSpPr>
        <p:spPr>
          <a:xfrm>
            <a:off x="792480" y="1064736"/>
            <a:ext cx="462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808080"/>
                </a:highlight>
                <a:latin typeface="Söhne"/>
              </a:rPr>
              <a:t>Data Cleaning:</a:t>
            </a:r>
          </a:p>
          <a:p>
            <a:pPr marL="342900" indent="-342900" algn="l">
              <a:buAutoNum type="alphaL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Handling Missing Values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marL="342900" indent="-342900" algn="l">
              <a:buAutoNum type="alphaL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Duplicate Removal</a:t>
            </a:r>
          </a:p>
          <a:p>
            <a:pPr marL="342900" indent="-342900" algn="l">
              <a:buAutoNum type="alphaL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Type Standardization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AutoNum type="alphaL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Addressing Inconsistencies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2637C-6906-A5A1-33E3-B1311DDD9C2B}"/>
              </a:ext>
            </a:extLst>
          </p:cNvPr>
          <p:cNvSpPr txBox="1"/>
          <p:nvPr/>
        </p:nvSpPr>
        <p:spPr>
          <a:xfrm>
            <a:off x="5892800" y="1064736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808080"/>
                </a:highlight>
                <a:latin typeface="Söhne"/>
              </a:rPr>
              <a:t>Data Visualization:</a:t>
            </a:r>
          </a:p>
          <a:p>
            <a:pPr marL="342900" indent="-342900" algn="l">
              <a:buAutoNum type="alphaL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Univariate Analysis</a:t>
            </a:r>
          </a:p>
          <a:p>
            <a:pPr marL="342900" indent="-342900" algn="l">
              <a:buAutoNum type="alphaL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Bivariate </a:t>
            </a:r>
          </a:p>
          <a:p>
            <a:pPr marL="342900" indent="-342900" algn="l">
              <a:buAutoNum type="alphaL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Multivariate Analysis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8F968-2E4F-3685-A959-5C7959C7B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136"/>
            <a:ext cx="12192000" cy="3749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020E7-21C0-7FC5-DF26-07F3F8CDB28A}"/>
              </a:ext>
            </a:extLst>
          </p:cNvPr>
          <p:cNvSpPr txBox="1"/>
          <p:nvPr/>
        </p:nvSpPr>
        <p:spPr>
          <a:xfrm>
            <a:off x="264160" y="2634396"/>
            <a:ext cx="5831840" cy="38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CLEANED COLUMN OF DELIVERY_RATING: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7F36A-7CA7-B339-DF54-DCB117F4F325}"/>
              </a:ext>
            </a:extLst>
          </p:cNvPr>
          <p:cNvCxnSpPr/>
          <p:nvPr/>
        </p:nvCxnSpPr>
        <p:spPr>
          <a:xfrm>
            <a:off x="0" y="263439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6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F0C4E5-A2C6-1952-8586-1AC621F2D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1888730"/>
            <a:ext cx="11145520" cy="464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157A84-92A6-636A-F892-F23937050E50}"/>
              </a:ext>
            </a:extLst>
          </p:cNvPr>
          <p:cNvSpPr txBox="1"/>
          <p:nvPr/>
        </p:nvSpPr>
        <p:spPr>
          <a:xfrm>
            <a:off x="599440" y="426720"/>
            <a:ext cx="1011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INSIGHT 1: </a:t>
            </a:r>
            <a:r>
              <a:rPr lang="en-IN" sz="2000" u="sng" dirty="0">
                <a:solidFill>
                  <a:schemeClr val="bg1"/>
                </a:solidFill>
                <a:highlight>
                  <a:srgbClr val="000000"/>
                </a:highlight>
              </a:rPr>
              <a:t>Area-wise Distribution of Restaurants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B783D-C542-7ECB-35E0-E33368B11FF6}"/>
              </a:ext>
            </a:extLst>
          </p:cNvPr>
          <p:cNvSpPr txBox="1"/>
          <p:nvPr/>
        </p:nvSpPr>
        <p:spPr>
          <a:xfrm>
            <a:off x="523240" y="1034614"/>
            <a:ext cx="1031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The location with the maximum number of less-rated restaurants is BTM, Bangalore, with a count of 56 less-rated restaurants.</a:t>
            </a:r>
          </a:p>
        </p:txBody>
      </p:sp>
    </p:spTree>
    <p:extLst>
      <p:ext uri="{BB962C8B-B14F-4D97-AF65-F5344CB8AC3E}">
        <p14:creationId xmlns:p14="http://schemas.microsoft.com/office/powerpoint/2010/main" val="289685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53163-6EC1-875B-9475-707DA742113F}"/>
              </a:ext>
            </a:extLst>
          </p:cNvPr>
          <p:cNvSpPr txBox="1"/>
          <p:nvPr/>
        </p:nvSpPr>
        <p:spPr>
          <a:xfrm>
            <a:off x="243840" y="40640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INSIGHT 2</a:t>
            </a:r>
            <a:r>
              <a:rPr lang="en-IN" sz="2400" dirty="0"/>
              <a:t>: </a:t>
            </a:r>
            <a:r>
              <a:rPr lang="en-IN" sz="2400" u="sng" dirty="0"/>
              <a:t>Location with least competition in business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23B5-A8C8-D975-89F4-532CD2B4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143"/>
            <a:ext cx="12192000" cy="2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F6DD-BD73-3E06-85B6-C4241526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250C15-27BD-392A-7F41-E372CE5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BFA006-7A3E-3BF2-9D2E-0437472985EB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F1221A-9756-D5EF-547D-DFB08080A58A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1C98B21A-1A4D-67A7-6FB1-FE0DF20D8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E7477735-EB26-51C9-90E2-61CB3EB80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61DAE7D-C46B-3549-3EE6-EBE64C626579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5A793-FD5C-D758-F1B3-E743296DFE27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63017-6407-BBFB-904D-6142B90A8B06}"/>
              </a:ext>
            </a:extLst>
          </p:cNvPr>
          <p:cNvSpPr txBox="1"/>
          <p:nvPr/>
        </p:nvSpPr>
        <p:spPr>
          <a:xfrm>
            <a:off x="2631440" y="2082067"/>
            <a:ext cx="118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EE03C-0C37-6769-DB77-20EAEC0A18AC}"/>
              </a:ext>
            </a:extLst>
          </p:cNvPr>
          <p:cNvSpPr txBox="1"/>
          <p:nvPr/>
        </p:nvSpPr>
        <p:spPr>
          <a:xfrm>
            <a:off x="5546637" y="2051289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FOOD DELIVERY ANALYSIS</a:t>
            </a:r>
          </a:p>
        </p:txBody>
      </p:sp>
      <p:pic>
        <p:nvPicPr>
          <p:cNvPr id="5" name="quick-mechanical-keyboard-14391">
            <a:hlinkClick r:id="" action="ppaction://media"/>
            <a:extLst>
              <a:ext uri="{FF2B5EF4-FFF2-40B4-BE49-F238E27FC236}">
                <a16:creationId xmlns:a16="http://schemas.microsoft.com/office/drawing/2014/main" id="{2A449774-EDE5-E297-4E6D-A293B3A0335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8146.9375"/>
                  <p14:fade out="4000"/>
                </p14:media>
              </p:ext>
            </p:ext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3889" y="6689051"/>
            <a:ext cx="258128" cy="258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quick-mechanical-keyboard-14391">
            <a:hlinkClick r:id="" action="ppaction://media"/>
            <a:extLst>
              <a:ext uri="{FF2B5EF4-FFF2-40B4-BE49-F238E27FC236}">
                <a16:creationId xmlns:a16="http://schemas.microsoft.com/office/drawing/2014/main" id="{9686DE0F-A7B8-A216-39B3-BCB6139A5D3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311.9375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01440" y="6689051"/>
            <a:ext cx="168949" cy="168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31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8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35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499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99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1658BD-E9C7-8562-6829-34F137A5720A}"/>
              </a:ext>
            </a:extLst>
          </p:cNvPr>
          <p:cNvSpPr/>
          <p:nvPr/>
        </p:nvSpPr>
        <p:spPr>
          <a:xfrm>
            <a:off x="365760" y="213360"/>
            <a:ext cx="11287760" cy="9855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7FA8B-4DEE-A9D1-6BCB-A20A86E005C4}"/>
              </a:ext>
            </a:extLst>
          </p:cNvPr>
          <p:cNvSpPr txBox="1"/>
          <p:nvPr/>
        </p:nvSpPr>
        <p:spPr>
          <a:xfrm>
            <a:off x="701040" y="351691"/>
            <a:ext cx="83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DASHBOARD ON ANALYSIS IN EXCEL: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BBDD09-7E0C-610D-7684-D02DCD4C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120"/>
            <a:ext cx="1219200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70E18-867B-77D5-97AC-43525F5C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" y="1343608"/>
            <a:ext cx="11644600" cy="527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8F613-82E0-902B-A844-F63520BA22CC}"/>
              </a:ext>
            </a:extLst>
          </p:cNvPr>
          <p:cNvSpPr txBox="1"/>
          <p:nvPr/>
        </p:nvSpPr>
        <p:spPr>
          <a:xfrm>
            <a:off x="401216" y="373224"/>
            <a:ext cx="11280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C00000"/>
                </a:solidFill>
                <a:highlight>
                  <a:srgbClr val="000000"/>
                </a:highlight>
              </a:rPr>
              <a:t>Accessible Business Hours: </a:t>
            </a:r>
            <a:r>
              <a:rPr lang="en-IN" sz="2000" b="1" u="sng" dirty="0">
                <a:solidFill>
                  <a:srgbClr val="C00000"/>
                </a:solidFill>
                <a:highlight>
                  <a:srgbClr val="000000"/>
                </a:highlight>
              </a:rPr>
              <a:t> </a:t>
            </a:r>
            <a:r>
              <a:rPr lang="en-IN" sz="2000" b="1" u="sng" dirty="0">
                <a:solidFill>
                  <a:srgbClr val="C00000"/>
                </a:solidFill>
              </a:rPr>
              <a:t>we can see major </a:t>
            </a:r>
            <a:r>
              <a:rPr lang="en-IN" sz="2000" b="1" u="sng" dirty="0" err="1">
                <a:solidFill>
                  <a:srgbClr val="C00000"/>
                </a:solidFill>
              </a:rPr>
              <a:t>reataurants</a:t>
            </a:r>
            <a:r>
              <a:rPr lang="en-IN" sz="2000" b="1" u="sng" dirty="0">
                <a:solidFill>
                  <a:srgbClr val="C00000"/>
                </a:solidFill>
              </a:rPr>
              <a:t> have specific timing for opening while 24% restaurants are open all the time meanwhile only 2% have no timings.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7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8A5E8-AB2C-82E0-4A1B-B615BA85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7" y="1614101"/>
            <a:ext cx="11994785" cy="5113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1A010-A276-6A1E-BA74-AFBBC9673BC4}"/>
              </a:ext>
            </a:extLst>
          </p:cNvPr>
          <p:cNvSpPr txBox="1"/>
          <p:nvPr/>
        </p:nvSpPr>
        <p:spPr>
          <a:xfrm>
            <a:off x="130629" y="223935"/>
            <a:ext cx="11849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Delivery rating vs average price:</a:t>
            </a:r>
          </a:p>
          <a:p>
            <a:r>
              <a:rPr lang="en-US" dirty="0"/>
              <a:t>Delivery ratings don't necessarily align with restaurant prices. High prices don't guarantee better ratings, indicating other factors like service quality play a significant role.</a:t>
            </a:r>
          </a:p>
        </p:txBody>
      </p:sp>
    </p:spTree>
    <p:extLst>
      <p:ext uri="{BB962C8B-B14F-4D97-AF65-F5344CB8AC3E}">
        <p14:creationId xmlns:p14="http://schemas.microsoft.com/office/powerpoint/2010/main" val="12946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22D6D-F8CB-4FCB-254A-F99E94CEE734}"/>
              </a:ext>
            </a:extLst>
          </p:cNvPr>
          <p:cNvSpPr txBox="1"/>
          <p:nvPr/>
        </p:nvSpPr>
        <p:spPr>
          <a:xfrm>
            <a:off x="233680" y="386080"/>
            <a:ext cx="5862320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FA5E6-4CC1-EEAC-3701-B1CE62949C87}"/>
              </a:ext>
            </a:extLst>
          </p:cNvPr>
          <p:cNvSpPr txBox="1"/>
          <p:nvPr/>
        </p:nvSpPr>
        <p:spPr>
          <a:xfrm>
            <a:off x="375920" y="1524000"/>
            <a:ext cx="5720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u="sng" dirty="0"/>
              <a:t> </a:t>
            </a:r>
            <a:r>
              <a:rPr lang="en-US" b="1" u="sng" dirty="0"/>
              <a:t>Location Analysis: </a:t>
            </a:r>
            <a:r>
              <a:rPr lang="en-IN" dirty="0"/>
              <a:t>We observed that “BTM” have max number of restaurant and it is also a site for </a:t>
            </a:r>
            <a:r>
              <a:rPr lang="en-US" dirty="0"/>
              <a:t>56 less-rated restaurants, suggesting customers may need to be more selective.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u="sng" dirty="0"/>
              <a:t>Most idle location for opening new delivery only restaurant </a:t>
            </a:r>
            <a:r>
              <a:rPr lang="en-IN" dirty="0"/>
              <a:t>are </a:t>
            </a:r>
            <a:r>
              <a:rPr lang="en-IN" dirty="0" err="1"/>
              <a:t>koramangla</a:t>
            </a:r>
            <a:r>
              <a:rPr lang="en-IN" dirty="0"/>
              <a:t> and Indiranagar are more beneficial for opening remote restaurant(delivery only), because they offer most cuisines and have higher review number for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9D421-7450-28E3-A632-80EF6379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1104728"/>
            <a:ext cx="4591308" cy="30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93C4F8-D872-A6B3-9F1A-CD7440370A69}"/>
              </a:ext>
            </a:extLst>
          </p:cNvPr>
          <p:cNvSpPr txBox="1"/>
          <p:nvPr/>
        </p:nvSpPr>
        <p:spPr>
          <a:xfrm>
            <a:off x="445536" y="709326"/>
            <a:ext cx="112177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Top-Highest rated restaurant: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Kolkata Famous Kati Rolls,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Shanthi Sagar shine with Delivery ratings of  11.8 Known for quality food, efficient delivery.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0451-2177-ECA3-B22C-F9BB1492FD83}"/>
              </a:ext>
            </a:extLst>
          </p:cNvPr>
          <p:cNvSpPr txBox="1"/>
          <p:nvPr/>
        </p:nvSpPr>
        <p:spPr>
          <a:xfrm>
            <a:off x="445536" y="2216487"/>
            <a:ext cx="1036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Average price distribution:</a:t>
            </a:r>
          </a:p>
          <a:p>
            <a:r>
              <a:rPr lang="en-IN" dirty="0"/>
              <a:t>Top cuisines like Biryani and Bakery/Desserts have higher average prices, with Biryani leading at 4500 closely followed by bakery and desserts at 3450.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17F58-39F1-C838-39D9-F1BF487A18B4}"/>
              </a:ext>
            </a:extLst>
          </p:cNvPr>
          <p:cNvSpPr txBox="1"/>
          <p:nvPr/>
        </p:nvSpPr>
        <p:spPr>
          <a:xfrm>
            <a:off x="445536" y="3656896"/>
            <a:ext cx="10685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C0C0C0"/>
                </a:highlight>
              </a:rPr>
              <a:t>Average of delivery rating:</a:t>
            </a:r>
          </a:p>
          <a:p>
            <a:r>
              <a:rPr lang="en-IN" dirty="0"/>
              <a:t>Across different cuisines, average ratings tend to be consistently high, ranging from 4.4 to 4.6. Certain types like Ice Cream and Shake consistently stand out with higher average ratings.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62A42-A7AA-8DCA-82B9-C0366E5163FB}"/>
              </a:ext>
            </a:extLst>
          </p:cNvPr>
          <p:cNvSpPr txBox="1"/>
          <p:nvPr/>
        </p:nvSpPr>
        <p:spPr>
          <a:xfrm>
            <a:off x="370892" y="484089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conclusion, these insights offer valuable guidance for relevant stakeholders or decision-makers.</a:t>
            </a:r>
          </a:p>
        </p:txBody>
      </p:sp>
    </p:spTree>
    <p:extLst>
      <p:ext uri="{BB962C8B-B14F-4D97-AF65-F5344CB8AC3E}">
        <p14:creationId xmlns:p14="http://schemas.microsoft.com/office/powerpoint/2010/main" val="403293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97CCD6-93A3-22E7-9315-CAE09B4237B1}"/>
              </a:ext>
            </a:extLst>
          </p:cNvPr>
          <p:cNvSpPr txBox="1"/>
          <p:nvPr/>
        </p:nvSpPr>
        <p:spPr>
          <a:xfrm>
            <a:off x="508000" y="1322477"/>
            <a:ext cx="11199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While the journey was enriching, it wasn't without challenges.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Like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Navigating dynamic websites during scraping and addressing hurdles.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Data cleaning was challenging too.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However, these challenges provided valuable lessons in adaptability and the importance of robust data cleaning processes.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7062D-7CF4-F679-C3CC-2502345EB88B}"/>
              </a:ext>
            </a:extLst>
          </p:cNvPr>
          <p:cNvSpPr txBox="1"/>
          <p:nvPr/>
        </p:nvSpPr>
        <p:spPr>
          <a:xfrm>
            <a:off x="508000" y="579120"/>
            <a:ext cx="613664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D0D0D"/>
                </a:solidFill>
                <a:effectLst/>
                <a:latin typeface="Söhne"/>
              </a:rPr>
              <a:t>Challenges and Lessons Learned:</a:t>
            </a:r>
            <a:endParaRPr lang="en-IN" sz="28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B1AAB-E362-5E9D-8C16-E743148AA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36" y="3286978"/>
            <a:ext cx="6464696" cy="32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35615-43A5-CBFD-03DE-AD5440D86791}"/>
              </a:ext>
            </a:extLst>
          </p:cNvPr>
          <p:cNvSpPr txBox="1"/>
          <p:nvPr/>
        </p:nvSpPr>
        <p:spPr>
          <a:xfrm>
            <a:off x="477520" y="1706940"/>
            <a:ext cx="61671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project lays the foundation for future endeavors. As we reflect on the current insights, we envision a path forward that involves continuous analysis, incorporating additional datasets for a comprehensive view, and potential integration of machine learning models for predictive analytics.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conclusion, our exploration of the Zomato delivery dataset has not only uncovered actionable insights but has also demonstrated the power of data-driven decision-making. As we wrap up this analysis, we recognize the potential for Zomato to leverage these findings for a more optimized and customer-centric delivery service.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06B37-A95F-CF7A-9395-4E06EB19908B}"/>
              </a:ext>
            </a:extLst>
          </p:cNvPr>
          <p:cNvSpPr txBox="1"/>
          <p:nvPr/>
        </p:nvSpPr>
        <p:spPr>
          <a:xfrm>
            <a:off x="477520" y="558800"/>
            <a:ext cx="4094480" cy="584775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FUTURE WORK:</a:t>
            </a:r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BE6A2-E47D-0C26-A391-7AE998DA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92" y="851187"/>
            <a:ext cx="6374087" cy="41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86553-0C63-AEE0-CFDA-6FDB8159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-2733040"/>
            <a:ext cx="1068832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201F7A-CB2F-E004-EBCE-3EE4CD4BD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-1387203" y="4228129"/>
            <a:ext cx="2139043" cy="239563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EDCFBF-AEA8-D827-8FBC-100B492899E6}"/>
              </a:ext>
            </a:extLst>
          </p:cNvPr>
          <p:cNvSpPr/>
          <p:nvPr/>
        </p:nvSpPr>
        <p:spPr>
          <a:xfrm>
            <a:off x="2255520" y="4531359"/>
            <a:ext cx="6797040" cy="1778001"/>
          </a:xfrm>
          <a:custGeom>
            <a:avLst/>
            <a:gdLst/>
            <a:ahLst/>
            <a:cxnLst/>
            <a:rect l="l" t="t" r="r" b="b"/>
            <a:pathLst>
              <a:path w="6797040" h="1778001">
                <a:moveTo>
                  <a:pt x="1120016" y="1195071"/>
                </a:moveTo>
                <a:lnTo>
                  <a:pt x="1120016" y="1252221"/>
                </a:lnTo>
                <a:lnTo>
                  <a:pt x="2186816" y="1252221"/>
                </a:lnTo>
                <a:lnTo>
                  <a:pt x="3253616" y="1252221"/>
                </a:lnTo>
                <a:lnTo>
                  <a:pt x="4320416" y="1252221"/>
                </a:lnTo>
                <a:lnTo>
                  <a:pt x="5387216" y="1252221"/>
                </a:lnTo>
                <a:lnTo>
                  <a:pt x="5387216" y="1195071"/>
                </a:lnTo>
                <a:lnTo>
                  <a:pt x="4320416" y="1195071"/>
                </a:lnTo>
                <a:lnTo>
                  <a:pt x="3253616" y="1195071"/>
                </a:lnTo>
                <a:lnTo>
                  <a:pt x="2186816" y="1195071"/>
                </a:lnTo>
                <a:close/>
                <a:moveTo>
                  <a:pt x="2413816" y="766297"/>
                </a:moveTo>
                <a:cubicBezTo>
                  <a:pt x="2423193" y="812732"/>
                  <a:pt x="2430560" y="850460"/>
                  <a:pt x="2435917" y="879481"/>
                </a:cubicBezTo>
                <a:cubicBezTo>
                  <a:pt x="2429443" y="880374"/>
                  <a:pt x="2413705" y="881602"/>
                  <a:pt x="2388702" y="883165"/>
                </a:cubicBezTo>
                <a:cubicBezTo>
                  <a:pt x="2367494" y="884504"/>
                  <a:pt x="2351867" y="886290"/>
                  <a:pt x="2341821" y="888522"/>
                </a:cubicBezTo>
                <a:cubicBezTo>
                  <a:pt x="2372405" y="836954"/>
                  <a:pt x="2396404" y="796212"/>
                  <a:pt x="2413816" y="766297"/>
                </a:cubicBezTo>
                <a:close/>
                <a:moveTo>
                  <a:pt x="4632472" y="683251"/>
                </a:moveTo>
                <a:cubicBezTo>
                  <a:pt x="4683594" y="683251"/>
                  <a:pt x="4719201" y="691958"/>
                  <a:pt x="4739293" y="709371"/>
                </a:cubicBezTo>
                <a:cubicBezTo>
                  <a:pt x="4760278" y="727677"/>
                  <a:pt x="4770770" y="760270"/>
                  <a:pt x="4770770" y="807151"/>
                </a:cubicBezTo>
                <a:cubicBezTo>
                  <a:pt x="4770770" y="863185"/>
                  <a:pt x="4755701" y="913191"/>
                  <a:pt x="4725564" y="957169"/>
                </a:cubicBezTo>
                <a:cubicBezTo>
                  <a:pt x="4692747" y="1005390"/>
                  <a:pt x="4651782" y="1029500"/>
                  <a:pt x="4602669" y="1029500"/>
                </a:cubicBezTo>
                <a:cubicBezTo>
                  <a:pt x="4560476" y="1029500"/>
                  <a:pt x="4525539" y="1018338"/>
                  <a:pt x="4497857" y="996014"/>
                </a:cubicBezTo>
                <a:cubicBezTo>
                  <a:pt x="4469058" y="972796"/>
                  <a:pt x="4454659" y="942659"/>
                  <a:pt x="4454659" y="905601"/>
                </a:cubicBezTo>
                <a:cubicBezTo>
                  <a:pt x="4454659" y="850683"/>
                  <a:pt x="4471291" y="800677"/>
                  <a:pt x="4504554" y="755582"/>
                </a:cubicBezTo>
                <a:cubicBezTo>
                  <a:pt x="4540049" y="707361"/>
                  <a:pt x="4582689" y="683251"/>
                  <a:pt x="4632472" y="683251"/>
                </a:cubicBezTo>
                <a:close/>
                <a:moveTo>
                  <a:pt x="2436922" y="604893"/>
                </a:moveTo>
                <a:cubicBezTo>
                  <a:pt x="2423974" y="604893"/>
                  <a:pt x="2389595" y="647198"/>
                  <a:pt x="2333784" y="731806"/>
                </a:cubicBezTo>
                <a:cubicBezTo>
                  <a:pt x="2294940" y="790742"/>
                  <a:pt x="2259668" y="847669"/>
                  <a:pt x="2227967" y="902587"/>
                </a:cubicBezTo>
                <a:cubicBezTo>
                  <a:pt x="2207206" y="908614"/>
                  <a:pt x="2196378" y="916986"/>
                  <a:pt x="2195485" y="927702"/>
                </a:cubicBezTo>
                <a:cubicBezTo>
                  <a:pt x="2195039" y="933729"/>
                  <a:pt x="2196378" y="940203"/>
                  <a:pt x="2199504" y="947124"/>
                </a:cubicBezTo>
                <a:cubicBezTo>
                  <a:pt x="2166910" y="1012980"/>
                  <a:pt x="2150614" y="1051601"/>
                  <a:pt x="2150614" y="1062986"/>
                </a:cubicBezTo>
                <a:cubicBezTo>
                  <a:pt x="2150614" y="1075934"/>
                  <a:pt x="2155525" y="1086594"/>
                  <a:pt x="2165348" y="1094966"/>
                </a:cubicBezTo>
                <a:cubicBezTo>
                  <a:pt x="2175170" y="1103337"/>
                  <a:pt x="2186221" y="1107523"/>
                  <a:pt x="2198499" y="1107523"/>
                </a:cubicBezTo>
                <a:cubicBezTo>
                  <a:pt x="2215912" y="1107523"/>
                  <a:pt x="2229530" y="1099486"/>
                  <a:pt x="2239353" y="1083413"/>
                </a:cubicBezTo>
                <a:cubicBezTo>
                  <a:pt x="2264802" y="1034076"/>
                  <a:pt x="2282662" y="997130"/>
                  <a:pt x="2292931" y="972573"/>
                </a:cubicBezTo>
                <a:cubicBezTo>
                  <a:pt x="2311683" y="969225"/>
                  <a:pt x="2338695" y="966322"/>
                  <a:pt x="2373968" y="963867"/>
                </a:cubicBezTo>
                <a:cubicBezTo>
                  <a:pt x="2411472" y="961411"/>
                  <a:pt x="2438485" y="958955"/>
                  <a:pt x="2455005" y="956500"/>
                </a:cubicBezTo>
                <a:cubicBezTo>
                  <a:pt x="2463488" y="990879"/>
                  <a:pt x="2473645" y="1021240"/>
                  <a:pt x="2485477" y="1047583"/>
                </a:cubicBezTo>
                <a:cubicBezTo>
                  <a:pt x="2503337" y="1088436"/>
                  <a:pt x="2521084" y="1109197"/>
                  <a:pt x="2538720" y="1109867"/>
                </a:cubicBezTo>
                <a:cubicBezTo>
                  <a:pt x="2550999" y="1110314"/>
                  <a:pt x="2561993" y="1106184"/>
                  <a:pt x="2571704" y="1097477"/>
                </a:cubicBezTo>
                <a:cubicBezTo>
                  <a:pt x="2581415" y="1088771"/>
                  <a:pt x="2586271" y="1077944"/>
                  <a:pt x="2586271" y="1064995"/>
                </a:cubicBezTo>
                <a:cubicBezTo>
                  <a:pt x="2586271" y="1055396"/>
                  <a:pt x="2582253" y="1040997"/>
                  <a:pt x="2574216" y="1021798"/>
                </a:cubicBezTo>
                <a:cubicBezTo>
                  <a:pt x="2564393" y="998581"/>
                  <a:pt x="2558701" y="983847"/>
                  <a:pt x="2557138" y="977596"/>
                </a:cubicBezTo>
                <a:cubicBezTo>
                  <a:pt x="2537493" y="894773"/>
                  <a:pt x="2520861" y="821215"/>
                  <a:pt x="2507243" y="756921"/>
                </a:cubicBezTo>
                <a:cubicBezTo>
                  <a:pt x="2497644" y="709147"/>
                  <a:pt x="2490612" y="673317"/>
                  <a:pt x="2486147" y="649430"/>
                </a:cubicBezTo>
                <a:cubicBezTo>
                  <a:pt x="2477887" y="619739"/>
                  <a:pt x="2461479" y="604893"/>
                  <a:pt x="2436922" y="604893"/>
                </a:cubicBezTo>
                <a:close/>
                <a:moveTo>
                  <a:pt x="4959410" y="601880"/>
                </a:moveTo>
                <a:cubicBezTo>
                  <a:pt x="4943783" y="601880"/>
                  <a:pt x="4931616" y="612187"/>
                  <a:pt x="4922910" y="632802"/>
                </a:cubicBezTo>
                <a:cubicBezTo>
                  <a:pt x="4916436" y="648373"/>
                  <a:pt x="4913199" y="664930"/>
                  <a:pt x="4913199" y="682472"/>
                </a:cubicBezTo>
                <a:cubicBezTo>
                  <a:pt x="4913199" y="691025"/>
                  <a:pt x="4912975" y="703799"/>
                  <a:pt x="4912529" y="720795"/>
                </a:cubicBezTo>
                <a:cubicBezTo>
                  <a:pt x="4912082" y="737791"/>
                  <a:pt x="4911859" y="750566"/>
                  <a:pt x="4911859" y="759119"/>
                </a:cubicBezTo>
                <a:cubicBezTo>
                  <a:pt x="4911859" y="769866"/>
                  <a:pt x="4911301" y="785876"/>
                  <a:pt x="4910185" y="807148"/>
                </a:cubicBezTo>
                <a:cubicBezTo>
                  <a:pt x="4909069" y="828421"/>
                  <a:pt x="4908511" y="844430"/>
                  <a:pt x="4908511" y="855177"/>
                </a:cubicBezTo>
                <a:cubicBezTo>
                  <a:pt x="4908511" y="967458"/>
                  <a:pt x="4937755" y="1046297"/>
                  <a:pt x="4996245" y="1091696"/>
                </a:cubicBezTo>
                <a:cubicBezTo>
                  <a:pt x="5023927" y="1113186"/>
                  <a:pt x="5066231" y="1123931"/>
                  <a:pt x="5123158" y="1123931"/>
                </a:cubicBezTo>
                <a:cubicBezTo>
                  <a:pt x="5152849" y="1123931"/>
                  <a:pt x="5181759" y="1115002"/>
                  <a:pt x="5209887" y="1097142"/>
                </a:cubicBezTo>
                <a:cubicBezTo>
                  <a:pt x="5232882" y="1082408"/>
                  <a:pt x="5252527" y="1063991"/>
                  <a:pt x="5268824" y="1041890"/>
                </a:cubicBezTo>
                <a:cubicBezTo>
                  <a:pt x="5305658" y="991660"/>
                  <a:pt x="5330327" y="928483"/>
                  <a:pt x="5342828" y="852357"/>
                </a:cubicBezTo>
                <a:cubicBezTo>
                  <a:pt x="5351088" y="803021"/>
                  <a:pt x="5355218" y="734262"/>
                  <a:pt x="5355218" y="646081"/>
                </a:cubicBezTo>
                <a:cubicBezTo>
                  <a:pt x="5355218" y="636036"/>
                  <a:pt x="5352316" y="626883"/>
                  <a:pt x="5346512" y="618623"/>
                </a:cubicBezTo>
                <a:cubicBezTo>
                  <a:pt x="5338922" y="607461"/>
                  <a:pt x="5327536" y="601880"/>
                  <a:pt x="5312356" y="601880"/>
                </a:cubicBezTo>
                <a:cubicBezTo>
                  <a:pt x="5293827" y="601880"/>
                  <a:pt x="5279539" y="609581"/>
                  <a:pt x="5269493" y="624985"/>
                </a:cubicBezTo>
                <a:cubicBezTo>
                  <a:pt x="5262126" y="636594"/>
                  <a:pt x="5258443" y="648649"/>
                  <a:pt x="5258443" y="661150"/>
                </a:cubicBezTo>
                <a:cubicBezTo>
                  <a:pt x="5258443" y="756028"/>
                  <a:pt x="5253085" y="829698"/>
                  <a:pt x="5242369" y="882160"/>
                </a:cubicBezTo>
                <a:cubicBezTo>
                  <a:pt x="5221831" y="983512"/>
                  <a:pt x="5182094" y="1033742"/>
                  <a:pt x="5123158" y="1032849"/>
                </a:cubicBezTo>
                <a:cubicBezTo>
                  <a:pt x="5087886" y="1032413"/>
                  <a:pt x="5065561" y="1028590"/>
                  <a:pt x="5056185" y="1021380"/>
                </a:cubicBezTo>
                <a:cubicBezTo>
                  <a:pt x="5038103" y="1007615"/>
                  <a:pt x="5024373" y="983362"/>
                  <a:pt x="5014997" y="948620"/>
                </a:cubicBezTo>
                <a:cubicBezTo>
                  <a:pt x="5006960" y="919560"/>
                  <a:pt x="5002942" y="888099"/>
                  <a:pt x="5002942" y="854236"/>
                </a:cubicBezTo>
                <a:cubicBezTo>
                  <a:pt x="5002942" y="843747"/>
                  <a:pt x="5003500" y="827905"/>
                  <a:pt x="5004616" y="806711"/>
                </a:cubicBezTo>
                <a:cubicBezTo>
                  <a:pt x="5005732" y="785517"/>
                  <a:pt x="5006291" y="769677"/>
                  <a:pt x="5006291" y="759192"/>
                </a:cubicBezTo>
                <a:cubicBezTo>
                  <a:pt x="5006291" y="746520"/>
                  <a:pt x="5006458" y="727566"/>
                  <a:pt x="5006793" y="702331"/>
                </a:cubicBezTo>
                <a:cubicBezTo>
                  <a:pt x="5007128" y="677096"/>
                  <a:pt x="5007295" y="658250"/>
                  <a:pt x="5007295" y="645794"/>
                </a:cubicBezTo>
                <a:cubicBezTo>
                  <a:pt x="5007295" y="632685"/>
                  <a:pt x="5002161" y="621980"/>
                  <a:pt x="4991891" y="613678"/>
                </a:cubicBezTo>
                <a:cubicBezTo>
                  <a:pt x="4982515" y="605812"/>
                  <a:pt x="4971688" y="601880"/>
                  <a:pt x="4959410" y="601880"/>
                </a:cubicBezTo>
                <a:close/>
                <a:moveTo>
                  <a:pt x="4632472" y="592503"/>
                </a:moveTo>
                <a:cubicBezTo>
                  <a:pt x="4551435" y="592503"/>
                  <a:pt x="4484239" y="627664"/>
                  <a:pt x="4430884" y="697985"/>
                </a:cubicBezTo>
                <a:cubicBezTo>
                  <a:pt x="4383333" y="760493"/>
                  <a:pt x="4359558" y="829698"/>
                  <a:pt x="4359558" y="905601"/>
                </a:cubicBezTo>
                <a:cubicBezTo>
                  <a:pt x="4359558" y="970118"/>
                  <a:pt x="4384338" y="1022691"/>
                  <a:pt x="4433898" y="1063321"/>
                </a:cubicBezTo>
                <a:cubicBezTo>
                  <a:pt x="4480332" y="1101272"/>
                  <a:pt x="4536589" y="1120248"/>
                  <a:pt x="4602669" y="1120248"/>
                </a:cubicBezTo>
                <a:cubicBezTo>
                  <a:pt x="4683929" y="1120248"/>
                  <a:pt x="4749785" y="1084641"/>
                  <a:pt x="4800238" y="1013426"/>
                </a:cubicBezTo>
                <a:cubicBezTo>
                  <a:pt x="4843994" y="951812"/>
                  <a:pt x="4865871" y="883053"/>
                  <a:pt x="4865871" y="807151"/>
                </a:cubicBezTo>
                <a:cubicBezTo>
                  <a:pt x="4865871" y="735490"/>
                  <a:pt x="4846449" y="681800"/>
                  <a:pt x="4807605" y="646081"/>
                </a:cubicBezTo>
                <a:cubicBezTo>
                  <a:pt x="4768761" y="610363"/>
                  <a:pt x="4710383" y="592503"/>
                  <a:pt x="4632472" y="592503"/>
                </a:cubicBezTo>
                <a:close/>
                <a:moveTo>
                  <a:pt x="1172255" y="592503"/>
                </a:moveTo>
                <a:cubicBezTo>
                  <a:pt x="1157075" y="591387"/>
                  <a:pt x="1144796" y="596298"/>
                  <a:pt x="1135420" y="607237"/>
                </a:cubicBezTo>
                <a:cubicBezTo>
                  <a:pt x="1127383" y="616390"/>
                  <a:pt x="1123365" y="626659"/>
                  <a:pt x="1123365" y="638045"/>
                </a:cubicBezTo>
                <a:cubicBezTo>
                  <a:pt x="1123365" y="661262"/>
                  <a:pt x="1135755" y="675884"/>
                  <a:pt x="1160535" y="681912"/>
                </a:cubicBezTo>
                <a:cubicBezTo>
                  <a:pt x="1189779" y="689056"/>
                  <a:pt x="1229293" y="692627"/>
                  <a:pt x="1279076" y="692627"/>
                </a:cubicBezTo>
                <a:lnTo>
                  <a:pt x="1296489" y="692627"/>
                </a:lnTo>
                <a:cubicBezTo>
                  <a:pt x="1297382" y="714952"/>
                  <a:pt x="1300508" y="755470"/>
                  <a:pt x="1305865" y="814183"/>
                </a:cubicBezTo>
                <a:cubicBezTo>
                  <a:pt x="1310553" y="865305"/>
                  <a:pt x="1312897" y="905824"/>
                  <a:pt x="1312897" y="935738"/>
                </a:cubicBezTo>
                <a:cubicBezTo>
                  <a:pt x="1312897" y="946231"/>
                  <a:pt x="1313623" y="961858"/>
                  <a:pt x="1315074" y="982619"/>
                </a:cubicBezTo>
                <a:cubicBezTo>
                  <a:pt x="1316525" y="1003381"/>
                  <a:pt x="1317251" y="1018896"/>
                  <a:pt x="1317251" y="1029165"/>
                </a:cubicBezTo>
                <a:cubicBezTo>
                  <a:pt x="1317251" y="1032514"/>
                  <a:pt x="1316693" y="1037369"/>
                  <a:pt x="1315576" y="1043732"/>
                </a:cubicBezTo>
                <a:cubicBezTo>
                  <a:pt x="1314460" y="1050094"/>
                  <a:pt x="1313902" y="1054838"/>
                  <a:pt x="1313902" y="1057963"/>
                </a:cubicBezTo>
                <a:cubicBezTo>
                  <a:pt x="1313902" y="1071135"/>
                  <a:pt x="1319148" y="1082073"/>
                  <a:pt x="1329641" y="1090780"/>
                </a:cubicBezTo>
                <a:cubicBezTo>
                  <a:pt x="1339017" y="1098593"/>
                  <a:pt x="1349844" y="1102500"/>
                  <a:pt x="1362123" y="1102500"/>
                </a:cubicBezTo>
                <a:cubicBezTo>
                  <a:pt x="1379089" y="1102500"/>
                  <a:pt x="1392149" y="1093905"/>
                  <a:pt x="1401302" y="1076716"/>
                </a:cubicBezTo>
                <a:cubicBezTo>
                  <a:pt x="1408445" y="1063321"/>
                  <a:pt x="1412017" y="1048252"/>
                  <a:pt x="1412017" y="1031509"/>
                </a:cubicBezTo>
                <a:cubicBezTo>
                  <a:pt x="1412017" y="1023919"/>
                  <a:pt x="1411236" y="1012645"/>
                  <a:pt x="1409673" y="997688"/>
                </a:cubicBezTo>
                <a:cubicBezTo>
                  <a:pt x="1408110" y="982731"/>
                  <a:pt x="1407329" y="971457"/>
                  <a:pt x="1407329" y="963867"/>
                </a:cubicBezTo>
                <a:cubicBezTo>
                  <a:pt x="1407329" y="930380"/>
                  <a:pt x="1404985" y="884839"/>
                  <a:pt x="1400297" y="827243"/>
                </a:cubicBezTo>
                <a:cubicBezTo>
                  <a:pt x="1395162" y="762056"/>
                  <a:pt x="1392149" y="716738"/>
                  <a:pt x="1391255" y="691288"/>
                </a:cubicBezTo>
                <a:cubicBezTo>
                  <a:pt x="1410008" y="691065"/>
                  <a:pt x="1437132" y="692181"/>
                  <a:pt x="1472627" y="694637"/>
                </a:cubicBezTo>
                <a:cubicBezTo>
                  <a:pt x="1509462" y="697092"/>
                  <a:pt x="1536586" y="698320"/>
                  <a:pt x="1553999" y="698320"/>
                </a:cubicBezTo>
                <a:cubicBezTo>
                  <a:pt x="1567394" y="698320"/>
                  <a:pt x="1578611" y="693911"/>
                  <a:pt x="1587653" y="685093"/>
                </a:cubicBezTo>
                <a:cubicBezTo>
                  <a:pt x="1596694" y="676275"/>
                  <a:pt x="1601215" y="665504"/>
                  <a:pt x="1601215" y="652779"/>
                </a:cubicBezTo>
                <a:cubicBezTo>
                  <a:pt x="1601215" y="640054"/>
                  <a:pt x="1596694" y="629338"/>
                  <a:pt x="1587653" y="620632"/>
                </a:cubicBezTo>
                <a:cubicBezTo>
                  <a:pt x="1578611" y="611925"/>
                  <a:pt x="1567394" y="607572"/>
                  <a:pt x="1553999" y="607572"/>
                </a:cubicBezTo>
                <a:cubicBezTo>
                  <a:pt x="1537033" y="607572"/>
                  <a:pt x="1511583" y="606400"/>
                  <a:pt x="1477650" y="604056"/>
                </a:cubicBezTo>
                <a:cubicBezTo>
                  <a:pt x="1443717" y="601712"/>
                  <a:pt x="1418268" y="600540"/>
                  <a:pt x="1401302" y="600540"/>
                </a:cubicBezTo>
                <a:cubicBezTo>
                  <a:pt x="1387684" y="600540"/>
                  <a:pt x="1367313" y="600763"/>
                  <a:pt x="1340189" y="601210"/>
                </a:cubicBezTo>
                <a:cubicBezTo>
                  <a:pt x="1313065" y="601656"/>
                  <a:pt x="1292694" y="601880"/>
                  <a:pt x="1279076" y="601880"/>
                </a:cubicBezTo>
                <a:cubicBezTo>
                  <a:pt x="1265458" y="601880"/>
                  <a:pt x="1247599" y="600652"/>
                  <a:pt x="1225498" y="598196"/>
                </a:cubicBezTo>
                <a:cubicBezTo>
                  <a:pt x="1197816" y="594847"/>
                  <a:pt x="1180068" y="592950"/>
                  <a:pt x="1172255" y="592503"/>
                </a:cubicBezTo>
                <a:close/>
                <a:moveTo>
                  <a:pt x="3945518" y="590494"/>
                </a:moveTo>
                <a:cubicBezTo>
                  <a:pt x="3933017" y="590494"/>
                  <a:pt x="3922078" y="594624"/>
                  <a:pt x="3912702" y="602884"/>
                </a:cubicBezTo>
                <a:cubicBezTo>
                  <a:pt x="3902656" y="611814"/>
                  <a:pt x="3897633" y="622753"/>
                  <a:pt x="3897633" y="635701"/>
                </a:cubicBezTo>
                <a:cubicBezTo>
                  <a:pt x="3897633" y="643961"/>
                  <a:pt x="3899865" y="651886"/>
                  <a:pt x="3904330" y="659476"/>
                </a:cubicBezTo>
                <a:cubicBezTo>
                  <a:pt x="3950988" y="734262"/>
                  <a:pt x="3986371" y="790184"/>
                  <a:pt x="4010482" y="827243"/>
                </a:cubicBezTo>
                <a:cubicBezTo>
                  <a:pt x="4042628" y="877695"/>
                  <a:pt x="4067297" y="915312"/>
                  <a:pt x="4084486" y="940091"/>
                </a:cubicBezTo>
                <a:cubicBezTo>
                  <a:pt x="4037829" y="1021128"/>
                  <a:pt x="4014500" y="1067116"/>
                  <a:pt x="4014500" y="1078055"/>
                </a:cubicBezTo>
                <a:cubicBezTo>
                  <a:pt x="4014500" y="1091226"/>
                  <a:pt x="4019635" y="1102277"/>
                  <a:pt x="4029904" y="1111207"/>
                </a:cubicBezTo>
                <a:cubicBezTo>
                  <a:pt x="4039280" y="1119243"/>
                  <a:pt x="4050107" y="1123262"/>
                  <a:pt x="4062385" y="1123262"/>
                </a:cubicBezTo>
                <a:cubicBezTo>
                  <a:pt x="4079575" y="1123262"/>
                  <a:pt x="4094756" y="1113551"/>
                  <a:pt x="4107927" y="1094129"/>
                </a:cubicBezTo>
                <a:cubicBezTo>
                  <a:pt x="4110382" y="1090333"/>
                  <a:pt x="4129023" y="1056289"/>
                  <a:pt x="4163849" y="991995"/>
                </a:cubicBezTo>
                <a:cubicBezTo>
                  <a:pt x="4183941" y="954937"/>
                  <a:pt x="4208274" y="903815"/>
                  <a:pt x="4236849" y="838628"/>
                </a:cubicBezTo>
                <a:cubicBezTo>
                  <a:pt x="4271228" y="760716"/>
                  <a:pt x="4294111" y="710040"/>
                  <a:pt x="4305496" y="686600"/>
                </a:cubicBezTo>
                <a:cubicBezTo>
                  <a:pt x="4318444" y="660034"/>
                  <a:pt x="4324918" y="642956"/>
                  <a:pt x="4324918" y="635366"/>
                </a:cubicBezTo>
                <a:cubicBezTo>
                  <a:pt x="4324918" y="622195"/>
                  <a:pt x="4319784" y="611256"/>
                  <a:pt x="4309515" y="602549"/>
                </a:cubicBezTo>
                <a:cubicBezTo>
                  <a:pt x="4300138" y="594513"/>
                  <a:pt x="4289311" y="590494"/>
                  <a:pt x="4277033" y="590494"/>
                </a:cubicBezTo>
                <a:cubicBezTo>
                  <a:pt x="4256495" y="590494"/>
                  <a:pt x="4241984" y="600540"/>
                  <a:pt x="4233501" y="620632"/>
                </a:cubicBezTo>
                <a:cubicBezTo>
                  <a:pt x="4220106" y="651886"/>
                  <a:pt x="4210060" y="675215"/>
                  <a:pt x="4203363" y="690618"/>
                </a:cubicBezTo>
                <a:cubicBezTo>
                  <a:pt x="4171439" y="759823"/>
                  <a:pt x="4146994" y="811504"/>
                  <a:pt x="4130028" y="845660"/>
                </a:cubicBezTo>
                <a:cubicBezTo>
                  <a:pt x="4112168" y="822443"/>
                  <a:pt x="4091630" y="790854"/>
                  <a:pt x="4068413" y="750894"/>
                </a:cubicBezTo>
                <a:cubicBezTo>
                  <a:pt x="4031578" y="688386"/>
                  <a:pt x="4012379" y="655793"/>
                  <a:pt x="4010816" y="653114"/>
                </a:cubicBezTo>
                <a:lnTo>
                  <a:pt x="3985702" y="612930"/>
                </a:lnTo>
                <a:cubicBezTo>
                  <a:pt x="3973647" y="597973"/>
                  <a:pt x="3960252" y="590494"/>
                  <a:pt x="3945518" y="590494"/>
                </a:cubicBezTo>
                <a:close/>
                <a:moveTo>
                  <a:pt x="3279363" y="587146"/>
                </a:moveTo>
                <a:cubicBezTo>
                  <a:pt x="3265969" y="587146"/>
                  <a:pt x="3254807" y="591610"/>
                  <a:pt x="3245877" y="600540"/>
                </a:cubicBezTo>
                <a:cubicBezTo>
                  <a:pt x="3236948" y="609470"/>
                  <a:pt x="3232483" y="620185"/>
                  <a:pt x="3232483" y="632687"/>
                </a:cubicBezTo>
                <a:cubicBezTo>
                  <a:pt x="3232483" y="682247"/>
                  <a:pt x="3230920" y="756698"/>
                  <a:pt x="3227795" y="856041"/>
                </a:cubicBezTo>
                <a:cubicBezTo>
                  <a:pt x="3224669" y="955384"/>
                  <a:pt x="3223107" y="1029835"/>
                  <a:pt x="3223107" y="1079395"/>
                </a:cubicBezTo>
                <a:cubicBezTo>
                  <a:pt x="3223107" y="1092119"/>
                  <a:pt x="3227013" y="1104063"/>
                  <a:pt x="3234827" y="1115225"/>
                </a:cubicBezTo>
                <a:cubicBezTo>
                  <a:pt x="3244873" y="1129512"/>
                  <a:pt x="3258714" y="1136656"/>
                  <a:pt x="3276350" y="1136656"/>
                </a:cubicBezTo>
                <a:cubicBezTo>
                  <a:pt x="3291307" y="1136656"/>
                  <a:pt x="3302692" y="1130964"/>
                  <a:pt x="3310506" y="1119578"/>
                </a:cubicBezTo>
                <a:cubicBezTo>
                  <a:pt x="3316087" y="1111318"/>
                  <a:pt x="3318877" y="1102277"/>
                  <a:pt x="3318877" y="1092454"/>
                </a:cubicBezTo>
                <a:lnTo>
                  <a:pt x="3319212" y="951477"/>
                </a:lnTo>
                <a:cubicBezTo>
                  <a:pt x="3375692" y="1006171"/>
                  <a:pt x="3411523" y="1039769"/>
                  <a:pt x="3426703" y="1052271"/>
                </a:cubicBezTo>
                <a:cubicBezTo>
                  <a:pt x="3477603" y="1094017"/>
                  <a:pt x="3519014" y="1114890"/>
                  <a:pt x="3550938" y="1114890"/>
                </a:cubicBezTo>
                <a:cubicBezTo>
                  <a:pt x="3565672" y="1114890"/>
                  <a:pt x="3577169" y="1108863"/>
                  <a:pt x="3585428" y="1096807"/>
                </a:cubicBezTo>
                <a:cubicBezTo>
                  <a:pt x="3591456" y="1087878"/>
                  <a:pt x="3594470" y="1078613"/>
                  <a:pt x="3594470" y="1069014"/>
                </a:cubicBezTo>
                <a:cubicBezTo>
                  <a:pt x="3594470" y="1047359"/>
                  <a:pt x="3582526" y="1032737"/>
                  <a:pt x="3558639" y="1025147"/>
                </a:cubicBezTo>
                <a:cubicBezTo>
                  <a:pt x="3545468" y="1020905"/>
                  <a:pt x="3533190" y="1014654"/>
                  <a:pt x="3521804" y="1006394"/>
                </a:cubicBezTo>
                <a:cubicBezTo>
                  <a:pt x="3499034" y="989428"/>
                  <a:pt x="3473361" y="967773"/>
                  <a:pt x="3444786" y="941431"/>
                </a:cubicBezTo>
                <a:cubicBezTo>
                  <a:pt x="3420229" y="918437"/>
                  <a:pt x="3395784" y="895443"/>
                  <a:pt x="3371451" y="872449"/>
                </a:cubicBezTo>
                <a:cubicBezTo>
                  <a:pt x="3414983" y="830926"/>
                  <a:pt x="3456394" y="788845"/>
                  <a:pt x="3495685" y="746206"/>
                </a:cubicBezTo>
                <a:cubicBezTo>
                  <a:pt x="3548817" y="688163"/>
                  <a:pt x="3575383" y="652221"/>
                  <a:pt x="3575383" y="638380"/>
                </a:cubicBezTo>
                <a:cubicBezTo>
                  <a:pt x="3575383" y="625655"/>
                  <a:pt x="3570639" y="614828"/>
                  <a:pt x="3561151" y="605898"/>
                </a:cubicBezTo>
                <a:cubicBezTo>
                  <a:pt x="3551663" y="596968"/>
                  <a:pt x="3540557" y="592503"/>
                  <a:pt x="3527832" y="592503"/>
                </a:cubicBezTo>
                <a:cubicBezTo>
                  <a:pt x="3514437" y="592503"/>
                  <a:pt x="3502605" y="598084"/>
                  <a:pt x="3492336" y="609247"/>
                </a:cubicBezTo>
                <a:cubicBezTo>
                  <a:pt x="3392101" y="718635"/>
                  <a:pt x="3334169" y="780697"/>
                  <a:pt x="3318542" y="795431"/>
                </a:cubicBezTo>
                <a:cubicBezTo>
                  <a:pt x="3318989" y="780920"/>
                  <a:pt x="3320440" y="753796"/>
                  <a:pt x="3322896" y="714059"/>
                </a:cubicBezTo>
                <a:cubicBezTo>
                  <a:pt x="3324905" y="679903"/>
                  <a:pt x="3325909" y="652779"/>
                  <a:pt x="3325909" y="632687"/>
                </a:cubicBezTo>
                <a:cubicBezTo>
                  <a:pt x="3325909" y="620185"/>
                  <a:pt x="3321500" y="609470"/>
                  <a:pt x="3312682" y="600540"/>
                </a:cubicBezTo>
                <a:cubicBezTo>
                  <a:pt x="3303864" y="591610"/>
                  <a:pt x="3292758" y="587146"/>
                  <a:pt x="3279363" y="587146"/>
                </a:cubicBezTo>
                <a:close/>
                <a:moveTo>
                  <a:pt x="2709352" y="580448"/>
                </a:moveTo>
                <a:cubicBezTo>
                  <a:pt x="2694618" y="580448"/>
                  <a:pt x="2681502" y="585694"/>
                  <a:pt x="2670005" y="596187"/>
                </a:cubicBezTo>
                <a:cubicBezTo>
                  <a:pt x="2658508" y="606679"/>
                  <a:pt x="2652760" y="618623"/>
                  <a:pt x="2652760" y="632017"/>
                </a:cubicBezTo>
                <a:cubicBezTo>
                  <a:pt x="2652760" y="645412"/>
                  <a:pt x="2654099" y="665392"/>
                  <a:pt x="2656778" y="691958"/>
                </a:cubicBezTo>
                <a:cubicBezTo>
                  <a:pt x="2659457" y="718524"/>
                  <a:pt x="2660797" y="738504"/>
                  <a:pt x="2660797" y="751898"/>
                </a:cubicBezTo>
                <a:cubicBezTo>
                  <a:pt x="2660797" y="765963"/>
                  <a:pt x="2661131" y="787171"/>
                  <a:pt x="2661801" y="815522"/>
                </a:cubicBezTo>
                <a:cubicBezTo>
                  <a:pt x="2662471" y="843874"/>
                  <a:pt x="2662806" y="865082"/>
                  <a:pt x="2662806" y="879146"/>
                </a:cubicBezTo>
                <a:cubicBezTo>
                  <a:pt x="2662806" y="892318"/>
                  <a:pt x="2662359" y="912075"/>
                  <a:pt x="2661466" y="938417"/>
                </a:cubicBezTo>
                <a:cubicBezTo>
                  <a:pt x="2660574" y="964760"/>
                  <a:pt x="2660127" y="984517"/>
                  <a:pt x="2660127" y="997688"/>
                </a:cubicBezTo>
                <a:cubicBezTo>
                  <a:pt x="2660127" y="1006618"/>
                  <a:pt x="2659401" y="1020124"/>
                  <a:pt x="2657950" y="1038206"/>
                </a:cubicBezTo>
                <a:cubicBezTo>
                  <a:pt x="2656499" y="1056289"/>
                  <a:pt x="2655774" y="1069795"/>
                  <a:pt x="2655774" y="1078725"/>
                </a:cubicBezTo>
                <a:cubicBezTo>
                  <a:pt x="2655774" y="1091450"/>
                  <a:pt x="2660127" y="1102277"/>
                  <a:pt x="2668833" y="1111207"/>
                </a:cubicBezTo>
                <a:cubicBezTo>
                  <a:pt x="2678656" y="1121252"/>
                  <a:pt x="2691716" y="1126275"/>
                  <a:pt x="2708012" y="1126275"/>
                </a:cubicBezTo>
                <a:cubicBezTo>
                  <a:pt x="2740159" y="1126275"/>
                  <a:pt x="2756233" y="1093347"/>
                  <a:pt x="2756233" y="1027491"/>
                </a:cubicBezTo>
                <a:cubicBezTo>
                  <a:pt x="2756233" y="1009855"/>
                  <a:pt x="2755842" y="983289"/>
                  <a:pt x="2755061" y="947793"/>
                </a:cubicBezTo>
                <a:cubicBezTo>
                  <a:pt x="2754279" y="912298"/>
                  <a:pt x="2753889" y="885732"/>
                  <a:pt x="2753889" y="868096"/>
                </a:cubicBezTo>
                <a:cubicBezTo>
                  <a:pt x="2753889" y="854925"/>
                  <a:pt x="2754558" y="819317"/>
                  <a:pt x="2755898" y="761274"/>
                </a:cubicBezTo>
                <a:cubicBezTo>
                  <a:pt x="2863947" y="901024"/>
                  <a:pt x="2960946" y="1009631"/>
                  <a:pt x="3046894" y="1087096"/>
                </a:cubicBezTo>
                <a:cubicBezTo>
                  <a:pt x="3066539" y="1104733"/>
                  <a:pt x="3084175" y="1113551"/>
                  <a:pt x="3099802" y="1113551"/>
                </a:cubicBezTo>
                <a:cubicBezTo>
                  <a:pt x="3127931" y="1113551"/>
                  <a:pt x="3144228" y="1099152"/>
                  <a:pt x="3148692" y="1070353"/>
                </a:cubicBezTo>
                <a:cubicBezTo>
                  <a:pt x="3152487" y="1046243"/>
                  <a:pt x="3154385" y="1028607"/>
                  <a:pt x="3154385" y="1017445"/>
                </a:cubicBezTo>
                <a:cubicBezTo>
                  <a:pt x="3154385" y="989763"/>
                  <a:pt x="3155055" y="919218"/>
                  <a:pt x="3156394" y="805811"/>
                </a:cubicBezTo>
                <a:cubicBezTo>
                  <a:pt x="3156841" y="772995"/>
                  <a:pt x="3157064" y="755359"/>
                  <a:pt x="3157064" y="752903"/>
                </a:cubicBezTo>
                <a:cubicBezTo>
                  <a:pt x="3157064" y="640612"/>
                  <a:pt x="3138870" y="584467"/>
                  <a:pt x="3102481" y="584467"/>
                </a:cubicBezTo>
                <a:cubicBezTo>
                  <a:pt x="3069888" y="584467"/>
                  <a:pt x="3053591" y="599870"/>
                  <a:pt x="3053591" y="630678"/>
                </a:cubicBezTo>
                <a:cubicBezTo>
                  <a:pt x="3053591" y="639607"/>
                  <a:pt x="3054708" y="651886"/>
                  <a:pt x="3056940" y="667513"/>
                </a:cubicBezTo>
                <a:cubicBezTo>
                  <a:pt x="3059396" y="685149"/>
                  <a:pt x="3060847" y="697204"/>
                  <a:pt x="3061293" y="703678"/>
                </a:cubicBezTo>
                <a:cubicBezTo>
                  <a:pt x="3063526" y="742076"/>
                  <a:pt x="3064642" y="816304"/>
                  <a:pt x="3064642" y="926362"/>
                </a:cubicBezTo>
                <a:cubicBezTo>
                  <a:pt x="3064642" y="953151"/>
                  <a:pt x="3064530" y="970118"/>
                  <a:pt x="3064307" y="977261"/>
                </a:cubicBezTo>
                <a:cubicBezTo>
                  <a:pt x="2965634" y="885955"/>
                  <a:pt x="2865621" y="767972"/>
                  <a:pt x="2764269" y="623311"/>
                </a:cubicBezTo>
                <a:cubicBezTo>
                  <a:pt x="2744178" y="594736"/>
                  <a:pt x="2725872" y="580448"/>
                  <a:pt x="2709352" y="580448"/>
                </a:cubicBezTo>
                <a:close/>
                <a:moveTo>
                  <a:pt x="1695051" y="579444"/>
                </a:moveTo>
                <a:cubicBezTo>
                  <a:pt x="1682103" y="579444"/>
                  <a:pt x="1671276" y="583584"/>
                  <a:pt x="1662569" y="591865"/>
                </a:cubicBezTo>
                <a:cubicBezTo>
                  <a:pt x="1653863" y="600146"/>
                  <a:pt x="1649509" y="610279"/>
                  <a:pt x="1649509" y="622264"/>
                </a:cubicBezTo>
                <a:cubicBezTo>
                  <a:pt x="1649509" y="650159"/>
                  <a:pt x="1648840" y="692164"/>
                  <a:pt x="1647500" y="748280"/>
                </a:cubicBezTo>
                <a:cubicBezTo>
                  <a:pt x="1646161" y="804396"/>
                  <a:pt x="1645491" y="846401"/>
                  <a:pt x="1645491" y="874296"/>
                </a:cubicBezTo>
                <a:cubicBezTo>
                  <a:pt x="1645491" y="896306"/>
                  <a:pt x="1643538" y="929213"/>
                  <a:pt x="1639631" y="973015"/>
                </a:cubicBezTo>
                <a:cubicBezTo>
                  <a:pt x="1635724" y="1016818"/>
                  <a:pt x="1633771" y="1049724"/>
                  <a:pt x="1633771" y="1071735"/>
                </a:cubicBezTo>
                <a:cubicBezTo>
                  <a:pt x="1633771" y="1083720"/>
                  <a:pt x="1638124" y="1093853"/>
                  <a:pt x="1646831" y="1102134"/>
                </a:cubicBezTo>
                <a:cubicBezTo>
                  <a:pt x="1655537" y="1110415"/>
                  <a:pt x="1666364" y="1114555"/>
                  <a:pt x="1679312" y="1114555"/>
                </a:cubicBezTo>
                <a:cubicBezTo>
                  <a:pt x="1692260" y="1114555"/>
                  <a:pt x="1703088" y="1110595"/>
                  <a:pt x="1711794" y="1102675"/>
                </a:cubicBezTo>
                <a:cubicBezTo>
                  <a:pt x="1720501" y="1094756"/>
                  <a:pt x="1724854" y="1085065"/>
                  <a:pt x="1724854" y="1073602"/>
                </a:cubicBezTo>
                <a:cubicBezTo>
                  <a:pt x="1724854" y="1055052"/>
                  <a:pt x="1725970" y="1031190"/>
                  <a:pt x="1728202" y="1002015"/>
                </a:cubicBezTo>
                <a:cubicBezTo>
                  <a:pt x="1730881" y="968877"/>
                  <a:pt x="1732444" y="945223"/>
                  <a:pt x="1732890" y="931050"/>
                </a:cubicBezTo>
                <a:cubicBezTo>
                  <a:pt x="1775753" y="923013"/>
                  <a:pt x="1818615" y="915088"/>
                  <a:pt x="1861478" y="907275"/>
                </a:cubicBezTo>
                <a:cubicBezTo>
                  <a:pt x="1913047" y="897899"/>
                  <a:pt x="1956356" y="892429"/>
                  <a:pt x="1991405" y="890867"/>
                </a:cubicBezTo>
                <a:cubicBezTo>
                  <a:pt x="1990959" y="900689"/>
                  <a:pt x="1990735" y="911963"/>
                  <a:pt x="1990735" y="924688"/>
                </a:cubicBezTo>
                <a:cubicBezTo>
                  <a:pt x="1990735" y="940984"/>
                  <a:pt x="1991461" y="965429"/>
                  <a:pt x="1992912" y="998023"/>
                </a:cubicBezTo>
                <a:cubicBezTo>
                  <a:pt x="1994363" y="1030616"/>
                  <a:pt x="1995088" y="1055061"/>
                  <a:pt x="1995088" y="1071358"/>
                </a:cubicBezTo>
                <a:cubicBezTo>
                  <a:pt x="1995088" y="1083413"/>
                  <a:pt x="1999888" y="1093626"/>
                  <a:pt x="2009488" y="1101998"/>
                </a:cubicBezTo>
                <a:cubicBezTo>
                  <a:pt x="2019087" y="1110369"/>
                  <a:pt x="2030472" y="1114555"/>
                  <a:pt x="2043644" y="1114555"/>
                </a:cubicBezTo>
                <a:cubicBezTo>
                  <a:pt x="2056592" y="1114555"/>
                  <a:pt x="2067419" y="1110295"/>
                  <a:pt x="2076125" y="1101775"/>
                </a:cubicBezTo>
                <a:cubicBezTo>
                  <a:pt x="2084832" y="1093256"/>
                  <a:pt x="2089185" y="1082829"/>
                  <a:pt x="2089185" y="1070495"/>
                </a:cubicBezTo>
                <a:cubicBezTo>
                  <a:pt x="2089185" y="1054128"/>
                  <a:pt x="2087957" y="1029688"/>
                  <a:pt x="2085501" y="997175"/>
                </a:cubicBezTo>
                <a:cubicBezTo>
                  <a:pt x="2083046" y="964662"/>
                  <a:pt x="2081818" y="940220"/>
                  <a:pt x="2081818" y="923851"/>
                </a:cubicBezTo>
                <a:cubicBezTo>
                  <a:pt x="2081818" y="902552"/>
                  <a:pt x="2082934" y="870937"/>
                  <a:pt x="2085167" y="829006"/>
                </a:cubicBezTo>
                <a:cubicBezTo>
                  <a:pt x="2087399" y="787075"/>
                  <a:pt x="2088515" y="755460"/>
                  <a:pt x="2088515" y="734161"/>
                </a:cubicBezTo>
                <a:cubicBezTo>
                  <a:pt x="2088515" y="727882"/>
                  <a:pt x="2089129" y="718184"/>
                  <a:pt x="2090357" y="705067"/>
                </a:cubicBezTo>
                <a:cubicBezTo>
                  <a:pt x="2091585" y="691950"/>
                  <a:pt x="2092199" y="682252"/>
                  <a:pt x="2092199" y="675973"/>
                </a:cubicBezTo>
                <a:cubicBezTo>
                  <a:pt x="2092199" y="663866"/>
                  <a:pt x="2094431" y="649627"/>
                  <a:pt x="2098896" y="633257"/>
                </a:cubicBezTo>
                <a:cubicBezTo>
                  <a:pt x="2099789" y="629895"/>
                  <a:pt x="2100236" y="626532"/>
                  <a:pt x="2100236" y="623170"/>
                </a:cubicBezTo>
                <a:cubicBezTo>
                  <a:pt x="2100236" y="610389"/>
                  <a:pt x="2095324" y="599738"/>
                  <a:pt x="2085501" y="591216"/>
                </a:cubicBezTo>
                <a:cubicBezTo>
                  <a:pt x="2076349" y="583368"/>
                  <a:pt x="2065856" y="579444"/>
                  <a:pt x="2054024" y="579444"/>
                </a:cubicBezTo>
                <a:cubicBezTo>
                  <a:pt x="2038174" y="579444"/>
                  <a:pt x="2023998" y="593318"/>
                  <a:pt x="2011497" y="621066"/>
                </a:cubicBezTo>
                <a:cubicBezTo>
                  <a:pt x="2001451" y="643628"/>
                  <a:pt x="1996205" y="663596"/>
                  <a:pt x="1995758" y="680970"/>
                </a:cubicBezTo>
                <a:cubicBezTo>
                  <a:pt x="1993749" y="747074"/>
                  <a:pt x="1992298" y="787683"/>
                  <a:pt x="1991405" y="802797"/>
                </a:cubicBezTo>
                <a:cubicBezTo>
                  <a:pt x="1955016" y="804137"/>
                  <a:pt x="1911707" y="809272"/>
                  <a:pt x="1861478" y="818201"/>
                </a:cubicBezTo>
                <a:lnTo>
                  <a:pt x="1732890" y="842311"/>
                </a:lnTo>
                <a:cubicBezTo>
                  <a:pt x="1732667" y="834498"/>
                  <a:pt x="1733225" y="823224"/>
                  <a:pt x="1734565" y="808490"/>
                </a:cubicBezTo>
                <a:cubicBezTo>
                  <a:pt x="1736127" y="792640"/>
                  <a:pt x="1736909" y="781924"/>
                  <a:pt x="1736909" y="776343"/>
                </a:cubicBezTo>
                <a:cubicBezTo>
                  <a:pt x="1736909" y="759377"/>
                  <a:pt x="1737523" y="733871"/>
                  <a:pt x="1738751" y="699827"/>
                </a:cubicBezTo>
                <a:cubicBezTo>
                  <a:pt x="1739979" y="665783"/>
                  <a:pt x="1740592" y="640277"/>
                  <a:pt x="1740592" y="623311"/>
                </a:cubicBezTo>
                <a:cubicBezTo>
                  <a:pt x="1740592" y="611032"/>
                  <a:pt x="1736239" y="600652"/>
                  <a:pt x="1727533" y="592169"/>
                </a:cubicBezTo>
                <a:cubicBezTo>
                  <a:pt x="1718826" y="583685"/>
                  <a:pt x="1707999" y="579444"/>
                  <a:pt x="1695051" y="579444"/>
                </a:cubicBezTo>
                <a:close/>
                <a:moveTo>
                  <a:pt x="296339" y="0"/>
                </a:moveTo>
                <a:lnTo>
                  <a:pt x="6500701" y="0"/>
                </a:lnTo>
                <a:cubicBezTo>
                  <a:pt x="6664365" y="0"/>
                  <a:pt x="6797040" y="132675"/>
                  <a:pt x="6797040" y="296339"/>
                </a:cubicBezTo>
                <a:lnTo>
                  <a:pt x="6797040" y="1481662"/>
                </a:lnTo>
                <a:cubicBezTo>
                  <a:pt x="6797040" y="1645326"/>
                  <a:pt x="6664365" y="1778001"/>
                  <a:pt x="6500701" y="1778001"/>
                </a:cubicBezTo>
                <a:lnTo>
                  <a:pt x="296339" y="1778001"/>
                </a:lnTo>
                <a:cubicBezTo>
                  <a:pt x="132675" y="1778001"/>
                  <a:pt x="0" y="1645326"/>
                  <a:pt x="0" y="1481662"/>
                </a:cubicBezTo>
                <a:lnTo>
                  <a:pt x="0" y="296339"/>
                </a:lnTo>
                <a:cubicBezTo>
                  <a:pt x="0" y="132675"/>
                  <a:pt x="132675" y="0"/>
                  <a:pt x="296339" y="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4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39 -0.00139 L 0.90937 0.00463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5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55A9-8C9A-5F88-9B12-9DFAEED2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C1BD16-C5CC-4472-82EB-EA2995208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09D4FC-00D8-B4CC-AF0C-209124727CBC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DBC90-4196-56BF-74A1-0E45B370A6B9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3506A-186E-031E-8F30-13164C3662EF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C02F4AA9-D570-3093-8174-D757115FE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F25194-1443-DB7E-BD41-9760F576D69E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FOOD DELIVERY ANALYSIS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1F2E17EB-8B3E-ADA1-F063-7E9D035DE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B31BA85-EFC3-2AEA-B942-214BB75D1B63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21F2A4-3CC0-9A2D-3039-2B0CB3E02B6F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0B0F147-BF52-446E-3C6D-6F18EE6381BE}"/>
              </a:ext>
            </a:extLst>
          </p:cNvPr>
          <p:cNvSpPr/>
          <p:nvPr/>
        </p:nvSpPr>
        <p:spPr>
          <a:xfrm>
            <a:off x="490807" y="4256311"/>
            <a:ext cx="4090483" cy="1747777"/>
          </a:xfrm>
          <a:custGeom>
            <a:avLst/>
            <a:gdLst/>
            <a:ahLst/>
            <a:cxnLst/>
            <a:rect l="l" t="t" r="r" b="b"/>
            <a:pathLst>
              <a:path w="4090483" h="1747777">
                <a:moveTo>
                  <a:pt x="1738879" y="726983"/>
                </a:moveTo>
                <a:lnTo>
                  <a:pt x="1739289" y="726983"/>
                </a:lnTo>
                <a:lnTo>
                  <a:pt x="1814186" y="952085"/>
                </a:lnTo>
                <a:lnTo>
                  <a:pt x="1663982" y="952085"/>
                </a:lnTo>
                <a:close/>
                <a:moveTo>
                  <a:pt x="681604" y="726983"/>
                </a:moveTo>
                <a:lnTo>
                  <a:pt x="682014" y="726983"/>
                </a:lnTo>
                <a:lnTo>
                  <a:pt x="756911" y="952085"/>
                </a:lnTo>
                <a:lnTo>
                  <a:pt x="606707" y="952085"/>
                </a:lnTo>
                <a:close/>
                <a:moveTo>
                  <a:pt x="1385747" y="624254"/>
                </a:moveTo>
                <a:cubicBezTo>
                  <a:pt x="1375925" y="624254"/>
                  <a:pt x="1367876" y="624595"/>
                  <a:pt x="1361600" y="625277"/>
                </a:cubicBezTo>
                <a:cubicBezTo>
                  <a:pt x="1355324" y="625960"/>
                  <a:pt x="1350277" y="627119"/>
                  <a:pt x="1346457" y="628756"/>
                </a:cubicBezTo>
                <a:cubicBezTo>
                  <a:pt x="1342637" y="630393"/>
                  <a:pt x="1339908" y="632303"/>
                  <a:pt x="1338271" y="634486"/>
                </a:cubicBezTo>
                <a:cubicBezTo>
                  <a:pt x="1336634" y="636669"/>
                  <a:pt x="1335815" y="639125"/>
                  <a:pt x="1335815" y="641853"/>
                </a:cubicBezTo>
                <a:lnTo>
                  <a:pt x="1335815" y="890284"/>
                </a:lnTo>
                <a:cubicBezTo>
                  <a:pt x="1335815" y="909111"/>
                  <a:pt x="1336020" y="928893"/>
                  <a:pt x="1336429" y="949630"/>
                </a:cubicBezTo>
                <a:cubicBezTo>
                  <a:pt x="1336839" y="970366"/>
                  <a:pt x="1337452" y="990285"/>
                  <a:pt x="1338271" y="1009384"/>
                </a:cubicBezTo>
                <a:lnTo>
                  <a:pt x="1337862" y="1009384"/>
                </a:lnTo>
                <a:cubicBezTo>
                  <a:pt x="1332951" y="998470"/>
                  <a:pt x="1327903" y="987556"/>
                  <a:pt x="1322719" y="976642"/>
                </a:cubicBezTo>
                <a:cubicBezTo>
                  <a:pt x="1317534" y="965728"/>
                  <a:pt x="1312214" y="954609"/>
                  <a:pt x="1306757" y="943286"/>
                </a:cubicBezTo>
                <a:cubicBezTo>
                  <a:pt x="1301300" y="931963"/>
                  <a:pt x="1295638" y="920639"/>
                  <a:pt x="1289772" y="909316"/>
                </a:cubicBezTo>
                <a:cubicBezTo>
                  <a:pt x="1283905" y="897993"/>
                  <a:pt x="1277971" y="886465"/>
                  <a:pt x="1271968" y="874732"/>
                </a:cubicBezTo>
                <a:lnTo>
                  <a:pt x="1168830" y="681144"/>
                </a:lnTo>
                <a:cubicBezTo>
                  <a:pt x="1163646" y="670503"/>
                  <a:pt x="1158598" y="661567"/>
                  <a:pt x="1153687" y="654336"/>
                </a:cubicBezTo>
                <a:cubicBezTo>
                  <a:pt x="1148776" y="647106"/>
                  <a:pt x="1143523" y="641444"/>
                  <a:pt x="1137930" y="637351"/>
                </a:cubicBezTo>
                <a:cubicBezTo>
                  <a:pt x="1132336" y="633258"/>
                  <a:pt x="1125993" y="630325"/>
                  <a:pt x="1118898" y="628552"/>
                </a:cubicBezTo>
                <a:cubicBezTo>
                  <a:pt x="1111804" y="626778"/>
                  <a:pt x="1103073" y="625891"/>
                  <a:pt x="1092705" y="625891"/>
                </a:cubicBezTo>
                <a:lnTo>
                  <a:pt x="1034997" y="625891"/>
                </a:lnTo>
                <a:cubicBezTo>
                  <a:pt x="1024083" y="625891"/>
                  <a:pt x="1014874" y="629097"/>
                  <a:pt x="1007370" y="635509"/>
                </a:cubicBezTo>
                <a:cubicBezTo>
                  <a:pt x="999867" y="641921"/>
                  <a:pt x="996115" y="651539"/>
                  <a:pt x="996115" y="664363"/>
                </a:cubicBezTo>
                <a:lnTo>
                  <a:pt x="996115" y="1140353"/>
                </a:lnTo>
                <a:cubicBezTo>
                  <a:pt x="996115" y="1143081"/>
                  <a:pt x="996797" y="1145537"/>
                  <a:pt x="998162" y="1147720"/>
                </a:cubicBezTo>
                <a:cubicBezTo>
                  <a:pt x="999526" y="1149903"/>
                  <a:pt x="1001982" y="1151745"/>
                  <a:pt x="1005529" y="1153245"/>
                </a:cubicBezTo>
                <a:cubicBezTo>
                  <a:pt x="1009076" y="1154746"/>
                  <a:pt x="1013987" y="1155906"/>
                  <a:pt x="1020263" y="1156724"/>
                </a:cubicBezTo>
                <a:cubicBezTo>
                  <a:pt x="1026538" y="1157543"/>
                  <a:pt x="1034451" y="1157952"/>
                  <a:pt x="1044001" y="1157952"/>
                </a:cubicBezTo>
                <a:cubicBezTo>
                  <a:pt x="1053823" y="1157952"/>
                  <a:pt x="1061873" y="1157543"/>
                  <a:pt x="1068148" y="1156724"/>
                </a:cubicBezTo>
                <a:cubicBezTo>
                  <a:pt x="1074424" y="1155906"/>
                  <a:pt x="1079403" y="1154746"/>
                  <a:pt x="1083087" y="1153245"/>
                </a:cubicBezTo>
                <a:cubicBezTo>
                  <a:pt x="1086770" y="1151745"/>
                  <a:pt x="1089362" y="1149903"/>
                  <a:pt x="1090863" y="1147720"/>
                </a:cubicBezTo>
                <a:cubicBezTo>
                  <a:pt x="1092364" y="1145537"/>
                  <a:pt x="1093114" y="1143081"/>
                  <a:pt x="1093114" y="1140353"/>
                </a:cubicBezTo>
                <a:lnTo>
                  <a:pt x="1093114" y="863272"/>
                </a:lnTo>
                <a:cubicBezTo>
                  <a:pt x="1093114" y="842535"/>
                  <a:pt x="1092841" y="822413"/>
                  <a:pt x="1092295" y="802904"/>
                </a:cubicBezTo>
                <a:cubicBezTo>
                  <a:pt x="1091750" y="783395"/>
                  <a:pt x="1090931" y="763818"/>
                  <a:pt x="1089840" y="744172"/>
                </a:cubicBezTo>
                <a:lnTo>
                  <a:pt x="1090658" y="744172"/>
                </a:lnTo>
                <a:cubicBezTo>
                  <a:pt x="1096934" y="760271"/>
                  <a:pt x="1104028" y="776846"/>
                  <a:pt x="1111941" y="793900"/>
                </a:cubicBezTo>
                <a:cubicBezTo>
                  <a:pt x="1119853" y="810953"/>
                  <a:pt x="1127630" y="826847"/>
                  <a:pt x="1135270" y="841581"/>
                </a:cubicBezTo>
                <a:lnTo>
                  <a:pt x="1267057" y="1089193"/>
                </a:lnTo>
                <a:cubicBezTo>
                  <a:pt x="1273878" y="1102836"/>
                  <a:pt x="1280017" y="1113955"/>
                  <a:pt x="1285474" y="1122549"/>
                </a:cubicBezTo>
                <a:cubicBezTo>
                  <a:pt x="1290931" y="1131144"/>
                  <a:pt x="1296593" y="1137965"/>
                  <a:pt x="1302459" y="1143013"/>
                </a:cubicBezTo>
                <a:cubicBezTo>
                  <a:pt x="1308326" y="1148061"/>
                  <a:pt x="1314738" y="1151540"/>
                  <a:pt x="1321695" y="1153450"/>
                </a:cubicBezTo>
                <a:cubicBezTo>
                  <a:pt x="1328653" y="1155360"/>
                  <a:pt x="1336907" y="1156315"/>
                  <a:pt x="1346457" y="1156315"/>
                </a:cubicBezTo>
                <a:lnTo>
                  <a:pt x="1392296" y="1156315"/>
                </a:lnTo>
                <a:cubicBezTo>
                  <a:pt x="1397480" y="1156315"/>
                  <a:pt x="1402596" y="1155564"/>
                  <a:pt x="1407644" y="1154064"/>
                </a:cubicBezTo>
                <a:cubicBezTo>
                  <a:pt x="1412691" y="1152563"/>
                  <a:pt x="1417057" y="1150176"/>
                  <a:pt x="1420740" y="1146901"/>
                </a:cubicBezTo>
                <a:cubicBezTo>
                  <a:pt x="1424424" y="1143627"/>
                  <a:pt x="1427357" y="1139534"/>
                  <a:pt x="1429540" y="1134623"/>
                </a:cubicBezTo>
                <a:cubicBezTo>
                  <a:pt x="1431723" y="1129712"/>
                  <a:pt x="1432814" y="1124118"/>
                  <a:pt x="1432814" y="1117843"/>
                </a:cubicBezTo>
                <a:lnTo>
                  <a:pt x="1432814" y="641853"/>
                </a:lnTo>
                <a:cubicBezTo>
                  <a:pt x="1432814" y="639125"/>
                  <a:pt x="1432132" y="636669"/>
                  <a:pt x="1430768" y="634486"/>
                </a:cubicBezTo>
                <a:cubicBezTo>
                  <a:pt x="1429403" y="632303"/>
                  <a:pt x="1427016" y="630393"/>
                  <a:pt x="1423606" y="628756"/>
                </a:cubicBezTo>
                <a:cubicBezTo>
                  <a:pt x="1420195" y="627119"/>
                  <a:pt x="1415352" y="625960"/>
                  <a:pt x="1409076" y="625277"/>
                </a:cubicBezTo>
                <a:cubicBezTo>
                  <a:pt x="1402800" y="624595"/>
                  <a:pt x="1395024" y="624254"/>
                  <a:pt x="1385747" y="624254"/>
                </a:cubicBezTo>
                <a:close/>
                <a:moveTo>
                  <a:pt x="3212315" y="623436"/>
                </a:moveTo>
                <a:cubicBezTo>
                  <a:pt x="3201947" y="623436"/>
                  <a:pt x="3193352" y="623845"/>
                  <a:pt x="3186530" y="624664"/>
                </a:cubicBezTo>
                <a:cubicBezTo>
                  <a:pt x="3179709" y="625482"/>
                  <a:pt x="3174184" y="626573"/>
                  <a:pt x="3169955" y="627938"/>
                </a:cubicBezTo>
                <a:cubicBezTo>
                  <a:pt x="3165726" y="629302"/>
                  <a:pt x="3162724" y="631076"/>
                  <a:pt x="3160951" y="633258"/>
                </a:cubicBezTo>
                <a:cubicBezTo>
                  <a:pt x="3159177" y="635441"/>
                  <a:pt x="3158290" y="637897"/>
                  <a:pt x="3158290" y="640625"/>
                </a:cubicBezTo>
                <a:lnTo>
                  <a:pt x="3158290" y="1140762"/>
                </a:lnTo>
                <a:cubicBezTo>
                  <a:pt x="3158290" y="1143491"/>
                  <a:pt x="3159177" y="1145946"/>
                  <a:pt x="3160951" y="1148129"/>
                </a:cubicBezTo>
                <a:cubicBezTo>
                  <a:pt x="3162724" y="1150312"/>
                  <a:pt x="3165657" y="1152086"/>
                  <a:pt x="3169750" y="1153450"/>
                </a:cubicBezTo>
                <a:cubicBezTo>
                  <a:pt x="3173843" y="1154814"/>
                  <a:pt x="3179368" y="1155906"/>
                  <a:pt x="3186326" y="1156724"/>
                </a:cubicBezTo>
                <a:cubicBezTo>
                  <a:pt x="3193284" y="1157543"/>
                  <a:pt x="3201947" y="1157952"/>
                  <a:pt x="3212315" y="1157952"/>
                </a:cubicBezTo>
                <a:cubicBezTo>
                  <a:pt x="3222956" y="1157952"/>
                  <a:pt x="3231687" y="1157543"/>
                  <a:pt x="3238509" y="1156724"/>
                </a:cubicBezTo>
                <a:cubicBezTo>
                  <a:pt x="3245330" y="1155906"/>
                  <a:pt x="3250787" y="1154814"/>
                  <a:pt x="3254880" y="1153450"/>
                </a:cubicBezTo>
                <a:cubicBezTo>
                  <a:pt x="3258973" y="1152086"/>
                  <a:pt x="3261906" y="1150312"/>
                  <a:pt x="3263679" y="1148129"/>
                </a:cubicBezTo>
                <a:cubicBezTo>
                  <a:pt x="3265453" y="1145946"/>
                  <a:pt x="3266340" y="1143491"/>
                  <a:pt x="3266340" y="1140762"/>
                </a:cubicBezTo>
                <a:lnTo>
                  <a:pt x="3266340" y="640625"/>
                </a:lnTo>
                <a:cubicBezTo>
                  <a:pt x="3266340" y="637897"/>
                  <a:pt x="3265453" y="635441"/>
                  <a:pt x="3263679" y="633258"/>
                </a:cubicBezTo>
                <a:cubicBezTo>
                  <a:pt x="3261906" y="631076"/>
                  <a:pt x="3258973" y="629302"/>
                  <a:pt x="3254880" y="627938"/>
                </a:cubicBezTo>
                <a:cubicBezTo>
                  <a:pt x="3250787" y="626573"/>
                  <a:pt x="3245330" y="625482"/>
                  <a:pt x="3238509" y="624664"/>
                </a:cubicBezTo>
                <a:cubicBezTo>
                  <a:pt x="3231687" y="623845"/>
                  <a:pt x="3222956" y="623436"/>
                  <a:pt x="3212315" y="623436"/>
                </a:cubicBezTo>
                <a:close/>
                <a:moveTo>
                  <a:pt x="2335755" y="623436"/>
                </a:moveTo>
                <a:cubicBezTo>
                  <a:pt x="2320748" y="623436"/>
                  <a:pt x="2309015" y="623777"/>
                  <a:pt x="2300557" y="624459"/>
                </a:cubicBezTo>
                <a:cubicBezTo>
                  <a:pt x="2292098" y="625141"/>
                  <a:pt x="2286300" y="626915"/>
                  <a:pt x="2283162" y="629779"/>
                </a:cubicBezTo>
                <a:cubicBezTo>
                  <a:pt x="2280025" y="632644"/>
                  <a:pt x="2279206" y="636874"/>
                  <a:pt x="2280707" y="642467"/>
                </a:cubicBezTo>
                <a:cubicBezTo>
                  <a:pt x="2282207" y="648061"/>
                  <a:pt x="2285550" y="655905"/>
                  <a:pt x="2290734" y="666001"/>
                </a:cubicBezTo>
                <a:lnTo>
                  <a:pt x="2435618" y="954541"/>
                </a:lnTo>
                <a:lnTo>
                  <a:pt x="2435618" y="1140762"/>
                </a:lnTo>
                <a:cubicBezTo>
                  <a:pt x="2435618" y="1143491"/>
                  <a:pt x="2436437" y="1145946"/>
                  <a:pt x="2438074" y="1148129"/>
                </a:cubicBezTo>
                <a:cubicBezTo>
                  <a:pt x="2439711" y="1150312"/>
                  <a:pt x="2442644" y="1152086"/>
                  <a:pt x="2446873" y="1153450"/>
                </a:cubicBezTo>
                <a:cubicBezTo>
                  <a:pt x="2451102" y="1154814"/>
                  <a:pt x="2456628" y="1155906"/>
                  <a:pt x="2463449" y="1156724"/>
                </a:cubicBezTo>
                <a:cubicBezTo>
                  <a:pt x="2470270" y="1157543"/>
                  <a:pt x="2479002" y="1157952"/>
                  <a:pt x="2489643" y="1157952"/>
                </a:cubicBezTo>
                <a:cubicBezTo>
                  <a:pt x="2500011" y="1157952"/>
                  <a:pt x="2508674" y="1157543"/>
                  <a:pt x="2515632" y="1156724"/>
                </a:cubicBezTo>
                <a:cubicBezTo>
                  <a:pt x="2522590" y="1155906"/>
                  <a:pt x="2528115" y="1154814"/>
                  <a:pt x="2532208" y="1153450"/>
                </a:cubicBezTo>
                <a:cubicBezTo>
                  <a:pt x="2536300" y="1152086"/>
                  <a:pt x="2539234" y="1150312"/>
                  <a:pt x="2541007" y="1148129"/>
                </a:cubicBezTo>
                <a:cubicBezTo>
                  <a:pt x="2542781" y="1145946"/>
                  <a:pt x="2543667" y="1143491"/>
                  <a:pt x="2543667" y="1140762"/>
                </a:cubicBezTo>
                <a:lnTo>
                  <a:pt x="2543667" y="954541"/>
                </a:lnTo>
                <a:lnTo>
                  <a:pt x="2688552" y="666001"/>
                </a:lnTo>
                <a:cubicBezTo>
                  <a:pt x="2693463" y="656178"/>
                  <a:pt x="2696737" y="648402"/>
                  <a:pt x="2698374" y="642672"/>
                </a:cubicBezTo>
                <a:cubicBezTo>
                  <a:pt x="2700011" y="636942"/>
                  <a:pt x="2699261" y="632644"/>
                  <a:pt x="2696123" y="629779"/>
                </a:cubicBezTo>
                <a:cubicBezTo>
                  <a:pt x="2692985" y="626915"/>
                  <a:pt x="2687119" y="625141"/>
                  <a:pt x="2678524" y="624459"/>
                </a:cubicBezTo>
                <a:cubicBezTo>
                  <a:pt x="2669929" y="623777"/>
                  <a:pt x="2657856" y="623436"/>
                  <a:pt x="2642303" y="623436"/>
                </a:cubicBezTo>
                <a:cubicBezTo>
                  <a:pt x="2630571" y="623436"/>
                  <a:pt x="2621157" y="623709"/>
                  <a:pt x="2614063" y="624254"/>
                </a:cubicBezTo>
                <a:cubicBezTo>
                  <a:pt x="2606969" y="624800"/>
                  <a:pt x="2601375" y="625891"/>
                  <a:pt x="2597283" y="627528"/>
                </a:cubicBezTo>
                <a:cubicBezTo>
                  <a:pt x="2593190" y="629166"/>
                  <a:pt x="2590120" y="631280"/>
                  <a:pt x="2588074" y="633872"/>
                </a:cubicBezTo>
                <a:cubicBezTo>
                  <a:pt x="2586028" y="636464"/>
                  <a:pt x="2584322" y="639943"/>
                  <a:pt x="2582958" y="644309"/>
                </a:cubicBezTo>
                <a:lnTo>
                  <a:pt x="2524841" y="773640"/>
                </a:lnTo>
                <a:cubicBezTo>
                  <a:pt x="2519656" y="786192"/>
                  <a:pt x="2514336" y="799425"/>
                  <a:pt x="2508879" y="813340"/>
                </a:cubicBezTo>
                <a:cubicBezTo>
                  <a:pt x="2503422" y="827256"/>
                  <a:pt x="2498101" y="841581"/>
                  <a:pt x="2492917" y="856314"/>
                </a:cubicBezTo>
                <a:lnTo>
                  <a:pt x="2492098" y="856314"/>
                </a:lnTo>
                <a:cubicBezTo>
                  <a:pt x="2486369" y="841035"/>
                  <a:pt x="2480707" y="826437"/>
                  <a:pt x="2475113" y="812522"/>
                </a:cubicBezTo>
                <a:cubicBezTo>
                  <a:pt x="2469520" y="798606"/>
                  <a:pt x="2463858" y="785373"/>
                  <a:pt x="2458128" y="772822"/>
                </a:cubicBezTo>
                <a:lnTo>
                  <a:pt x="2399192" y="642672"/>
                </a:lnTo>
                <a:cubicBezTo>
                  <a:pt x="2397283" y="638852"/>
                  <a:pt x="2395304" y="635714"/>
                  <a:pt x="2393258" y="633258"/>
                </a:cubicBezTo>
                <a:cubicBezTo>
                  <a:pt x="2391212" y="630803"/>
                  <a:pt x="2388006" y="628824"/>
                  <a:pt x="2383640" y="627324"/>
                </a:cubicBezTo>
                <a:cubicBezTo>
                  <a:pt x="2379274" y="625823"/>
                  <a:pt x="2373340" y="624800"/>
                  <a:pt x="2365836" y="624254"/>
                </a:cubicBezTo>
                <a:cubicBezTo>
                  <a:pt x="2358333" y="623709"/>
                  <a:pt x="2348306" y="623436"/>
                  <a:pt x="2335755" y="623436"/>
                </a:cubicBezTo>
                <a:close/>
                <a:moveTo>
                  <a:pt x="2107415" y="623436"/>
                </a:moveTo>
                <a:cubicBezTo>
                  <a:pt x="2097047" y="623436"/>
                  <a:pt x="2088384" y="623845"/>
                  <a:pt x="2081426" y="624664"/>
                </a:cubicBezTo>
                <a:cubicBezTo>
                  <a:pt x="2074468" y="625482"/>
                  <a:pt x="2068943" y="626573"/>
                  <a:pt x="2064850" y="627938"/>
                </a:cubicBezTo>
                <a:cubicBezTo>
                  <a:pt x="2060757" y="629302"/>
                  <a:pt x="2057824" y="631076"/>
                  <a:pt x="2056051" y="633258"/>
                </a:cubicBezTo>
                <a:cubicBezTo>
                  <a:pt x="2054277" y="635441"/>
                  <a:pt x="2053390" y="637897"/>
                  <a:pt x="2053390" y="640625"/>
                </a:cubicBezTo>
                <a:lnTo>
                  <a:pt x="2053390" y="1121526"/>
                </a:lnTo>
                <a:cubicBezTo>
                  <a:pt x="2053390" y="1133532"/>
                  <a:pt x="2056460" y="1142195"/>
                  <a:pt x="2062599" y="1147515"/>
                </a:cubicBezTo>
                <a:cubicBezTo>
                  <a:pt x="2068738" y="1152836"/>
                  <a:pt x="2076310" y="1155496"/>
                  <a:pt x="2085314" y="1155496"/>
                </a:cubicBezTo>
                <a:lnTo>
                  <a:pt x="2328015" y="1155496"/>
                </a:lnTo>
                <a:cubicBezTo>
                  <a:pt x="2330744" y="1155496"/>
                  <a:pt x="2333131" y="1154678"/>
                  <a:pt x="2335178" y="1153041"/>
                </a:cubicBezTo>
                <a:cubicBezTo>
                  <a:pt x="2337224" y="1151403"/>
                  <a:pt x="2338930" y="1148743"/>
                  <a:pt x="2340294" y="1145060"/>
                </a:cubicBezTo>
                <a:cubicBezTo>
                  <a:pt x="2341658" y="1141376"/>
                  <a:pt x="2342681" y="1136738"/>
                  <a:pt x="2343363" y="1131144"/>
                </a:cubicBezTo>
                <a:cubicBezTo>
                  <a:pt x="2344046" y="1125551"/>
                  <a:pt x="2344386" y="1118661"/>
                  <a:pt x="2344386" y="1110476"/>
                </a:cubicBezTo>
                <a:cubicBezTo>
                  <a:pt x="2344386" y="1102290"/>
                  <a:pt x="2344046" y="1095401"/>
                  <a:pt x="2343363" y="1089807"/>
                </a:cubicBezTo>
                <a:cubicBezTo>
                  <a:pt x="2342681" y="1084214"/>
                  <a:pt x="2341658" y="1079712"/>
                  <a:pt x="2340294" y="1076301"/>
                </a:cubicBezTo>
                <a:cubicBezTo>
                  <a:pt x="2338930" y="1072890"/>
                  <a:pt x="2337224" y="1070435"/>
                  <a:pt x="2335178" y="1068934"/>
                </a:cubicBezTo>
                <a:cubicBezTo>
                  <a:pt x="2333131" y="1067433"/>
                  <a:pt x="2330744" y="1066683"/>
                  <a:pt x="2328015" y="1066683"/>
                </a:cubicBezTo>
                <a:lnTo>
                  <a:pt x="2161439" y="1066683"/>
                </a:lnTo>
                <a:lnTo>
                  <a:pt x="2161439" y="640625"/>
                </a:lnTo>
                <a:cubicBezTo>
                  <a:pt x="2161439" y="637897"/>
                  <a:pt x="2160553" y="635441"/>
                  <a:pt x="2158779" y="633258"/>
                </a:cubicBezTo>
                <a:cubicBezTo>
                  <a:pt x="2157006" y="631076"/>
                  <a:pt x="2154072" y="629302"/>
                  <a:pt x="2149980" y="627938"/>
                </a:cubicBezTo>
                <a:cubicBezTo>
                  <a:pt x="2145887" y="626573"/>
                  <a:pt x="2140430" y="625482"/>
                  <a:pt x="2133609" y="624664"/>
                </a:cubicBezTo>
                <a:cubicBezTo>
                  <a:pt x="2126787" y="623845"/>
                  <a:pt x="2118056" y="623436"/>
                  <a:pt x="2107415" y="623436"/>
                </a:cubicBezTo>
                <a:close/>
                <a:moveTo>
                  <a:pt x="1740516" y="623436"/>
                </a:moveTo>
                <a:cubicBezTo>
                  <a:pt x="1726601" y="623436"/>
                  <a:pt x="1715414" y="623640"/>
                  <a:pt x="1706956" y="624050"/>
                </a:cubicBezTo>
                <a:cubicBezTo>
                  <a:pt x="1698497" y="624459"/>
                  <a:pt x="1691881" y="625414"/>
                  <a:pt x="1687106" y="626915"/>
                </a:cubicBezTo>
                <a:cubicBezTo>
                  <a:pt x="1682331" y="628415"/>
                  <a:pt x="1678852" y="630598"/>
                  <a:pt x="1676669" y="633463"/>
                </a:cubicBezTo>
                <a:cubicBezTo>
                  <a:pt x="1674486" y="636328"/>
                  <a:pt x="1672576" y="640080"/>
                  <a:pt x="1670939" y="644718"/>
                </a:cubicBezTo>
                <a:lnTo>
                  <a:pt x="1507638" y="1114569"/>
                </a:lnTo>
                <a:cubicBezTo>
                  <a:pt x="1504363" y="1124118"/>
                  <a:pt x="1502317" y="1131758"/>
                  <a:pt x="1501498" y="1137488"/>
                </a:cubicBezTo>
                <a:cubicBezTo>
                  <a:pt x="1500680" y="1143218"/>
                  <a:pt x="1501635" y="1147652"/>
                  <a:pt x="1504363" y="1150790"/>
                </a:cubicBezTo>
                <a:cubicBezTo>
                  <a:pt x="1507092" y="1153927"/>
                  <a:pt x="1512003" y="1155906"/>
                  <a:pt x="1519097" y="1156724"/>
                </a:cubicBezTo>
                <a:cubicBezTo>
                  <a:pt x="1526191" y="1157543"/>
                  <a:pt x="1536014" y="1157952"/>
                  <a:pt x="1548565" y="1157952"/>
                </a:cubicBezTo>
                <a:cubicBezTo>
                  <a:pt x="1560298" y="1157952"/>
                  <a:pt x="1569780" y="1157679"/>
                  <a:pt x="1577010" y="1157133"/>
                </a:cubicBezTo>
                <a:cubicBezTo>
                  <a:pt x="1584241" y="1156588"/>
                  <a:pt x="1589834" y="1155564"/>
                  <a:pt x="1593790" y="1154064"/>
                </a:cubicBezTo>
                <a:cubicBezTo>
                  <a:pt x="1597747" y="1152563"/>
                  <a:pt x="1600612" y="1150517"/>
                  <a:pt x="1602385" y="1147925"/>
                </a:cubicBezTo>
                <a:cubicBezTo>
                  <a:pt x="1604159" y="1145332"/>
                  <a:pt x="1605591" y="1142126"/>
                  <a:pt x="1606683" y="1138307"/>
                </a:cubicBezTo>
                <a:lnTo>
                  <a:pt x="1640243" y="1034759"/>
                </a:lnTo>
                <a:lnTo>
                  <a:pt x="1839152" y="1034759"/>
                </a:lnTo>
                <a:lnTo>
                  <a:pt x="1874759" y="1141172"/>
                </a:lnTo>
                <a:cubicBezTo>
                  <a:pt x="1875851" y="1144719"/>
                  <a:pt x="1877215" y="1147584"/>
                  <a:pt x="1878852" y="1149766"/>
                </a:cubicBezTo>
                <a:cubicBezTo>
                  <a:pt x="1880489" y="1151949"/>
                  <a:pt x="1883354" y="1153654"/>
                  <a:pt x="1887447" y="1154882"/>
                </a:cubicBezTo>
                <a:cubicBezTo>
                  <a:pt x="1891540" y="1156110"/>
                  <a:pt x="1897474" y="1156929"/>
                  <a:pt x="1905251" y="1157338"/>
                </a:cubicBezTo>
                <a:cubicBezTo>
                  <a:pt x="1913027" y="1157747"/>
                  <a:pt x="1923873" y="1157952"/>
                  <a:pt x="1937788" y="1157952"/>
                </a:cubicBezTo>
                <a:cubicBezTo>
                  <a:pt x="1951158" y="1157952"/>
                  <a:pt x="1961663" y="1157611"/>
                  <a:pt x="1969302" y="1156929"/>
                </a:cubicBezTo>
                <a:cubicBezTo>
                  <a:pt x="1976942" y="1156247"/>
                  <a:pt x="1982263" y="1154473"/>
                  <a:pt x="1985264" y="1151608"/>
                </a:cubicBezTo>
                <a:cubicBezTo>
                  <a:pt x="1988266" y="1148743"/>
                  <a:pt x="1989357" y="1144446"/>
                  <a:pt x="1988538" y="1138716"/>
                </a:cubicBezTo>
                <a:cubicBezTo>
                  <a:pt x="1987720" y="1132986"/>
                  <a:pt x="1985674" y="1125210"/>
                  <a:pt x="1982399" y="1115387"/>
                </a:cubicBezTo>
                <a:lnTo>
                  <a:pt x="1818688" y="645946"/>
                </a:lnTo>
                <a:cubicBezTo>
                  <a:pt x="1817051" y="640762"/>
                  <a:pt x="1815073" y="636669"/>
                  <a:pt x="1812754" y="633668"/>
                </a:cubicBezTo>
                <a:cubicBezTo>
                  <a:pt x="1810435" y="630666"/>
                  <a:pt x="1806615" y="628415"/>
                  <a:pt x="1801294" y="626915"/>
                </a:cubicBezTo>
                <a:cubicBezTo>
                  <a:pt x="1795974" y="625414"/>
                  <a:pt x="1788538" y="624459"/>
                  <a:pt x="1778988" y="624050"/>
                </a:cubicBezTo>
                <a:cubicBezTo>
                  <a:pt x="1769439" y="623640"/>
                  <a:pt x="1756615" y="623436"/>
                  <a:pt x="1740516" y="623436"/>
                </a:cubicBezTo>
                <a:close/>
                <a:moveTo>
                  <a:pt x="683241" y="623436"/>
                </a:moveTo>
                <a:cubicBezTo>
                  <a:pt x="669326" y="623436"/>
                  <a:pt x="658139" y="623640"/>
                  <a:pt x="649681" y="624050"/>
                </a:cubicBezTo>
                <a:cubicBezTo>
                  <a:pt x="641222" y="624459"/>
                  <a:pt x="634606" y="625414"/>
                  <a:pt x="629831" y="626915"/>
                </a:cubicBezTo>
                <a:cubicBezTo>
                  <a:pt x="625056" y="628415"/>
                  <a:pt x="621577" y="630598"/>
                  <a:pt x="619394" y="633463"/>
                </a:cubicBezTo>
                <a:cubicBezTo>
                  <a:pt x="617211" y="636328"/>
                  <a:pt x="615301" y="640080"/>
                  <a:pt x="613664" y="644718"/>
                </a:cubicBezTo>
                <a:lnTo>
                  <a:pt x="450363" y="1114569"/>
                </a:lnTo>
                <a:cubicBezTo>
                  <a:pt x="447088" y="1124118"/>
                  <a:pt x="445042" y="1131758"/>
                  <a:pt x="444223" y="1137488"/>
                </a:cubicBezTo>
                <a:cubicBezTo>
                  <a:pt x="443405" y="1143218"/>
                  <a:pt x="444360" y="1147652"/>
                  <a:pt x="447088" y="1150790"/>
                </a:cubicBezTo>
                <a:cubicBezTo>
                  <a:pt x="449817" y="1153927"/>
                  <a:pt x="454728" y="1155906"/>
                  <a:pt x="461822" y="1156724"/>
                </a:cubicBezTo>
                <a:cubicBezTo>
                  <a:pt x="468916" y="1157543"/>
                  <a:pt x="478739" y="1157952"/>
                  <a:pt x="491290" y="1157952"/>
                </a:cubicBezTo>
                <a:cubicBezTo>
                  <a:pt x="503023" y="1157952"/>
                  <a:pt x="512504" y="1157679"/>
                  <a:pt x="519735" y="1157133"/>
                </a:cubicBezTo>
                <a:cubicBezTo>
                  <a:pt x="526966" y="1156588"/>
                  <a:pt x="532559" y="1155564"/>
                  <a:pt x="536515" y="1154064"/>
                </a:cubicBezTo>
                <a:cubicBezTo>
                  <a:pt x="540472" y="1152563"/>
                  <a:pt x="543337" y="1150517"/>
                  <a:pt x="545110" y="1147925"/>
                </a:cubicBezTo>
                <a:cubicBezTo>
                  <a:pt x="546884" y="1145332"/>
                  <a:pt x="548316" y="1142126"/>
                  <a:pt x="549408" y="1138307"/>
                </a:cubicBezTo>
                <a:lnTo>
                  <a:pt x="582968" y="1034759"/>
                </a:lnTo>
                <a:lnTo>
                  <a:pt x="781877" y="1034759"/>
                </a:lnTo>
                <a:lnTo>
                  <a:pt x="817484" y="1141172"/>
                </a:lnTo>
                <a:cubicBezTo>
                  <a:pt x="818576" y="1144719"/>
                  <a:pt x="819940" y="1147584"/>
                  <a:pt x="821577" y="1149766"/>
                </a:cubicBezTo>
                <a:cubicBezTo>
                  <a:pt x="823214" y="1151949"/>
                  <a:pt x="826079" y="1153654"/>
                  <a:pt x="830172" y="1154882"/>
                </a:cubicBezTo>
                <a:cubicBezTo>
                  <a:pt x="834265" y="1156110"/>
                  <a:pt x="840199" y="1156929"/>
                  <a:pt x="847976" y="1157338"/>
                </a:cubicBezTo>
                <a:cubicBezTo>
                  <a:pt x="855752" y="1157747"/>
                  <a:pt x="866598" y="1157952"/>
                  <a:pt x="880513" y="1157952"/>
                </a:cubicBezTo>
                <a:cubicBezTo>
                  <a:pt x="893883" y="1157952"/>
                  <a:pt x="904388" y="1157611"/>
                  <a:pt x="912027" y="1156929"/>
                </a:cubicBezTo>
                <a:cubicBezTo>
                  <a:pt x="919667" y="1156247"/>
                  <a:pt x="924988" y="1154473"/>
                  <a:pt x="927989" y="1151608"/>
                </a:cubicBezTo>
                <a:cubicBezTo>
                  <a:pt x="930991" y="1148743"/>
                  <a:pt x="932082" y="1144446"/>
                  <a:pt x="931263" y="1138716"/>
                </a:cubicBezTo>
                <a:cubicBezTo>
                  <a:pt x="930445" y="1132986"/>
                  <a:pt x="928398" y="1125210"/>
                  <a:pt x="925124" y="1115387"/>
                </a:cubicBezTo>
                <a:lnTo>
                  <a:pt x="761413" y="645946"/>
                </a:lnTo>
                <a:cubicBezTo>
                  <a:pt x="759776" y="640762"/>
                  <a:pt x="757798" y="636669"/>
                  <a:pt x="755479" y="633668"/>
                </a:cubicBezTo>
                <a:cubicBezTo>
                  <a:pt x="753160" y="630666"/>
                  <a:pt x="749340" y="628415"/>
                  <a:pt x="744019" y="626915"/>
                </a:cubicBezTo>
                <a:cubicBezTo>
                  <a:pt x="738698" y="625414"/>
                  <a:pt x="731263" y="624459"/>
                  <a:pt x="721713" y="624050"/>
                </a:cubicBezTo>
                <a:cubicBezTo>
                  <a:pt x="712164" y="623640"/>
                  <a:pt x="699340" y="623436"/>
                  <a:pt x="683241" y="623436"/>
                </a:cubicBezTo>
                <a:close/>
                <a:moveTo>
                  <a:pt x="3532072" y="616478"/>
                </a:moveTo>
                <a:cubicBezTo>
                  <a:pt x="3507788" y="616478"/>
                  <a:pt x="3484801" y="619616"/>
                  <a:pt x="3463109" y="625891"/>
                </a:cubicBezTo>
                <a:cubicBezTo>
                  <a:pt x="3441417" y="632167"/>
                  <a:pt x="3422590" y="641649"/>
                  <a:pt x="3406629" y="654336"/>
                </a:cubicBezTo>
                <a:cubicBezTo>
                  <a:pt x="3390667" y="667024"/>
                  <a:pt x="3377979" y="682986"/>
                  <a:pt x="3368566" y="702222"/>
                </a:cubicBezTo>
                <a:cubicBezTo>
                  <a:pt x="3359152" y="721458"/>
                  <a:pt x="3354446" y="743763"/>
                  <a:pt x="3354446" y="769138"/>
                </a:cubicBezTo>
                <a:cubicBezTo>
                  <a:pt x="3354446" y="791239"/>
                  <a:pt x="3357720" y="810203"/>
                  <a:pt x="3364268" y="826028"/>
                </a:cubicBezTo>
                <a:cubicBezTo>
                  <a:pt x="3370817" y="841853"/>
                  <a:pt x="3379343" y="855564"/>
                  <a:pt x="3389848" y="867160"/>
                </a:cubicBezTo>
                <a:cubicBezTo>
                  <a:pt x="3400353" y="878757"/>
                  <a:pt x="3412290" y="888716"/>
                  <a:pt x="3425660" y="897038"/>
                </a:cubicBezTo>
                <a:cubicBezTo>
                  <a:pt x="3439030" y="905360"/>
                  <a:pt x="3452809" y="912795"/>
                  <a:pt x="3466997" y="919343"/>
                </a:cubicBezTo>
                <a:cubicBezTo>
                  <a:pt x="3481185" y="925892"/>
                  <a:pt x="3494964" y="932099"/>
                  <a:pt x="3508334" y="937965"/>
                </a:cubicBezTo>
                <a:cubicBezTo>
                  <a:pt x="3521704" y="943832"/>
                  <a:pt x="3533641" y="950107"/>
                  <a:pt x="3544146" y="956792"/>
                </a:cubicBezTo>
                <a:cubicBezTo>
                  <a:pt x="3554651" y="963477"/>
                  <a:pt x="3563177" y="971117"/>
                  <a:pt x="3569726" y="979712"/>
                </a:cubicBezTo>
                <a:cubicBezTo>
                  <a:pt x="3576274" y="988306"/>
                  <a:pt x="3579548" y="998607"/>
                  <a:pt x="3579548" y="1010612"/>
                </a:cubicBezTo>
                <a:cubicBezTo>
                  <a:pt x="3579548" y="1020980"/>
                  <a:pt x="3577638" y="1030394"/>
                  <a:pt x="3573818" y="1038852"/>
                </a:cubicBezTo>
                <a:cubicBezTo>
                  <a:pt x="3569999" y="1047311"/>
                  <a:pt x="3564473" y="1054405"/>
                  <a:pt x="3557243" y="1060135"/>
                </a:cubicBezTo>
                <a:cubicBezTo>
                  <a:pt x="3550012" y="1065865"/>
                  <a:pt x="3541213" y="1070298"/>
                  <a:pt x="3530844" y="1073436"/>
                </a:cubicBezTo>
                <a:cubicBezTo>
                  <a:pt x="3520476" y="1076574"/>
                  <a:pt x="3508743" y="1078143"/>
                  <a:pt x="3495646" y="1078143"/>
                </a:cubicBezTo>
                <a:cubicBezTo>
                  <a:pt x="3475728" y="1078143"/>
                  <a:pt x="3458198" y="1075892"/>
                  <a:pt x="3443054" y="1071390"/>
                </a:cubicBezTo>
                <a:cubicBezTo>
                  <a:pt x="3427911" y="1066888"/>
                  <a:pt x="3414882" y="1061908"/>
                  <a:pt x="3403968" y="1056451"/>
                </a:cubicBezTo>
                <a:cubicBezTo>
                  <a:pt x="3393054" y="1050994"/>
                  <a:pt x="3384118" y="1046015"/>
                  <a:pt x="3377161" y="1041513"/>
                </a:cubicBezTo>
                <a:cubicBezTo>
                  <a:pt x="3370203" y="1037010"/>
                  <a:pt x="3364814" y="1034759"/>
                  <a:pt x="3360994" y="1034759"/>
                </a:cubicBezTo>
                <a:cubicBezTo>
                  <a:pt x="3358266" y="1034759"/>
                  <a:pt x="3355878" y="1035510"/>
                  <a:pt x="3353832" y="1037010"/>
                </a:cubicBezTo>
                <a:cubicBezTo>
                  <a:pt x="3351785" y="1038511"/>
                  <a:pt x="3350148" y="1041035"/>
                  <a:pt x="3348921" y="1044582"/>
                </a:cubicBezTo>
                <a:cubicBezTo>
                  <a:pt x="3347693" y="1048129"/>
                  <a:pt x="3346806" y="1052768"/>
                  <a:pt x="3346260" y="1058498"/>
                </a:cubicBezTo>
                <a:cubicBezTo>
                  <a:pt x="3345715" y="1064227"/>
                  <a:pt x="3345442" y="1071322"/>
                  <a:pt x="3345442" y="1079780"/>
                </a:cubicBezTo>
                <a:cubicBezTo>
                  <a:pt x="3345442" y="1092331"/>
                  <a:pt x="3346192" y="1101949"/>
                  <a:pt x="3347693" y="1108634"/>
                </a:cubicBezTo>
                <a:cubicBezTo>
                  <a:pt x="3349193" y="1115319"/>
                  <a:pt x="3351717" y="1120435"/>
                  <a:pt x="3355264" y="1123982"/>
                </a:cubicBezTo>
                <a:cubicBezTo>
                  <a:pt x="3358811" y="1127529"/>
                  <a:pt x="3364609" y="1131622"/>
                  <a:pt x="3372659" y="1136260"/>
                </a:cubicBezTo>
                <a:cubicBezTo>
                  <a:pt x="3380708" y="1140899"/>
                  <a:pt x="3390735" y="1145332"/>
                  <a:pt x="3402740" y="1149562"/>
                </a:cubicBezTo>
                <a:cubicBezTo>
                  <a:pt x="3414746" y="1153791"/>
                  <a:pt x="3428593" y="1157406"/>
                  <a:pt x="3444282" y="1160408"/>
                </a:cubicBezTo>
                <a:cubicBezTo>
                  <a:pt x="3459971" y="1163409"/>
                  <a:pt x="3476956" y="1164910"/>
                  <a:pt x="3495237" y="1164910"/>
                </a:cubicBezTo>
                <a:cubicBezTo>
                  <a:pt x="3522249" y="1164910"/>
                  <a:pt x="3547625" y="1161363"/>
                  <a:pt x="3571363" y="1154268"/>
                </a:cubicBezTo>
                <a:cubicBezTo>
                  <a:pt x="3595101" y="1147174"/>
                  <a:pt x="3615838" y="1136601"/>
                  <a:pt x="3633573" y="1122549"/>
                </a:cubicBezTo>
                <a:cubicBezTo>
                  <a:pt x="3651308" y="1108498"/>
                  <a:pt x="3665360" y="1090967"/>
                  <a:pt x="3675728" y="1069957"/>
                </a:cubicBezTo>
                <a:cubicBezTo>
                  <a:pt x="3686097" y="1048948"/>
                  <a:pt x="3691281" y="1024527"/>
                  <a:pt x="3691281" y="996697"/>
                </a:cubicBezTo>
                <a:cubicBezTo>
                  <a:pt x="3691281" y="975414"/>
                  <a:pt x="3688007" y="956928"/>
                  <a:pt x="3681458" y="941240"/>
                </a:cubicBezTo>
                <a:cubicBezTo>
                  <a:pt x="3674910" y="925551"/>
                  <a:pt x="3666315" y="911908"/>
                  <a:pt x="3655674" y="900312"/>
                </a:cubicBezTo>
                <a:cubicBezTo>
                  <a:pt x="3645033" y="888716"/>
                  <a:pt x="3632891" y="878757"/>
                  <a:pt x="3619248" y="870435"/>
                </a:cubicBezTo>
                <a:cubicBezTo>
                  <a:pt x="3605606" y="862113"/>
                  <a:pt x="3591690" y="854677"/>
                  <a:pt x="3577502" y="848129"/>
                </a:cubicBezTo>
                <a:cubicBezTo>
                  <a:pt x="3563314" y="841581"/>
                  <a:pt x="3549398" y="835373"/>
                  <a:pt x="3535756" y="829507"/>
                </a:cubicBezTo>
                <a:cubicBezTo>
                  <a:pt x="3522113" y="823641"/>
                  <a:pt x="3509903" y="817365"/>
                  <a:pt x="3499125" y="810680"/>
                </a:cubicBezTo>
                <a:cubicBezTo>
                  <a:pt x="3488348" y="803995"/>
                  <a:pt x="3479753" y="796355"/>
                  <a:pt x="3473341" y="787761"/>
                </a:cubicBezTo>
                <a:cubicBezTo>
                  <a:pt x="3466929" y="779166"/>
                  <a:pt x="3463723" y="769002"/>
                  <a:pt x="3463723" y="757269"/>
                </a:cubicBezTo>
                <a:cubicBezTo>
                  <a:pt x="3463723" y="749357"/>
                  <a:pt x="3465155" y="741853"/>
                  <a:pt x="3468020" y="734759"/>
                </a:cubicBezTo>
                <a:cubicBezTo>
                  <a:pt x="3470885" y="727665"/>
                  <a:pt x="3475251" y="721594"/>
                  <a:pt x="3481117" y="716546"/>
                </a:cubicBezTo>
                <a:cubicBezTo>
                  <a:pt x="3486983" y="711499"/>
                  <a:pt x="3494282" y="707542"/>
                  <a:pt x="3503013" y="704677"/>
                </a:cubicBezTo>
                <a:cubicBezTo>
                  <a:pt x="3511745" y="701812"/>
                  <a:pt x="3521977" y="700380"/>
                  <a:pt x="3533709" y="700380"/>
                </a:cubicBezTo>
                <a:cubicBezTo>
                  <a:pt x="3548716" y="700380"/>
                  <a:pt x="3562495" y="702222"/>
                  <a:pt x="3575046" y="705905"/>
                </a:cubicBezTo>
                <a:cubicBezTo>
                  <a:pt x="3587598" y="709589"/>
                  <a:pt x="3598648" y="713681"/>
                  <a:pt x="3608198" y="718183"/>
                </a:cubicBezTo>
                <a:cubicBezTo>
                  <a:pt x="3617747" y="722685"/>
                  <a:pt x="3625797" y="726846"/>
                  <a:pt x="3632345" y="730666"/>
                </a:cubicBezTo>
                <a:cubicBezTo>
                  <a:pt x="3638894" y="734486"/>
                  <a:pt x="3643669" y="736396"/>
                  <a:pt x="3646670" y="736396"/>
                </a:cubicBezTo>
                <a:cubicBezTo>
                  <a:pt x="3649671" y="736396"/>
                  <a:pt x="3652059" y="735578"/>
                  <a:pt x="3653832" y="733941"/>
                </a:cubicBezTo>
                <a:cubicBezTo>
                  <a:pt x="3655606" y="732303"/>
                  <a:pt x="3656970" y="729711"/>
                  <a:pt x="3657925" y="726164"/>
                </a:cubicBezTo>
                <a:cubicBezTo>
                  <a:pt x="3658880" y="722617"/>
                  <a:pt x="3659562" y="718115"/>
                  <a:pt x="3659971" y="712658"/>
                </a:cubicBezTo>
                <a:cubicBezTo>
                  <a:pt x="3660381" y="707201"/>
                  <a:pt x="3660585" y="700516"/>
                  <a:pt x="3660585" y="692604"/>
                </a:cubicBezTo>
                <a:cubicBezTo>
                  <a:pt x="3660585" y="685509"/>
                  <a:pt x="3660449" y="679575"/>
                  <a:pt x="3660176" y="674800"/>
                </a:cubicBezTo>
                <a:cubicBezTo>
                  <a:pt x="3659903" y="670025"/>
                  <a:pt x="3659426" y="666069"/>
                  <a:pt x="3658743" y="662931"/>
                </a:cubicBezTo>
                <a:cubicBezTo>
                  <a:pt x="3658061" y="659793"/>
                  <a:pt x="3657243" y="657269"/>
                  <a:pt x="3656288" y="655359"/>
                </a:cubicBezTo>
                <a:cubicBezTo>
                  <a:pt x="3655333" y="653449"/>
                  <a:pt x="3653491" y="651130"/>
                  <a:pt x="3650763" y="648402"/>
                </a:cubicBezTo>
                <a:cubicBezTo>
                  <a:pt x="3648034" y="645673"/>
                  <a:pt x="3642441" y="642262"/>
                  <a:pt x="3633982" y="638170"/>
                </a:cubicBezTo>
                <a:cubicBezTo>
                  <a:pt x="3625524" y="634077"/>
                  <a:pt x="3615838" y="630393"/>
                  <a:pt x="3604923" y="627119"/>
                </a:cubicBezTo>
                <a:cubicBezTo>
                  <a:pt x="3594009" y="623845"/>
                  <a:pt x="3582277" y="621253"/>
                  <a:pt x="3569726" y="619343"/>
                </a:cubicBezTo>
                <a:cubicBezTo>
                  <a:pt x="3557174" y="617433"/>
                  <a:pt x="3544623" y="616478"/>
                  <a:pt x="3532072" y="616478"/>
                </a:cubicBezTo>
                <a:close/>
                <a:moveTo>
                  <a:pt x="2912947" y="616478"/>
                </a:moveTo>
                <a:cubicBezTo>
                  <a:pt x="2888663" y="616478"/>
                  <a:pt x="2865676" y="619616"/>
                  <a:pt x="2843984" y="625891"/>
                </a:cubicBezTo>
                <a:cubicBezTo>
                  <a:pt x="2822292" y="632167"/>
                  <a:pt x="2803465" y="641649"/>
                  <a:pt x="2787504" y="654336"/>
                </a:cubicBezTo>
                <a:cubicBezTo>
                  <a:pt x="2771542" y="667024"/>
                  <a:pt x="2758854" y="682986"/>
                  <a:pt x="2749441" y="702222"/>
                </a:cubicBezTo>
                <a:cubicBezTo>
                  <a:pt x="2740027" y="721458"/>
                  <a:pt x="2735321" y="743763"/>
                  <a:pt x="2735321" y="769138"/>
                </a:cubicBezTo>
                <a:cubicBezTo>
                  <a:pt x="2735321" y="791239"/>
                  <a:pt x="2738595" y="810203"/>
                  <a:pt x="2745143" y="826028"/>
                </a:cubicBezTo>
                <a:cubicBezTo>
                  <a:pt x="2751692" y="841853"/>
                  <a:pt x="2760219" y="855564"/>
                  <a:pt x="2770723" y="867160"/>
                </a:cubicBezTo>
                <a:cubicBezTo>
                  <a:pt x="2781228" y="878757"/>
                  <a:pt x="2793165" y="888716"/>
                  <a:pt x="2806535" y="897038"/>
                </a:cubicBezTo>
                <a:cubicBezTo>
                  <a:pt x="2819905" y="905360"/>
                  <a:pt x="2833684" y="912795"/>
                  <a:pt x="2847872" y="919343"/>
                </a:cubicBezTo>
                <a:cubicBezTo>
                  <a:pt x="2862060" y="925892"/>
                  <a:pt x="2875840" y="932099"/>
                  <a:pt x="2889209" y="937965"/>
                </a:cubicBezTo>
                <a:cubicBezTo>
                  <a:pt x="2902579" y="943832"/>
                  <a:pt x="2914516" y="950107"/>
                  <a:pt x="2925021" y="956792"/>
                </a:cubicBezTo>
                <a:cubicBezTo>
                  <a:pt x="2935526" y="963477"/>
                  <a:pt x="2944052" y="971117"/>
                  <a:pt x="2950601" y="979712"/>
                </a:cubicBezTo>
                <a:cubicBezTo>
                  <a:pt x="2957149" y="988306"/>
                  <a:pt x="2960423" y="998607"/>
                  <a:pt x="2960423" y="1010612"/>
                </a:cubicBezTo>
                <a:cubicBezTo>
                  <a:pt x="2960423" y="1020980"/>
                  <a:pt x="2958514" y="1030394"/>
                  <a:pt x="2954693" y="1038852"/>
                </a:cubicBezTo>
                <a:cubicBezTo>
                  <a:pt x="2950874" y="1047311"/>
                  <a:pt x="2945348" y="1054405"/>
                  <a:pt x="2938118" y="1060135"/>
                </a:cubicBezTo>
                <a:cubicBezTo>
                  <a:pt x="2930887" y="1065865"/>
                  <a:pt x="2922088" y="1070298"/>
                  <a:pt x="2911719" y="1073436"/>
                </a:cubicBezTo>
                <a:cubicBezTo>
                  <a:pt x="2901351" y="1076574"/>
                  <a:pt x="2889618" y="1078143"/>
                  <a:pt x="2876521" y="1078143"/>
                </a:cubicBezTo>
                <a:cubicBezTo>
                  <a:pt x="2856603" y="1078143"/>
                  <a:pt x="2839073" y="1075892"/>
                  <a:pt x="2823929" y="1071390"/>
                </a:cubicBezTo>
                <a:cubicBezTo>
                  <a:pt x="2808786" y="1066888"/>
                  <a:pt x="2795757" y="1061908"/>
                  <a:pt x="2784843" y="1056451"/>
                </a:cubicBezTo>
                <a:cubicBezTo>
                  <a:pt x="2773929" y="1050994"/>
                  <a:pt x="2764993" y="1046015"/>
                  <a:pt x="2758036" y="1041513"/>
                </a:cubicBezTo>
                <a:cubicBezTo>
                  <a:pt x="2751078" y="1037010"/>
                  <a:pt x="2745689" y="1034759"/>
                  <a:pt x="2741869" y="1034759"/>
                </a:cubicBezTo>
                <a:cubicBezTo>
                  <a:pt x="2739141" y="1034759"/>
                  <a:pt x="2736753" y="1035510"/>
                  <a:pt x="2734707" y="1037010"/>
                </a:cubicBezTo>
                <a:cubicBezTo>
                  <a:pt x="2732660" y="1038511"/>
                  <a:pt x="2731023" y="1041035"/>
                  <a:pt x="2729796" y="1044582"/>
                </a:cubicBezTo>
                <a:cubicBezTo>
                  <a:pt x="2728568" y="1048129"/>
                  <a:pt x="2727681" y="1052768"/>
                  <a:pt x="2727135" y="1058498"/>
                </a:cubicBezTo>
                <a:cubicBezTo>
                  <a:pt x="2726589" y="1064227"/>
                  <a:pt x="2726317" y="1071322"/>
                  <a:pt x="2726317" y="1079780"/>
                </a:cubicBezTo>
                <a:cubicBezTo>
                  <a:pt x="2726317" y="1092331"/>
                  <a:pt x="2727067" y="1101949"/>
                  <a:pt x="2728568" y="1108634"/>
                </a:cubicBezTo>
                <a:cubicBezTo>
                  <a:pt x="2730068" y="1115319"/>
                  <a:pt x="2732592" y="1120435"/>
                  <a:pt x="2736139" y="1123982"/>
                </a:cubicBezTo>
                <a:cubicBezTo>
                  <a:pt x="2739686" y="1127529"/>
                  <a:pt x="2745485" y="1131622"/>
                  <a:pt x="2753534" y="1136260"/>
                </a:cubicBezTo>
                <a:cubicBezTo>
                  <a:pt x="2761583" y="1140899"/>
                  <a:pt x="2771610" y="1145332"/>
                  <a:pt x="2783615" y="1149562"/>
                </a:cubicBezTo>
                <a:cubicBezTo>
                  <a:pt x="2795621" y="1153791"/>
                  <a:pt x="2809468" y="1157406"/>
                  <a:pt x="2825157" y="1160408"/>
                </a:cubicBezTo>
                <a:cubicBezTo>
                  <a:pt x="2840846" y="1163409"/>
                  <a:pt x="2857831" y="1164910"/>
                  <a:pt x="2876112" y="1164910"/>
                </a:cubicBezTo>
                <a:cubicBezTo>
                  <a:pt x="2903124" y="1164910"/>
                  <a:pt x="2928500" y="1161363"/>
                  <a:pt x="2952238" y="1154268"/>
                </a:cubicBezTo>
                <a:cubicBezTo>
                  <a:pt x="2975976" y="1147174"/>
                  <a:pt x="2996713" y="1136601"/>
                  <a:pt x="3014448" y="1122549"/>
                </a:cubicBezTo>
                <a:cubicBezTo>
                  <a:pt x="3032183" y="1108498"/>
                  <a:pt x="3046235" y="1090967"/>
                  <a:pt x="3056603" y="1069957"/>
                </a:cubicBezTo>
                <a:cubicBezTo>
                  <a:pt x="3066972" y="1048948"/>
                  <a:pt x="3072156" y="1024527"/>
                  <a:pt x="3072156" y="996697"/>
                </a:cubicBezTo>
                <a:cubicBezTo>
                  <a:pt x="3072156" y="975414"/>
                  <a:pt x="3068882" y="956928"/>
                  <a:pt x="3062333" y="941240"/>
                </a:cubicBezTo>
                <a:cubicBezTo>
                  <a:pt x="3055785" y="925551"/>
                  <a:pt x="3047190" y="911908"/>
                  <a:pt x="3036549" y="900312"/>
                </a:cubicBezTo>
                <a:cubicBezTo>
                  <a:pt x="3025908" y="888716"/>
                  <a:pt x="3013766" y="878757"/>
                  <a:pt x="3000123" y="870435"/>
                </a:cubicBezTo>
                <a:cubicBezTo>
                  <a:pt x="2986481" y="862113"/>
                  <a:pt x="2972565" y="854677"/>
                  <a:pt x="2958377" y="848129"/>
                </a:cubicBezTo>
                <a:cubicBezTo>
                  <a:pt x="2944189" y="841581"/>
                  <a:pt x="2930273" y="835373"/>
                  <a:pt x="2916631" y="829507"/>
                </a:cubicBezTo>
                <a:cubicBezTo>
                  <a:pt x="2902988" y="823641"/>
                  <a:pt x="2890778" y="817365"/>
                  <a:pt x="2880000" y="810680"/>
                </a:cubicBezTo>
                <a:cubicBezTo>
                  <a:pt x="2869222" y="803995"/>
                  <a:pt x="2860628" y="796355"/>
                  <a:pt x="2854216" y="787761"/>
                </a:cubicBezTo>
                <a:cubicBezTo>
                  <a:pt x="2847804" y="779166"/>
                  <a:pt x="2844598" y="769002"/>
                  <a:pt x="2844598" y="757269"/>
                </a:cubicBezTo>
                <a:cubicBezTo>
                  <a:pt x="2844598" y="749357"/>
                  <a:pt x="2846030" y="741853"/>
                  <a:pt x="2848895" y="734759"/>
                </a:cubicBezTo>
                <a:cubicBezTo>
                  <a:pt x="2851760" y="727665"/>
                  <a:pt x="2856126" y="721594"/>
                  <a:pt x="2861992" y="716546"/>
                </a:cubicBezTo>
                <a:cubicBezTo>
                  <a:pt x="2867858" y="711499"/>
                  <a:pt x="2875157" y="707542"/>
                  <a:pt x="2883888" y="704677"/>
                </a:cubicBezTo>
                <a:cubicBezTo>
                  <a:pt x="2892620" y="701812"/>
                  <a:pt x="2902852" y="700380"/>
                  <a:pt x="2914584" y="700380"/>
                </a:cubicBezTo>
                <a:cubicBezTo>
                  <a:pt x="2929591" y="700380"/>
                  <a:pt x="2943370" y="702222"/>
                  <a:pt x="2955921" y="705905"/>
                </a:cubicBezTo>
                <a:cubicBezTo>
                  <a:pt x="2968473" y="709589"/>
                  <a:pt x="2979523" y="713681"/>
                  <a:pt x="2989073" y="718183"/>
                </a:cubicBezTo>
                <a:cubicBezTo>
                  <a:pt x="2998622" y="722685"/>
                  <a:pt x="3006672" y="726846"/>
                  <a:pt x="3013220" y="730666"/>
                </a:cubicBezTo>
                <a:cubicBezTo>
                  <a:pt x="3019769" y="734486"/>
                  <a:pt x="3024544" y="736396"/>
                  <a:pt x="3027545" y="736396"/>
                </a:cubicBezTo>
                <a:cubicBezTo>
                  <a:pt x="3030546" y="736396"/>
                  <a:pt x="3032934" y="735578"/>
                  <a:pt x="3034707" y="733941"/>
                </a:cubicBezTo>
                <a:cubicBezTo>
                  <a:pt x="3036481" y="732303"/>
                  <a:pt x="3037845" y="729711"/>
                  <a:pt x="3038800" y="726164"/>
                </a:cubicBezTo>
                <a:cubicBezTo>
                  <a:pt x="3039755" y="722617"/>
                  <a:pt x="3040437" y="718115"/>
                  <a:pt x="3040846" y="712658"/>
                </a:cubicBezTo>
                <a:cubicBezTo>
                  <a:pt x="3041256" y="707201"/>
                  <a:pt x="3041460" y="700516"/>
                  <a:pt x="3041460" y="692604"/>
                </a:cubicBezTo>
                <a:cubicBezTo>
                  <a:pt x="3041460" y="685509"/>
                  <a:pt x="3041324" y="679575"/>
                  <a:pt x="3041051" y="674800"/>
                </a:cubicBezTo>
                <a:cubicBezTo>
                  <a:pt x="3040778" y="670025"/>
                  <a:pt x="3040301" y="666069"/>
                  <a:pt x="3039618" y="662931"/>
                </a:cubicBezTo>
                <a:cubicBezTo>
                  <a:pt x="3038936" y="659793"/>
                  <a:pt x="3038118" y="657269"/>
                  <a:pt x="3037163" y="655359"/>
                </a:cubicBezTo>
                <a:cubicBezTo>
                  <a:pt x="3036208" y="653449"/>
                  <a:pt x="3034366" y="651130"/>
                  <a:pt x="3031638" y="648402"/>
                </a:cubicBezTo>
                <a:cubicBezTo>
                  <a:pt x="3028909" y="645673"/>
                  <a:pt x="3023316" y="642262"/>
                  <a:pt x="3014857" y="638170"/>
                </a:cubicBezTo>
                <a:cubicBezTo>
                  <a:pt x="3006399" y="634077"/>
                  <a:pt x="2996713" y="630393"/>
                  <a:pt x="2985798" y="627119"/>
                </a:cubicBezTo>
                <a:cubicBezTo>
                  <a:pt x="2974884" y="623845"/>
                  <a:pt x="2963152" y="621253"/>
                  <a:pt x="2950601" y="619343"/>
                </a:cubicBezTo>
                <a:cubicBezTo>
                  <a:pt x="2938049" y="617433"/>
                  <a:pt x="2925498" y="616478"/>
                  <a:pt x="2912947" y="616478"/>
                </a:cubicBezTo>
                <a:close/>
                <a:moveTo>
                  <a:pt x="291302" y="0"/>
                </a:moveTo>
                <a:lnTo>
                  <a:pt x="3799181" y="0"/>
                </a:lnTo>
                <a:cubicBezTo>
                  <a:pt x="3960063" y="0"/>
                  <a:pt x="4090483" y="130420"/>
                  <a:pt x="4090483" y="291302"/>
                </a:cubicBezTo>
                <a:lnTo>
                  <a:pt x="4090483" y="1456475"/>
                </a:lnTo>
                <a:cubicBezTo>
                  <a:pt x="4090483" y="1617357"/>
                  <a:pt x="3960063" y="1747777"/>
                  <a:pt x="3799181" y="1747777"/>
                </a:cubicBezTo>
                <a:lnTo>
                  <a:pt x="291302" y="1747777"/>
                </a:lnTo>
                <a:cubicBezTo>
                  <a:pt x="130420" y="1747777"/>
                  <a:pt x="0" y="1617357"/>
                  <a:pt x="0" y="1456475"/>
                </a:cubicBezTo>
                <a:lnTo>
                  <a:pt x="0" y="291302"/>
                </a:lnTo>
                <a:cubicBezTo>
                  <a:pt x="0" y="130420"/>
                  <a:pt x="130420" y="0"/>
                  <a:pt x="291302" y="0"/>
                </a:cubicBezTo>
                <a:close/>
              </a:path>
            </a:pathLst>
          </a:custGeom>
          <a:solidFill>
            <a:srgbClr val="DA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D97DE-38A2-ACD0-0ABD-BCA4AB5F9A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-2204357" y="4094338"/>
            <a:ext cx="2139043" cy="2395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84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30000" decel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56771 -0.018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9D030-E8C6-AC11-476C-5991455C8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8E2FFF1-866D-78B5-B45D-9F752149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06B91A-9E0C-AF8B-13CB-866D6939DC2B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CDDCB6-049C-B7F2-3818-C2B111802CAC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491CA-9AA4-9E20-AF9D-963F79255319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8724E36C-27AB-DB6B-FFE4-6FB62251B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8AAC1B-281C-5372-025D-4A3462291B78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FOOD DELIVERY ANALYSIS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4E3228E1-472D-A5B8-8B3A-783F7B74F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7829939-BAB4-0071-B81E-6DE0E0151AB1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BA4B57-0575-E438-C00E-87BD4ADA63CA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390F99-355A-52B9-1903-7970DD73F9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4581290" y="4117487"/>
            <a:ext cx="2139043" cy="2395636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8E6F4DD-B16C-57AB-AC76-05AE5182DC03}"/>
              </a:ext>
            </a:extLst>
          </p:cNvPr>
          <p:cNvSpPr/>
          <p:nvPr/>
        </p:nvSpPr>
        <p:spPr>
          <a:xfrm>
            <a:off x="490807" y="4256311"/>
            <a:ext cx="4090483" cy="1747777"/>
          </a:xfrm>
          <a:custGeom>
            <a:avLst/>
            <a:gdLst/>
            <a:ahLst/>
            <a:cxnLst/>
            <a:rect l="l" t="t" r="r" b="b"/>
            <a:pathLst>
              <a:path w="4090483" h="1747777">
                <a:moveTo>
                  <a:pt x="1738879" y="726983"/>
                </a:moveTo>
                <a:lnTo>
                  <a:pt x="1739289" y="726983"/>
                </a:lnTo>
                <a:lnTo>
                  <a:pt x="1814186" y="952085"/>
                </a:lnTo>
                <a:lnTo>
                  <a:pt x="1663982" y="952085"/>
                </a:lnTo>
                <a:close/>
                <a:moveTo>
                  <a:pt x="681604" y="726983"/>
                </a:moveTo>
                <a:lnTo>
                  <a:pt x="682014" y="726983"/>
                </a:lnTo>
                <a:lnTo>
                  <a:pt x="756911" y="952085"/>
                </a:lnTo>
                <a:lnTo>
                  <a:pt x="606707" y="952085"/>
                </a:lnTo>
                <a:close/>
                <a:moveTo>
                  <a:pt x="1385747" y="624254"/>
                </a:moveTo>
                <a:cubicBezTo>
                  <a:pt x="1375925" y="624254"/>
                  <a:pt x="1367876" y="624595"/>
                  <a:pt x="1361600" y="625277"/>
                </a:cubicBezTo>
                <a:cubicBezTo>
                  <a:pt x="1355324" y="625960"/>
                  <a:pt x="1350277" y="627119"/>
                  <a:pt x="1346457" y="628756"/>
                </a:cubicBezTo>
                <a:cubicBezTo>
                  <a:pt x="1342637" y="630393"/>
                  <a:pt x="1339908" y="632303"/>
                  <a:pt x="1338271" y="634486"/>
                </a:cubicBezTo>
                <a:cubicBezTo>
                  <a:pt x="1336634" y="636669"/>
                  <a:pt x="1335815" y="639125"/>
                  <a:pt x="1335815" y="641853"/>
                </a:cubicBezTo>
                <a:lnTo>
                  <a:pt x="1335815" y="890284"/>
                </a:lnTo>
                <a:cubicBezTo>
                  <a:pt x="1335815" y="909111"/>
                  <a:pt x="1336020" y="928893"/>
                  <a:pt x="1336429" y="949630"/>
                </a:cubicBezTo>
                <a:cubicBezTo>
                  <a:pt x="1336839" y="970366"/>
                  <a:pt x="1337452" y="990285"/>
                  <a:pt x="1338271" y="1009384"/>
                </a:cubicBezTo>
                <a:lnTo>
                  <a:pt x="1337862" y="1009384"/>
                </a:lnTo>
                <a:cubicBezTo>
                  <a:pt x="1332951" y="998470"/>
                  <a:pt x="1327903" y="987556"/>
                  <a:pt x="1322719" y="976642"/>
                </a:cubicBezTo>
                <a:cubicBezTo>
                  <a:pt x="1317534" y="965728"/>
                  <a:pt x="1312214" y="954609"/>
                  <a:pt x="1306757" y="943286"/>
                </a:cubicBezTo>
                <a:cubicBezTo>
                  <a:pt x="1301300" y="931963"/>
                  <a:pt x="1295638" y="920639"/>
                  <a:pt x="1289772" y="909316"/>
                </a:cubicBezTo>
                <a:cubicBezTo>
                  <a:pt x="1283905" y="897993"/>
                  <a:pt x="1277971" y="886465"/>
                  <a:pt x="1271968" y="874732"/>
                </a:cubicBezTo>
                <a:lnTo>
                  <a:pt x="1168830" y="681144"/>
                </a:lnTo>
                <a:cubicBezTo>
                  <a:pt x="1163646" y="670503"/>
                  <a:pt x="1158598" y="661567"/>
                  <a:pt x="1153687" y="654336"/>
                </a:cubicBezTo>
                <a:cubicBezTo>
                  <a:pt x="1148776" y="647106"/>
                  <a:pt x="1143523" y="641444"/>
                  <a:pt x="1137930" y="637351"/>
                </a:cubicBezTo>
                <a:cubicBezTo>
                  <a:pt x="1132336" y="633258"/>
                  <a:pt x="1125993" y="630325"/>
                  <a:pt x="1118898" y="628552"/>
                </a:cubicBezTo>
                <a:cubicBezTo>
                  <a:pt x="1111804" y="626778"/>
                  <a:pt x="1103073" y="625891"/>
                  <a:pt x="1092705" y="625891"/>
                </a:cubicBezTo>
                <a:lnTo>
                  <a:pt x="1034997" y="625891"/>
                </a:lnTo>
                <a:cubicBezTo>
                  <a:pt x="1024083" y="625891"/>
                  <a:pt x="1014874" y="629097"/>
                  <a:pt x="1007370" y="635509"/>
                </a:cubicBezTo>
                <a:cubicBezTo>
                  <a:pt x="999867" y="641921"/>
                  <a:pt x="996115" y="651539"/>
                  <a:pt x="996115" y="664363"/>
                </a:cubicBezTo>
                <a:lnTo>
                  <a:pt x="996115" y="1140353"/>
                </a:lnTo>
                <a:cubicBezTo>
                  <a:pt x="996115" y="1143081"/>
                  <a:pt x="996797" y="1145537"/>
                  <a:pt x="998162" y="1147720"/>
                </a:cubicBezTo>
                <a:cubicBezTo>
                  <a:pt x="999526" y="1149903"/>
                  <a:pt x="1001982" y="1151745"/>
                  <a:pt x="1005529" y="1153245"/>
                </a:cubicBezTo>
                <a:cubicBezTo>
                  <a:pt x="1009076" y="1154746"/>
                  <a:pt x="1013987" y="1155906"/>
                  <a:pt x="1020263" y="1156724"/>
                </a:cubicBezTo>
                <a:cubicBezTo>
                  <a:pt x="1026538" y="1157543"/>
                  <a:pt x="1034451" y="1157952"/>
                  <a:pt x="1044001" y="1157952"/>
                </a:cubicBezTo>
                <a:cubicBezTo>
                  <a:pt x="1053823" y="1157952"/>
                  <a:pt x="1061873" y="1157543"/>
                  <a:pt x="1068148" y="1156724"/>
                </a:cubicBezTo>
                <a:cubicBezTo>
                  <a:pt x="1074424" y="1155906"/>
                  <a:pt x="1079403" y="1154746"/>
                  <a:pt x="1083087" y="1153245"/>
                </a:cubicBezTo>
                <a:cubicBezTo>
                  <a:pt x="1086770" y="1151745"/>
                  <a:pt x="1089362" y="1149903"/>
                  <a:pt x="1090863" y="1147720"/>
                </a:cubicBezTo>
                <a:cubicBezTo>
                  <a:pt x="1092364" y="1145537"/>
                  <a:pt x="1093114" y="1143081"/>
                  <a:pt x="1093114" y="1140353"/>
                </a:cubicBezTo>
                <a:lnTo>
                  <a:pt x="1093114" y="863272"/>
                </a:lnTo>
                <a:cubicBezTo>
                  <a:pt x="1093114" y="842535"/>
                  <a:pt x="1092841" y="822413"/>
                  <a:pt x="1092295" y="802904"/>
                </a:cubicBezTo>
                <a:cubicBezTo>
                  <a:pt x="1091750" y="783395"/>
                  <a:pt x="1090931" y="763818"/>
                  <a:pt x="1089840" y="744172"/>
                </a:cubicBezTo>
                <a:lnTo>
                  <a:pt x="1090658" y="744172"/>
                </a:lnTo>
                <a:cubicBezTo>
                  <a:pt x="1096934" y="760271"/>
                  <a:pt x="1104028" y="776846"/>
                  <a:pt x="1111941" y="793900"/>
                </a:cubicBezTo>
                <a:cubicBezTo>
                  <a:pt x="1119853" y="810953"/>
                  <a:pt x="1127630" y="826847"/>
                  <a:pt x="1135270" y="841581"/>
                </a:cubicBezTo>
                <a:lnTo>
                  <a:pt x="1267057" y="1089193"/>
                </a:lnTo>
                <a:cubicBezTo>
                  <a:pt x="1273878" y="1102836"/>
                  <a:pt x="1280017" y="1113955"/>
                  <a:pt x="1285474" y="1122549"/>
                </a:cubicBezTo>
                <a:cubicBezTo>
                  <a:pt x="1290931" y="1131144"/>
                  <a:pt x="1296593" y="1137965"/>
                  <a:pt x="1302459" y="1143013"/>
                </a:cubicBezTo>
                <a:cubicBezTo>
                  <a:pt x="1308326" y="1148061"/>
                  <a:pt x="1314738" y="1151540"/>
                  <a:pt x="1321695" y="1153450"/>
                </a:cubicBezTo>
                <a:cubicBezTo>
                  <a:pt x="1328653" y="1155360"/>
                  <a:pt x="1336907" y="1156315"/>
                  <a:pt x="1346457" y="1156315"/>
                </a:cubicBezTo>
                <a:lnTo>
                  <a:pt x="1392296" y="1156315"/>
                </a:lnTo>
                <a:cubicBezTo>
                  <a:pt x="1397480" y="1156315"/>
                  <a:pt x="1402596" y="1155564"/>
                  <a:pt x="1407644" y="1154064"/>
                </a:cubicBezTo>
                <a:cubicBezTo>
                  <a:pt x="1412691" y="1152563"/>
                  <a:pt x="1417057" y="1150176"/>
                  <a:pt x="1420740" y="1146901"/>
                </a:cubicBezTo>
                <a:cubicBezTo>
                  <a:pt x="1424424" y="1143627"/>
                  <a:pt x="1427357" y="1139534"/>
                  <a:pt x="1429540" y="1134623"/>
                </a:cubicBezTo>
                <a:cubicBezTo>
                  <a:pt x="1431723" y="1129712"/>
                  <a:pt x="1432814" y="1124118"/>
                  <a:pt x="1432814" y="1117843"/>
                </a:cubicBezTo>
                <a:lnTo>
                  <a:pt x="1432814" y="641853"/>
                </a:lnTo>
                <a:cubicBezTo>
                  <a:pt x="1432814" y="639125"/>
                  <a:pt x="1432132" y="636669"/>
                  <a:pt x="1430768" y="634486"/>
                </a:cubicBezTo>
                <a:cubicBezTo>
                  <a:pt x="1429403" y="632303"/>
                  <a:pt x="1427016" y="630393"/>
                  <a:pt x="1423606" y="628756"/>
                </a:cubicBezTo>
                <a:cubicBezTo>
                  <a:pt x="1420195" y="627119"/>
                  <a:pt x="1415352" y="625960"/>
                  <a:pt x="1409076" y="625277"/>
                </a:cubicBezTo>
                <a:cubicBezTo>
                  <a:pt x="1402800" y="624595"/>
                  <a:pt x="1395024" y="624254"/>
                  <a:pt x="1385747" y="624254"/>
                </a:cubicBezTo>
                <a:close/>
                <a:moveTo>
                  <a:pt x="3212315" y="623436"/>
                </a:moveTo>
                <a:cubicBezTo>
                  <a:pt x="3201947" y="623436"/>
                  <a:pt x="3193352" y="623845"/>
                  <a:pt x="3186530" y="624664"/>
                </a:cubicBezTo>
                <a:cubicBezTo>
                  <a:pt x="3179709" y="625482"/>
                  <a:pt x="3174184" y="626573"/>
                  <a:pt x="3169955" y="627938"/>
                </a:cubicBezTo>
                <a:cubicBezTo>
                  <a:pt x="3165726" y="629302"/>
                  <a:pt x="3162724" y="631076"/>
                  <a:pt x="3160951" y="633258"/>
                </a:cubicBezTo>
                <a:cubicBezTo>
                  <a:pt x="3159177" y="635441"/>
                  <a:pt x="3158290" y="637897"/>
                  <a:pt x="3158290" y="640625"/>
                </a:cubicBezTo>
                <a:lnTo>
                  <a:pt x="3158290" y="1140762"/>
                </a:lnTo>
                <a:cubicBezTo>
                  <a:pt x="3158290" y="1143491"/>
                  <a:pt x="3159177" y="1145946"/>
                  <a:pt x="3160951" y="1148129"/>
                </a:cubicBezTo>
                <a:cubicBezTo>
                  <a:pt x="3162724" y="1150312"/>
                  <a:pt x="3165657" y="1152086"/>
                  <a:pt x="3169750" y="1153450"/>
                </a:cubicBezTo>
                <a:cubicBezTo>
                  <a:pt x="3173843" y="1154814"/>
                  <a:pt x="3179368" y="1155906"/>
                  <a:pt x="3186326" y="1156724"/>
                </a:cubicBezTo>
                <a:cubicBezTo>
                  <a:pt x="3193284" y="1157543"/>
                  <a:pt x="3201947" y="1157952"/>
                  <a:pt x="3212315" y="1157952"/>
                </a:cubicBezTo>
                <a:cubicBezTo>
                  <a:pt x="3222956" y="1157952"/>
                  <a:pt x="3231687" y="1157543"/>
                  <a:pt x="3238509" y="1156724"/>
                </a:cubicBezTo>
                <a:cubicBezTo>
                  <a:pt x="3245330" y="1155906"/>
                  <a:pt x="3250787" y="1154814"/>
                  <a:pt x="3254880" y="1153450"/>
                </a:cubicBezTo>
                <a:cubicBezTo>
                  <a:pt x="3258973" y="1152086"/>
                  <a:pt x="3261906" y="1150312"/>
                  <a:pt x="3263679" y="1148129"/>
                </a:cubicBezTo>
                <a:cubicBezTo>
                  <a:pt x="3265453" y="1145946"/>
                  <a:pt x="3266340" y="1143491"/>
                  <a:pt x="3266340" y="1140762"/>
                </a:cubicBezTo>
                <a:lnTo>
                  <a:pt x="3266340" y="640625"/>
                </a:lnTo>
                <a:cubicBezTo>
                  <a:pt x="3266340" y="637897"/>
                  <a:pt x="3265453" y="635441"/>
                  <a:pt x="3263679" y="633258"/>
                </a:cubicBezTo>
                <a:cubicBezTo>
                  <a:pt x="3261906" y="631076"/>
                  <a:pt x="3258973" y="629302"/>
                  <a:pt x="3254880" y="627938"/>
                </a:cubicBezTo>
                <a:cubicBezTo>
                  <a:pt x="3250787" y="626573"/>
                  <a:pt x="3245330" y="625482"/>
                  <a:pt x="3238509" y="624664"/>
                </a:cubicBezTo>
                <a:cubicBezTo>
                  <a:pt x="3231687" y="623845"/>
                  <a:pt x="3222956" y="623436"/>
                  <a:pt x="3212315" y="623436"/>
                </a:cubicBezTo>
                <a:close/>
                <a:moveTo>
                  <a:pt x="2335755" y="623436"/>
                </a:moveTo>
                <a:cubicBezTo>
                  <a:pt x="2320748" y="623436"/>
                  <a:pt x="2309015" y="623777"/>
                  <a:pt x="2300557" y="624459"/>
                </a:cubicBezTo>
                <a:cubicBezTo>
                  <a:pt x="2292098" y="625141"/>
                  <a:pt x="2286300" y="626915"/>
                  <a:pt x="2283162" y="629779"/>
                </a:cubicBezTo>
                <a:cubicBezTo>
                  <a:pt x="2280025" y="632644"/>
                  <a:pt x="2279206" y="636874"/>
                  <a:pt x="2280707" y="642467"/>
                </a:cubicBezTo>
                <a:cubicBezTo>
                  <a:pt x="2282207" y="648061"/>
                  <a:pt x="2285550" y="655905"/>
                  <a:pt x="2290734" y="666001"/>
                </a:cubicBezTo>
                <a:lnTo>
                  <a:pt x="2435618" y="954541"/>
                </a:lnTo>
                <a:lnTo>
                  <a:pt x="2435618" y="1140762"/>
                </a:lnTo>
                <a:cubicBezTo>
                  <a:pt x="2435618" y="1143491"/>
                  <a:pt x="2436437" y="1145946"/>
                  <a:pt x="2438074" y="1148129"/>
                </a:cubicBezTo>
                <a:cubicBezTo>
                  <a:pt x="2439711" y="1150312"/>
                  <a:pt x="2442644" y="1152086"/>
                  <a:pt x="2446873" y="1153450"/>
                </a:cubicBezTo>
                <a:cubicBezTo>
                  <a:pt x="2451102" y="1154814"/>
                  <a:pt x="2456628" y="1155906"/>
                  <a:pt x="2463449" y="1156724"/>
                </a:cubicBezTo>
                <a:cubicBezTo>
                  <a:pt x="2470270" y="1157543"/>
                  <a:pt x="2479002" y="1157952"/>
                  <a:pt x="2489643" y="1157952"/>
                </a:cubicBezTo>
                <a:cubicBezTo>
                  <a:pt x="2500011" y="1157952"/>
                  <a:pt x="2508674" y="1157543"/>
                  <a:pt x="2515632" y="1156724"/>
                </a:cubicBezTo>
                <a:cubicBezTo>
                  <a:pt x="2522590" y="1155906"/>
                  <a:pt x="2528115" y="1154814"/>
                  <a:pt x="2532208" y="1153450"/>
                </a:cubicBezTo>
                <a:cubicBezTo>
                  <a:pt x="2536300" y="1152086"/>
                  <a:pt x="2539234" y="1150312"/>
                  <a:pt x="2541007" y="1148129"/>
                </a:cubicBezTo>
                <a:cubicBezTo>
                  <a:pt x="2542781" y="1145946"/>
                  <a:pt x="2543667" y="1143491"/>
                  <a:pt x="2543667" y="1140762"/>
                </a:cubicBezTo>
                <a:lnTo>
                  <a:pt x="2543667" y="954541"/>
                </a:lnTo>
                <a:lnTo>
                  <a:pt x="2688552" y="666001"/>
                </a:lnTo>
                <a:cubicBezTo>
                  <a:pt x="2693463" y="656178"/>
                  <a:pt x="2696737" y="648402"/>
                  <a:pt x="2698374" y="642672"/>
                </a:cubicBezTo>
                <a:cubicBezTo>
                  <a:pt x="2700011" y="636942"/>
                  <a:pt x="2699261" y="632644"/>
                  <a:pt x="2696123" y="629779"/>
                </a:cubicBezTo>
                <a:cubicBezTo>
                  <a:pt x="2692985" y="626915"/>
                  <a:pt x="2687119" y="625141"/>
                  <a:pt x="2678524" y="624459"/>
                </a:cubicBezTo>
                <a:cubicBezTo>
                  <a:pt x="2669929" y="623777"/>
                  <a:pt x="2657856" y="623436"/>
                  <a:pt x="2642303" y="623436"/>
                </a:cubicBezTo>
                <a:cubicBezTo>
                  <a:pt x="2630571" y="623436"/>
                  <a:pt x="2621157" y="623709"/>
                  <a:pt x="2614063" y="624254"/>
                </a:cubicBezTo>
                <a:cubicBezTo>
                  <a:pt x="2606969" y="624800"/>
                  <a:pt x="2601375" y="625891"/>
                  <a:pt x="2597283" y="627528"/>
                </a:cubicBezTo>
                <a:cubicBezTo>
                  <a:pt x="2593190" y="629166"/>
                  <a:pt x="2590120" y="631280"/>
                  <a:pt x="2588074" y="633872"/>
                </a:cubicBezTo>
                <a:cubicBezTo>
                  <a:pt x="2586028" y="636464"/>
                  <a:pt x="2584322" y="639943"/>
                  <a:pt x="2582958" y="644309"/>
                </a:cubicBezTo>
                <a:lnTo>
                  <a:pt x="2524841" y="773640"/>
                </a:lnTo>
                <a:cubicBezTo>
                  <a:pt x="2519656" y="786192"/>
                  <a:pt x="2514336" y="799425"/>
                  <a:pt x="2508879" y="813340"/>
                </a:cubicBezTo>
                <a:cubicBezTo>
                  <a:pt x="2503422" y="827256"/>
                  <a:pt x="2498101" y="841581"/>
                  <a:pt x="2492917" y="856314"/>
                </a:cubicBezTo>
                <a:lnTo>
                  <a:pt x="2492098" y="856314"/>
                </a:lnTo>
                <a:cubicBezTo>
                  <a:pt x="2486369" y="841035"/>
                  <a:pt x="2480707" y="826437"/>
                  <a:pt x="2475113" y="812522"/>
                </a:cubicBezTo>
                <a:cubicBezTo>
                  <a:pt x="2469520" y="798606"/>
                  <a:pt x="2463858" y="785373"/>
                  <a:pt x="2458128" y="772822"/>
                </a:cubicBezTo>
                <a:lnTo>
                  <a:pt x="2399192" y="642672"/>
                </a:lnTo>
                <a:cubicBezTo>
                  <a:pt x="2397283" y="638852"/>
                  <a:pt x="2395304" y="635714"/>
                  <a:pt x="2393258" y="633258"/>
                </a:cubicBezTo>
                <a:cubicBezTo>
                  <a:pt x="2391212" y="630803"/>
                  <a:pt x="2388006" y="628824"/>
                  <a:pt x="2383640" y="627324"/>
                </a:cubicBezTo>
                <a:cubicBezTo>
                  <a:pt x="2379274" y="625823"/>
                  <a:pt x="2373340" y="624800"/>
                  <a:pt x="2365836" y="624254"/>
                </a:cubicBezTo>
                <a:cubicBezTo>
                  <a:pt x="2358333" y="623709"/>
                  <a:pt x="2348306" y="623436"/>
                  <a:pt x="2335755" y="623436"/>
                </a:cubicBezTo>
                <a:close/>
                <a:moveTo>
                  <a:pt x="2107415" y="623436"/>
                </a:moveTo>
                <a:cubicBezTo>
                  <a:pt x="2097047" y="623436"/>
                  <a:pt x="2088384" y="623845"/>
                  <a:pt x="2081426" y="624664"/>
                </a:cubicBezTo>
                <a:cubicBezTo>
                  <a:pt x="2074468" y="625482"/>
                  <a:pt x="2068943" y="626573"/>
                  <a:pt x="2064850" y="627938"/>
                </a:cubicBezTo>
                <a:cubicBezTo>
                  <a:pt x="2060757" y="629302"/>
                  <a:pt x="2057824" y="631076"/>
                  <a:pt x="2056051" y="633258"/>
                </a:cubicBezTo>
                <a:cubicBezTo>
                  <a:pt x="2054277" y="635441"/>
                  <a:pt x="2053390" y="637897"/>
                  <a:pt x="2053390" y="640625"/>
                </a:cubicBezTo>
                <a:lnTo>
                  <a:pt x="2053390" y="1121526"/>
                </a:lnTo>
                <a:cubicBezTo>
                  <a:pt x="2053390" y="1133532"/>
                  <a:pt x="2056460" y="1142195"/>
                  <a:pt x="2062599" y="1147515"/>
                </a:cubicBezTo>
                <a:cubicBezTo>
                  <a:pt x="2068738" y="1152836"/>
                  <a:pt x="2076310" y="1155496"/>
                  <a:pt x="2085314" y="1155496"/>
                </a:cubicBezTo>
                <a:lnTo>
                  <a:pt x="2328015" y="1155496"/>
                </a:lnTo>
                <a:cubicBezTo>
                  <a:pt x="2330744" y="1155496"/>
                  <a:pt x="2333131" y="1154678"/>
                  <a:pt x="2335178" y="1153041"/>
                </a:cubicBezTo>
                <a:cubicBezTo>
                  <a:pt x="2337224" y="1151403"/>
                  <a:pt x="2338930" y="1148743"/>
                  <a:pt x="2340294" y="1145060"/>
                </a:cubicBezTo>
                <a:cubicBezTo>
                  <a:pt x="2341658" y="1141376"/>
                  <a:pt x="2342681" y="1136738"/>
                  <a:pt x="2343363" y="1131144"/>
                </a:cubicBezTo>
                <a:cubicBezTo>
                  <a:pt x="2344046" y="1125551"/>
                  <a:pt x="2344386" y="1118661"/>
                  <a:pt x="2344386" y="1110476"/>
                </a:cubicBezTo>
                <a:cubicBezTo>
                  <a:pt x="2344386" y="1102290"/>
                  <a:pt x="2344046" y="1095401"/>
                  <a:pt x="2343363" y="1089807"/>
                </a:cubicBezTo>
                <a:cubicBezTo>
                  <a:pt x="2342681" y="1084214"/>
                  <a:pt x="2341658" y="1079712"/>
                  <a:pt x="2340294" y="1076301"/>
                </a:cubicBezTo>
                <a:cubicBezTo>
                  <a:pt x="2338930" y="1072890"/>
                  <a:pt x="2337224" y="1070435"/>
                  <a:pt x="2335178" y="1068934"/>
                </a:cubicBezTo>
                <a:cubicBezTo>
                  <a:pt x="2333131" y="1067433"/>
                  <a:pt x="2330744" y="1066683"/>
                  <a:pt x="2328015" y="1066683"/>
                </a:cubicBezTo>
                <a:lnTo>
                  <a:pt x="2161439" y="1066683"/>
                </a:lnTo>
                <a:lnTo>
                  <a:pt x="2161439" y="640625"/>
                </a:lnTo>
                <a:cubicBezTo>
                  <a:pt x="2161439" y="637897"/>
                  <a:pt x="2160553" y="635441"/>
                  <a:pt x="2158779" y="633258"/>
                </a:cubicBezTo>
                <a:cubicBezTo>
                  <a:pt x="2157006" y="631076"/>
                  <a:pt x="2154072" y="629302"/>
                  <a:pt x="2149980" y="627938"/>
                </a:cubicBezTo>
                <a:cubicBezTo>
                  <a:pt x="2145887" y="626573"/>
                  <a:pt x="2140430" y="625482"/>
                  <a:pt x="2133609" y="624664"/>
                </a:cubicBezTo>
                <a:cubicBezTo>
                  <a:pt x="2126787" y="623845"/>
                  <a:pt x="2118056" y="623436"/>
                  <a:pt x="2107415" y="623436"/>
                </a:cubicBezTo>
                <a:close/>
                <a:moveTo>
                  <a:pt x="1740516" y="623436"/>
                </a:moveTo>
                <a:cubicBezTo>
                  <a:pt x="1726601" y="623436"/>
                  <a:pt x="1715414" y="623640"/>
                  <a:pt x="1706956" y="624050"/>
                </a:cubicBezTo>
                <a:cubicBezTo>
                  <a:pt x="1698497" y="624459"/>
                  <a:pt x="1691881" y="625414"/>
                  <a:pt x="1687106" y="626915"/>
                </a:cubicBezTo>
                <a:cubicBezTo>
                  <a:pt x="1682331" y="628415"/>
                  <a:pt x="1678852" y="630598"/>
                  <a:pt x="1676669" y="633463"/>
                </a:cubicBezTo>
                <a:cubicBezTo>
                  <a:pt x="1674486" y="636328"/>
                  <a:pt x="1672576" y="640080"/>
                  <a:pt x="1670939" y="644718"/>
                </a:cubicBezTo>
                <a:lnTo>
                  <a:pt x="1507638" y="1114569"/>
                </a:lnTo>
                <a:cubicBezTo>
                  <a:pt x="1504363" y="1124118"/>
                  <a:pt x="1502317" y="1131758"/>
                  <a:pt x="1501498" y="1137488"/>
                </a:cubicBezTo>
                <a:cubicBezTo>
                  <a:pt x="1500680" y="1143218"/>
                  <a:pt x="1501635" y="1147652"/>
                  <a:pt x="1504363" y="1150790"/>
                </a:cubicBezTo>
                <a:cubicBezTo>
                  <a:pt x="1507092" y="1153927"/>
                  <a:pt x="1512003" y="1155906"/>
                  <a:pt x="1519097" y="1156724"/>
                </a:cubicBezTo>
                <a:cubicBezTo>
                  <a:pt x="1526191" y="1157543"/>
                  <a:pt x="1536014" y="1157952"/>
                  <a:pt x="1548565" y="1157952"/>
                </a:cubicBezTo>
                <a:cubicBezTo>
                  <a:pt x="1560298" y="1157952"/>
                  <a:pt x="1569780" y="1157679"/>
                  <a:pt x="1577010" y="1157133"/>
                </a:cubicBezTo>
                <a:cubicBezTo>
                  <a:pt x="1584241" y="1156588"/>
                  <a:pt x="1589834" y="1155564"/>
                  <a:pt x="1593790" y="1154064"/>
                </a:cubicBezTo>
                <a:cubicBezTo>
                  <a:pt x="1597747" y="1152563"/>
                  <a:pt x="1600612" y="1150517"/>
                  <a:pt x="1602385" y="1147925"/>
                </a:cubicBezTo>
                <a:cubicBezTo>
                  <a:pt x="1604159" y="1145332"/>
                  <a:pt x="1605591" y="1142126"/>
                  <a:pt x="1606683" y="1138307"/>
                </a:cubicBezTo>
                <a:lnTo>
                  <a:pt x="1640243" y="1034759"/>
                </a:lnTo>
                <a:lnTo>
                  <a:pt x="1839152" y="1034759"/>
                </a:lnTo>
                <a:lnTo>
                  <a:pt x="1874759" y="1141172"/>
                </a:lnTo>
                <a:cubicBezTo>
                  <a:pt x="1875851" y="1144719"/>
                  <a:pt x="1877215" y="1147584"/>
                  <a:pt x="1878852" y="1149766"/>
                </a:cubicBezTo>
                <a:cubicBezTo>
                  <a:pt x="1880489" y="1151949"/>
                  <a:pt x="1883354" y="1153654"/>
                  <a:pt x="1887447" y="1154882"/>
                </a:cubicBezTo>
                <a:cubicBezTo>
                  <a:pt x="1891540" y="1156110"/>
                  <a:pt x="1897474" y="1156929"/>
                  <a:pt x="1905251" y="1157338"/>
                </a:cubicBezTo>
                <a:cubicBezTo>
                  <a:pt x="1913027" y="1157747"/>
                  <a:pt x="1923873" y="1157952"/>
                  <a:pt x="1937788" y="1157952"/>
                </a:cubicBezTo>
                <a:cubicBezTo>
                  <a:pt x="1951158" y="1157952"/>
                  <a:pt x="1961663" y="1157611"/>
                  <a:pt x="1969302" y="1156929"/>
                </a:cubicBezTo>
                <a:cubicBezTo>
                  <a:pt x="1976942" y="1156247"/>
                  <a:pt x="1982263" y="1154473"/>
                  <a:pt x="1985264" y="1151608"/>
                </a:cubicBezTo>
                <a:cubicBezTo>
                  <a:pt x="1988266" y="1148743"/>
                  <a:pt x="1989357" y="1144446"/>
                  <a:pt x="1988538" y="1138716"/>
                </a:cubicBezTo>
                <a:cubicBezTo>
                  <a:pt x="1987720" y="1132986"/>
                  <a:pt x="1985674" y="1125210"/>
                  <a:pt x="1982399" y="1115387"/>
                </a:cubicBezTo>
                <a:lnTo>
                  <a:pt x="1818688" y="645946"/>
                </a:lnTo>
                <a:cubicBezTo>
                  <a:pt x="1817051" y="640762"/>
                  <a:pt x="1815073" y="636669"/>
                  <a:pt x="1812754" y="633668"/>
                </a:cubicBezTo>
                <a:cubicBezTo>
                  <a:pt x="1810435" y="630666"/>
                  <a:pt x="1806615" y="628415"/>
                  <a:pt x="1801294" y="626915"/>
                </a:cubicBezTo>
                <a:cubicBezTo>
                  <a:pt x="1795974" y="625414"/>
                  <a:pt x="1788538" y="624459"/>
                  <a:pt x="1778988" y="624050"/>
                </a:cubicBezTo>
                <a:cubicBezTo>
                  <a:pt x="1769439" y="623640"/>
                  <a:pt x="1756615" y="623436"/>
                  <a:pt x="1740516" y="623436"/>
                </a:cubicBezTo>
                <a:close/>
                <a:moveTo>
                  <a:pt x="683241" y="623436"/>
                </a:moveTo>
                <a:cubicBezTo>
                  <a:pt x="669326" y="623436"/>
                  <a:pt x="658139" y="623640"/>
                  <a:pt x="649681" y="624050"/>
                </a:cubicBezTo>
                <a:cubicBezTo>
                  <a:pt x="641222" y="624459"/>
                  <a:pt x="634606" y="625414"/>
                  <a:pt x="629831" y="626915"/>
                </a:cubicBezTo>
                <a:cubicBezTo>
                  <a:pt x="625056" y="628415"/>
                  <a:pt x="621577" y="630598"/>
                  <a:pt x="619394" y="633463"/>
                </a:cubicBezTo>
                <a:cubicBezTo>
                  <a:pt x="617211" y="636328"/>
                  <a:pt x="615301" y="640080"/>
                  <a:pt x="613664" y="644718"/>
                </a:cubicBezTo>
                <a:lnTo>
                  <a:pt x="450363" y="1114569"/>
                </a:lnTo>
                <a:cubicBezTo>
                  <a:pt x="447088" y="1124118"/>
                  <a:pt x="445042" y="1131758"/>
                  <a:pt x="444223" y="1137488"/>
                </a:cubicBezTo>
                <a:cubicBezTo>
                  <a:pt x="443405" y="1143218"/>
                  <a:pt x="444360" y="1147652"/>
                  <a:pt x="447088" y="1150790"/>
                </a:cubicBezTo>
                <a:cubicBezTo>
                  <a:pt x="449817" y="1153927"/>
                  <a:pt x="454728" y="1155906"/>
                  <a:pt x="461822" y="1156724"/>
                </a:cubicBezTo>
                <a:cubicBezTo>
                  <a:pt x="468916" y="1157543"/>
                  <a:pt x="478739" y="1157952"/>
                  <a:pt x="491290" y="1157952"/>
                </a:cubicBezTo>
                <a:cubicBezTo>
                  <a:pt x="503023" y="1157952"/>
                  <a:pt x="512504" y="1157679"/>
                  <a:pt x="519735" y="1157133"/>
                </a:cubicBezTo>
                <a:cubicBezTo>
                  <a:pt x="526966" y="1156588"/>
                  <a:pt x="532559" y="1155564"/>
                  <a:pt x="536515" y="1154064"/>
                </a:cubicBezTo>
                <a:cubicBezTo>
                  <a:pt x="540472" y="1152563"/>
                  <a:pt x="543337" y="1150517"/>
                  <a:pt x="545110" y="1147925"/>
                </a:cubicBezTo>
                <a:cubicBezTo>
                  <a:pt x="546884" y="1145332"/>
                  <a:pt x="548316" y="1142126"/>
                  <a:pt x="549408" y="1138307"/>
                </a:cubicBezTo>
                <a:lnTo>
                  <a:pt x="582968" y="1034759"/>
                </a:lnTo>
                <a:lnTo>
                  <a:pt x="781877" y="1034759"/>
                </a:lnTo>
                <a:lnTo>
                  <a:pt x="817484" y="1141172"/>
                </a:lnTo>
                <a:cubicBezTo>
                  <a:pt x="818576" y="1144719"/>
                  <a:pt x="819940" y="1147584"/>
                  <a:pt x="821577" y="1149766"/>
                </a:cubicBezTo>
                <a:cubicBezTo>
                  <a:pt x="823214" y="1151949"/>
                  <a:pt x="826079" y="1153654"/>
                  <a:pt x="830172" y="1154882"/>
                </a:cubicBezTo>
                <a:cubicBezTo>
                  <a:pt x="834265" y="1156110"/>
                  <a:pt x="840199" y="1156929"/>
                  <a:pt x="847976" y="1157338"/>
                </a:cubicBezTo>
                <a:cubicBezTo>
                  <a:pt x="855752" y="1157747"/>
                  <a:pt x="866598" y="1157952"/>
                  <a:pt x="880513" y="1157952"/>
                </a:cubicBezTo>
                <a:cubicBezTo>
                  <a:pt x="893883" y="1157952"/>
                  <a:pt x="904388" y="1157611"/>
                  <a:pt x="912027" y="1156929"/>
                </a:cubicBezTo>
                <a:cubicBezTo>
                  <a:pt x="919667" y="1156247"/>
                  <a:pt x="924988" y="1154473"/>
                  <a:pt x="927989" y="1151608"/>
                </a:cubicBezTo>
                <a:cubicBezTo>
                  <a:pt x="930991" y="1148743"/>
                  <a:pt x="932082" y="1144446"/>
                  <a:pt x="931263" y="1138716"/>
                </a:cubicBezTo>
                <a:cubicBezTo>
                  <a:pt x="930445" y="1132986"/>
                  <a:pt x="928398" y="1125210"/>
                  <a:pt x="925124" y="1115387"/>
                </a:cubicBezTo>
                <a:lnTo>
                  <a:pt x="761413" y="645946"/>
                </a:lnTo>
                <a:cubicBezTo>
                  <a:pt x="759776" y="640762"/>
                  <a:pt x="757798" y="636669"/>
                  <a:pt x="755479" y="633668"/>
                </a:cubicBezTo>
                <a:cubicBezTo>
                  <a:pt x="753160" y="630666"/>
                  <a:pt x="749340" y="628415"/>
                  <a:pt x="744019" y="626915"/>
                </a:cubicBezTo>
                <a:cubicBezTo>
                  <a:pt x="738698" y="625414"/>
                  <a:pt x="731263" y="624459"/>
                  <a:pt x="721713" y="624050"/>
                </a:cubicBezTo>
                <a:cubicBezTo>
                  <a:pt x="712164" y="623640"/>
                  <a:pt x="699340" y="623436"/>
                  <a:pt x="683241" y="623436"/>
                </a:cubicBezTo>
                <a:close/>
                <a:moveTo>
                  <a:pt x="3532072" y="616478"/>
                </a:moveTo>
                <a:cubicBezTo>
                  <a:pt x="3507788" y="616478"/>
                  <a:pt x="3484801" y="619616"/>
                  <a:pt x="3463109" y="625891"/>
                </a:cubicBezTo>
                <a:cubicBezTo>
                  <a:pt x="3441417" y="632167"/>
                  <a:pt x="3422590" y="641649"/>
                  <a:pt x="3406629" y="654336"/>
                </a:cubicBezTo>
                <a:cubicBezTo>
                  <a:pt x="3390667" y="667024"/>
                  <a:pt x="3377979" y="682986"/>
                  <a:pt x="3368566" y="702222"/>
                </a:cubicBezTo>
                <a:cubicBezTo>
                  <a:pt x="3359152" y="721458"/>
                  <a:pt x="3354446" y="743763"/>
                  <a:pt x="3354446" y="769138"/>
                </a:cubicBezTo>
                <a:cubicBezTo>
                  <a:pt x="3354446" y="791239"/>
                  <a:pt x="3357720" y="810203"/>
                  <a:pt x="3364268" y="826028"/>
                </a:cubicBezTo>
                <a:cubicBezTo>
                  <a:pt x="3370817" y="841853"/>
                  <a:pt x="3379343" y="855564"/>
                  <a:pt x="3389848" y="867160"/>
                </a:cubicBezTo>
                <a:cubicBezTo>
                  <a:pt x="3400353" y="878757"/>
                  <a:pt x="3412290" y="888716"/>
                  <a:pt x="3425660" y="897038"/>
                </a:cubicBezTo>
                <a:cubicBezTo>
                  <a:pt x="3439030" y="905360"/>
                  <a:pt x="3452809" y="912795"/>
                  <a:pt x="3466997" y="919343"/>
                </a:cubicBezTo>
                <a:cubicBezTo>
                  <a:pt x="3481185" y="925892"/>
                  <a:pt x="3494964" y="932099"/>
                  <a:pt x="3508334" y="937965"/>
                </a:cubicBezTo>
                <a:cubicBezTo>
                  <a:pt x="3521704" y="943832"/>
                  <a:pt x="3533641" y="950107"/>
                  <a:pt x="3544146" y="956792"/>
                </a:cubicBezTo>
                <a:cubicBezTo>
                  <a:pt x="3554651" y="963477"/>
                  <a:pt x="3563177" y="971117"/>
                  <a:pt x="3569726" y="979712"/>
                </a:cubicBezTo>
                <a:cubicBezTo>
                  <a:pt x="3576274" y="988306"/>
                  <a:pt x="3579548" y="998607"/>
                  <a:pt x="3579548" y="1010612"/>
                </a:cubicBezTo>
                <a:cubicBezTo>
                  <a:pt x="3579548" y="1020980"/>
                  <a:pt x="3577638" y="1030394"/>
                  <a:pt x="3573818" y="1038852"/>
                </a:cubicBezTo>
                <a:cubicBezTo>
                  <a:pt x="3569999" y="1047311"/>
                  <a:pt x="3564473" y="1054405"/>
                  <a:pt x="3557243" y="1060135"/>
                </a:cubicBezTo>
                <a:cubicBezTo>
                  <a:pt x="3550012" y="1065865"/>
                  <a:pt x="3541213" y="1070298"/>
                  <a:pt x="3530844" y="1073436"/>
                </a:cubicBezTo>
                <a:cubicBezTo>
                  <a:pt x="3520476" y="1076574"/>
                  <a:pt x="3508743" y="1078143"/>
                  <a:pt x="3495646" y="1078143"/>
                </a:cubicBezTo>
                <a:cubicBezTo>
                  <a:pt x="3475728" y="1078143"/>
                  <a:pt x="3458198" y="1075892"/>
                  <a:pt x="3443054" y="1071390"/>
                </a:cubicBezTo>
                <a:cubicBezTo>
                  <a:pt x="3427911" y="1066888"/>
                  <a:pt x="3414882" y="1061908"/>
                  <a:pt x="3403968" y="1056451"/>
                </a:cubicBezTo>
                <a:cubicBezTo>
                  <a:pt x="3393054" y="1050994"/>
                  <a:pt x="3384118" y="1046015"/>
                  <a:pt x="3377161" y="1041513"/>
                </a:cubicBezTo>
                <a:cubicBezTo>
                  <a:pt x="3370203" y="1037010"/>
                  <a:pt x="3364814" y="1034759"/>
                  <a:pt x="3360994" y="1034759"/>
                </a:cubicBezTo>
                <a:cubicBezTo>
                  <a:pt x="3358266" y="1034759"/>
                  <a:pt x="3355878" y="1035510"/>
                  <a:pt x="3353832" y="1037010"/>
                </a:cubicBezTo>
                <a:cubicBezTo>
                  <a:pt x="3351785" y="1038511"/>
                  <a:pt x="3350148" y="1041035"/>
                  <a:pt x="3348921" y="1044582"/>
                </a:cubicBezTo>
                <a:cubicBezTo>
                  <a:pt x="3347693" y="1048129"/>
                  <a:pt x="3346806" y="1052768"/>
                  <a:pt x="3346260" y="1058498"/>
                </a:cubicBezTo>
                <a:cubicBezTo>
                  <a:pt x="3345715" y="1064227"/>
                  <a:pt x="3345442" y="1071322"/>
                  <a:pt x="3345442" y="1079780"/>
                </a:cubicBezTo>
                <a:cubicBezTo>
                  <a:pt x="3345442" y="1092331"/>
                  <a:pt x="3346192" y="1101949"/>
                  <a:pt x="3347693" y="1108634"/>
                </a:cubicBezTo>
                <a:cubicBezTo>
                  <a:pt x="3349193" y="1115319"/>
                  <a:pt x="3351717" y="1120435"/>
                  <a:pt x="3355264" y="1123982"/>
                </a:cubicBezTo>
                <a:cubicBezTo>
                  <a:pt x="3358811" y="1127529"/>
                  <a:pt x="3364609" y="1131622"/>
                  <a:pt x="3372659" y="1136260"/>
                </a:cubicBezTo>
                <a:cubicBezTo>
                  <a:pt x="3380708" y="1140899"/>
                  <a:pt x="3390735" y="1145332"/>
                  <a:pt x="3402740" y="1149562"/>
                </a:cubicBezTo>
                <a:cubicBezTo>
                  <a:pt x="3414746" y="1153791"/>
                  <a:pt x="3428593" y="1157406"/>
                  <a:pt x="3444282" y="1160408"/>
                </a:cubicBezTo>
                <a:cubicBezTo>
                  <a:pt x="3459971" y="1163409"/>
                  <a:pt x="3476956" y="1164910"/>
                  <a:pt x="3495237" y="1164910"/>
                </a:cubicBezTo>
                <a:cubicBezTo>
                  <a:pt x="3522249" y="1164910"/>
                  <a:pt x="3547625" y="1161363"/>
                  <a:pt x="3571363" y="1154268"/>
                </a:cubicBezTo>
                <a:cubicBezTo>
                  <a:pt x="3595101" y="1147174"/>
                  <a:pt x="3615838" y="1136601"/>
                  <a:pt x="3633573" y="1122549"/>
                </a:cubicBezTo>
                <a:cubicBezTo>
                  <a:pt x="3651308" y="1108498"/>
                  <a:pt x="3665360" y="1090967"/>
                  <a:pt x="3675728" y="1069957"/>
                </a:cubicBezTo>
                <a:cubicBezTo>
                  <a:pt x="3686097" y="1048948"/>
                  <a:pt x="3691281" y="1024527"/>
                  <a:pt x="3691281" y="996697"/>
                </a:cubicBezTo>
                <a:cubicBezTo>
                  <a:pt x="3691281" y="975414"/>
                  <a:pt x="3688007" y="956928"/>
                  <a:pt x="3681458" y="941240"/>
                </a:cubicBezTo>
                <a:cubicBezTo>
                  <a:pt x="3674910" y="925551"/>
                  <a:pt x="3666315" y="911908"/>
                  <a:pt x="3655674" y="900312"/>
                </a:cubicBezTo>
                <a:cubicBezTo>
                  <a:pt x="3645033" y="888716"/>
                  <a:pt x="3632891" y="878757"/>
                  <a:pt x="3619248" y="870435"/>
                </a:cubicBezTo>
                <a:cubicBezTo>
                  <a:pt x="3605606" y="862113"/>
                  <a:pt x="3591690" y="854677"/>
                  <a:pt x="3577502" y="848129"/>
                </a:cubicBezTo>
                <a:cubicBezTo>
                  <a:pt x="3563314" y="841581"/>
                  <a:pt x="3549398" y="835373"/>
                  <a:pt x="3535756" y="829507"/>
                </a:cubicBezTo>
                <a:cubicBezTo>
                  <a:pt x="3522113" y="823641"/>
                  <a:pt x="3509903" y="817365"/>
                  <a:pt x="3499125" y="810680"/>
                </a:cubicBezTo>
                <a:cubicBezTo>
                  <a:pt x="3488348" y="803995"/>
                  <a:pt x="3479753" y="796355"/>
                  <a:pt x="3473341" y="787761"/>
                </a:cubicBezTo>
                <a:cubicBezTo>
                  <a:pt x="3466929" y="779166"/>
                  <a:pt x="3463723" y="769002"/>
                  <a:pt x="3463723" y="757269"/>
                </a:cubicBezTo>
                <a:cubicBezTo>
                  <a:pt x="3463723" y="749357"/>
                  <a:pt x="3465155" y="741853"/>
                  <a:pt x="3468020" y="734759"/>
                </a:cubicBezTo>
                <a:cubicBezTo>
                  <a:pt x="3470885" y="727665"/>
                  <a:pt x="3475251" y="721594"/>
                  <a:pt x="3481117" y="716546"/>
                </a:cubicBezTo>
                <a:cubicBezTo>
                  <a:pt x="3486983" y="711499"/>
                  <a:pt x="3494282" y="707542"/>
                  <a:pt x="3503013" y="704677"/>
                </a:cubicBezTo>
                <a:cubicBezTo>
                  <a:pt x="3511745" y="701812"/>
                  <a:pt x="3521977" y="700380"/>
                  <a:pt x="3533709" y="700380"/>
                </a:cubicBezTo>
                <a:cubicBezTo>
                  <a:pt x="3548716" y="700380"/>
                  <a:pt x="3562495" y="702222"/>
                  <a:pt x="3575046" y="705905"/>
                </a:cubicBezTo>
                <a:cubicBezTo>
                  <a:pt x="3587598" y="709589"/>
                  <a:pt x="3598648" y="713681"/>
                  <a:pt x="3608198" y="718183"/>
                </a:cubicBezTo>
                <a:cubicBezTo>
                  <a:pt x="3617747" y="722685"/>
                  <a:pt x="3625797" y="726846"/>
                  <a:pt x="3632345" y="730666"/>
                </a:cubicBezTo>
                <a:cubicBezTo>
                  <a:pt x="3638894" y="734486"/>
                  <a:pt x="3643669" y="736396"/>
                  <a:pt x="3646670" y="736396"/>
                </a:cubicBezTo>
                <a:cubicBezTo>
                  <a:pt x="3649671" y="736396"/>
                  <a:pt x="3652059" y="735578"/>
                  <a:pt x="3653832" y="733941"/>
                </a:cubicBezTo>
                <a:cubicBezTo>
                  <a:pt x="3655606" y="732303"/>
                  <a:pt x="3656970" y="729711"/>
                  <a:pt x="3657925" y="726164"/>
                </a:cubicBezTo>
                <a:cubicBezTo>
                  <a:pt x="3658880" y="722617"/>
                  <a:pt x="3659562" y="718115"/>
                  <a:pt x="3659971" y="712658"/>
                </a:cubicBezTo>
                <a:cubicBezTo>
                  <a:pt x="3660381" y="707201"/>
                  <a:pt x="3660585" y="700516"/>
                  <a:pt x="3660585" y="692604"/>
                </a:cubicBezTo>
                <a:cubicBezTo>
                  <a:pt x="3660585" y="685509"/>
                  <a:pt x="3660449" y="679575"/>
                  <a:pt x="3660176" y="674800"/>
                </a:cubicBezTo>
                <a:cubicBezTo>
                  <a:pt x="3659903" y="670025"/>
                  <a:pt x="3659426" y="666069"/>
                  <a:pt x="3658743" y="662931"/>
                </a:cubicBezTo>
                <a:cubicBezTo>
                  <a:pt x="3658061" y="659793"/>
                  <a:pt x="3657243" y="657269"/>
                  <a:pt x="3656288" y="655359"/>
                </a:cubicBezTo>
                <a:cubicBezTo>
                  <a:pt x="3655333" y="653449"/>
                  <a:pt x="3653491" y="651130"/>
                  <a:pt x="3650763" y="648402"/>
                </a:cubicBezTo>
                <a:cubicBezTo>
                  <a:pt x="3648034" y="645673"/>
                  <a:pt x="3642441" y="642262"/>
                  <a:pt x="3633982" y="638170"/>
                </a:cubicBezTo>
                <a:cubicBezTo>
                  <a:pt x="3625524" y="634077"/>
                  <a:pt x="3615838" y="630393"/>
                  <a:pt x="3604923" y="627119"/>
                </a:cubicBezTo>
                <a:cubicBezTo>
                  <a:pt x="3594009" y="623845"/>
                  <a:pt x="3582277" y="621253"/>
                  <a:pt x="3569726" y="619343"/>
                </a:cubicBezTo>
                <a:cubicBezTo>
                  <a:pt x="3557174" y="617433"/>
                  <a:pt x="3544623" y="616478"/>
                  <a:pt x="3532072" y="616478"/>
                </a:cubicBezTo>
                <a:close/>
                <a:moveTo>
                  <a:pt x="2912947" y="616478"/>
                </a:moveTo>
                <a:cubicBezTo>
                  <a:pt x="2888663" y="616478"/>
                  <a:pt x="2865676" y="619616"/>
                  <a:pt x="2843984" y="625891"/>
                </a:cubicBezTo>
                <a:cubicBezTo>
                  <a:pt x="2822292" y="632167"/>
                  <a:pt x="2803465" y="641649"/>
                  <a:pt x="2787504" y="654336"/>
                </a:cubicBezTo>
                <a:cubicBezTo>
                  <a:pt x="2771542" y="667024"/>
                  <a:pt x="2758854" y="682986"/>
                  <a:pt x="2749441" y="702222"/>
                </a:cubicBezTo>
                <a:cubicBezTo>
                  <a:pt x="2740027" y="721458"/>
                  <a:pt x="2735321" y="743763"/>
                  <a:pt x="2735321" y="769138"/>
                </a:cubicBezTo>
                <a:cubicBezTo>
                  <a:pt x="2735321" y="791239"/>
                  <a:pt x="2738595" y="810203"/>
                  <a:pt x="2745143" y="826028"/>
                </a:cubicBezTo>
                <a:cubicBezTo>
                  <a:pt x="2751692" y="841853"/>
                  <a:pt x="2760219" y="855564"/>
                  <a:pt x="2770723" y="867160"/>
                </a:cubicBezTo>
                <a:cubicBezTo>
                  <a:pt x="2781228" y="878757"/>
                  <a:pt x="2793165" y="888716"/>
                  <a:pt x="2806535" y="897038"/>
                </a:cubicBezTo>
                <a:cubicBezTo>
                  <a:pt x="2819905" y="905360"/>
                  <a:pt x="2833684" y="912795"/>
                  <a:pt x="2847872" y="919343"/>
                </a:cubicBezTo>
                <a:cubicBezTo>
                  <a:pt x="2862060" y="925892"/>
                  <a:pt x="2875840" y="932099"/>
                  <a:pt x="2889209" y="937965"/>
                </a:cubicBezTo>
                <a:cubicBezTo>
                  <a:pt x="2902579" y="943832"/>
                  <a:pt x="2914516" y="950107"/>
                  <a:pt x="2925021" y="956792"/>
                </a:cubicBezTo>
                <a:cubicBezTo>
                  <a:pt x="2935526" y="963477"/>
                  <a:pt x="2944052" y="971117"/>
                  <a:pt x="2950601" y="979712"/>
                </a:cubicBezTo>
                <a:cubicBezTo>
                  <a:pt x="2957149" y="988306"/>
                  <a:pt x="2960423" y="998607"/>
                  <a:pt x="2960423" y="1010612"/>
                </a:cubicBezTo>
                <a:cubicBezTo>
                  <a:pt x="2960423" y="1020980"/>
                  <a:pt x="2958514" y="1030394"/>
                  <a:pt x="2954693" y="1038852"/>
                </a:cubicBezTo>
                <a:cubicBezTo>
                  <a:pt x="2950874" y="1047311"/>
                  <a:pt x="2945348" y="1054405"/>
                  <a:pt x="2938118" y="1060135"/>
                </a:cubicBezTo>
                <a:cubicBezTo>
                  <a:pt x="2930887" y="1065865"/>
                  <a:pt x="2922088" y="1070298"/>
                  <a:pt x="2911719" y="1073436"/>
                </a:cubicBezTo>
                <a:cubicBezTo>
                  <a:pt x="2901351" y="1076574"/>
                  <a:pt x="2889618" y="1078143"/>
                  <a:pt x="2876521" y="1078143"/>
                </a:cubicBezTo>
                <a:cubicBezTo>
                  <a:pt x="2856603" y="1078143"/>
                  <a:pt x="2839073" y="1075892"/>
                  <a:pt x="2823929" y="1071390"/>
                </a:cubicBezTo>
                <a:cubicBezTo>
                  <a:pt x="2808786" y="1066888"/>
                  <a:pt x="2795757" y="1061908"/>
                  <a:pt x="2784843" y="1056451"/>
                </a:cubicBezTo>
                <a:cubicBezTo>
                  <a:pt x="2773929" y="1050994"/>
                  <a:pt x="2764993" y="1046015"/>
                  <a:pt x="2758036" y="1041513"/>
                </a:cubicBezTo>
                <a:cubicBezTo>
                  <a:pt x="2751078" y="1037010"/>
                  <a:pt x="2745689" y="1034759"/>
                  <a:pt x="2741869" y="1034759"/>
                </a:cubicBezTo>
                <a:cubicBezTo>
                  <a:pt x="2739141" y="1034759"/>
                  <a:pt x="2736753" y="1035510"/>
                  <a:pt x="2734707" y="1037010"/>
                </a:cubicBezTo>
                <a:cubicBezTo>
                  <a:pt x="2732660" y="1038511"/>
                  <a:pt x="2731023" y="1041035"/>
                  <a:pt x="2729796" y="1044582"/>
                </a:cubicBezTo>
                <a:cubicBezTo>
                  <a:pt x="2728568" y="1048129"/>
                  <a:pt x="2727681" y="1052768"/>
                  <a:pt x="2727135" y="1058498"/>
                </a:cubicBezTo>
                <a:cubicBezTo>
                  <a:pt x="2726589" y="1064227"/>
                  <a:pt x="2726317" y="1071322"/>
                  <a:pt x="2726317" y="1079780"/>
                </a:cubicBezTo>
                <a:cubicBezTo>
                  <a:pt x="2726317" y="1092331"/>
                  <a:pt x="2727067" y="1101949"/>
                  <a:pt x="2728568" y="1108634"/>
                </a:cubicBezTo>
                <a:cubicBezTo>
                  <a:pt x="2730068" y="1115319"/>
                  <a:pt x="2732592" y="1120435"/>
                  <a:pt x="2736139" y="1123982"/>
                </a:cubicBezTo>
                <a:cubicBezTo>
                  <a:pt x="2739686" y="1127529"/>
                  <a:pt x="2745485" y="1131622"/>
                  <a:pt x="2753534" y="1136260"/>
                </a:cubicBezTo>
                <a:cubicBezTo>
                  <a:pt x="2761583" y="1140899"/>
                  <a:pt x="2771610" y="1145332"/>
                  <a:pt x="2783615" y="1149562"/>
                </a:cubicBezTo>
                <a:cubicBezTo>
                  <a:pt x="2795621" y="1153791"/>
                  <a:pt x="2809468" y="1157406"/>
                  <a:pt x="2825157" y="1160408"/>
                </a:cubicBezTo>
                <a:cubicBezTo>
                  <a:pt x="2840846" y="1163409"/>
                  <a:pt x="2857831" y="1164910"/>
                  <a:pt x="2876112" y="1164910"/>
                </a:cubicBezTo>
                <a:cubicBezTo>
                  <a:pt x="2903124" y="1164910"/>
                  <a:pt x="2928500" y="1161363"/>
                  <a:pt x="2952238" y="1154268"/>
                </a:cubicBezTo>
                <a:cubicBezTo>
                  <a:pt x="2975976" y="1147174"/>
                  <a:pt x="2996713" y="1136601"/>
                  <a:pt x="3014448" y="1122549"/>
                </a:cubicBezTo>
                <a:cubicBezTo>
                  <a:pt x="3032183" y="1108498"/>
                  <a:pt x="3046235" y="1090967"/>
                  <a:pt x="3056603" y="1069957"/>
                </a:cubicBezTo>
                <a:cubicBezTo>
                  <a:pt x="3066972" y="1048948"/>
                  <a:pt x="3072156" y="1024527"/>
                  <a:pt x="3072156" y="996697"/>
                </a:cubicBezTo>
                <a:cubicBezTo>
                  <a:pt x="3072156" y="975414"/>
                  <a:pt x="3068882" y="956928"/>
                  <a:pt x="3062333" y="941240"/>
                </a:cubicBezTo>
                <a:cubicBezTo>
                  <a:pt x="3055785" y="925551"/>
                  <a:pt x="3047190" y="911908"/>
                  <a:pt x="3036549" y="900312"/>
                </a:cubicBezTo>
                <a:cubicBezTo>
                  <a:pt x="3025908" y="888716"/>
                  <a:pt x="3013766" y="878757"/>
                  <a:pt x="3000123" y="870435"/>
                </a:cubicBezTo>
                <a:cubicBezTo>
                  <a:pt x="2986481" y="862113"/>
                  <a:pt x="2972565" y="854677"/>
                  <a:pt x="2958377" y="848129"/>
                </a:cubicBezTo>
                <a:cubicBezTo>
                  <a:pt x="2944189" y="841581"/>
                  <a:pt x="2930273" y="835373"/>
                  <a:pt x="2916631" y="829507"/>
                </a:cubicBezTo>
                <a:cubicBezTo>
                  <a:pt x="2902988" y="823641"/>
                  <a:pt x="2890778" y="817365"/>
                  <a:pt x="2880000" y="810680"/>
                </a:cubicBezTo>
                <a:cubicBezTo>
                  <a:pt x="2869222" y="803995"/>
                  <a:pt x="2860628" y="796355"/>
                  <a:pt x="2854216" y="787761"/>
                </a:cubicBezTo>
                <a:cubicBezTo>
                  <a:pt x="2847804" y="779166"/>
                  <a:pt x="2844598" y="769002"/>
                  <a:pt x="2844598" y="757269"/>
                </a:cubicBezTo>
                <a:cubicBezTo>
                  <a:pt x="2844598" y="749357"/>
                  <a:pt x="2846030" y="741853"/>
                  <a:pt x="2848895" y="734759"/>
                </a:cubicBezTo>
                <a:cubicBezTo>
                  <a:pt x="2851760" y="727665"/>
                  <a:pt x="2856126" y="721594"/>
                  <a:pt x="2861992" y="716546"/>
                </a:cubicBezTo>
                <a:cubicBezTo>
                  <a:pt x="2867858" y="711499"/>
                  <a:pt x="2875157" y="707542"/>
                  <a:pt x="2883888" y="704677"/>
                </a:cubicBezTo>
                <a:cubicBezTo>
                  <a:pt x="2892620" y="701812"/>
                  <a:pt x="2902852" y="700380"/>
                  <a:pt x="2914584" y="700380"/>
                </a:cubicBezTo>
                <a:cubicBezTo>
                  <a:pt x="2929591" y="700380"/>
                  <a:pt x="2943370" y="702222"/>
                  <a:pt x="2955921" y="705905"/>
                </a:cubicBezTo>
                <a:cubicBezTo>
                  <a:pt x="2968473" y="709589"/>
                  <a:pt x="2979523" y="713681"/>
                  <a:pt x="2989073" y="718183"/>
                </a:cubicBezTo>
                <a:cubicBezTo>
                  <a:pt x="2998622" y="722685"/>
                  <a:pt x="3006672" y="726846"/>
                  <a:pt x="3013220" y="730666"/>
                </a:cubicBezTo>
                <a:cubicBezTo>
                  <a:pt x="3019769" y="734486"/>
                  <a:pt x="3024544" y="736396"/>
                  <a:pt x="3027545" y="736396"/>
                </a:cubicBezTo>
                <a:cubicBezTo>
                  <a:pt x="3030546" y="736396"/>
                  <a:pt x="3032934" y="735578"/>
                  <a:pt x="3034707" y="733941"/>
                </a:cubicBezTo>
                <a:cubicBezTo>
                  <a:pt x="3036481" y="732303"/>
                  <a:pt x="3037845" y="729711"/>
                  <a:pt x="3038800" y="726164"/>
                </a:cubicBezTo>
                <a:cubicBezTo>
                  <a:pt x="3039755" y="722617"/>
                  <a:pt x="3040437" y="718115"/>
                  <a:pt x="3040846" y="712658"/>
                </a:cubicBezTo>
                <a:cubicBezTo>
                  <a:pt x="3041256" y="707201"/>
                  <a:pt x="3041460" y="700516"/>
                  <a:pt x="3041460" y="692604"/>
                </a:cubicBezTo>
                <a:cubicBezTo>
                  <a:pt x="3041460" y="685509"/>
                  <a:pt x="3041324" y="679575"/>
                  <a:pt x="3041051" y="674800"/>
                </a:cubicBezTo>
                <a:cubicBezTo>
                  <a:pt x="3040778" y="670025"/>
                  <a:pt x="3040301" y="666069"/>
                  <a:pt x="3039618" y="662931"/>
                </a:cubicBezTo>
                <a:cubicBezTo>
                  <a:pt x="3038936" y="659793"/>
                  <a:pt x="3038118" y="657269"/>
                  <a:pt x="3037163" y="655359"/>
                </a:cubicBezTo>
                <a:cubicBezTo>
                  <a:pt x="3036208" y="653449"/>
                  <a:pt x="3034366" y="651130"/>
                  <a:pt x="3031638" y="648402"/>
                </a:cubicBezTo>
                <a:cubicBezTo>
                  <a:pt x="3028909" y="645673"/>
                  <a:pt x="3023316" y="642262"/>
                  <a:pt x="3014857" y="638170"/>
                </a:cubicBezTo>
                <a:cubicBezTo>
                  <a:pt x="3006399" y="634077"/>
                  <a:pt x="2996713" y="630393"/>
                  <a:pt x="2985798" y="627119"/>
                </a:cubicBezTo>
                <a:cubicBezTo>
                  <a:pt x="2974884" y="623845"/>
                  <a:pt x="2963152" y="621253"/>
                  <a:pt x="2950601" y="619343"/>
                </a:cubicBezTo>
                <a:cubicBezTo>
                  <a:pt x="2938049" y="617433"/>
                  <a:pt x="2925498" y="616478"/>
                  <a:pt x="2912947" y="616478"/>
                </a:cubicBezTo>
                <a:close/>
                <a:moveTo>
                  <a:pt x="291302" y="0"/>
                </a:moveTo>
                <a:lnTo>
                  <a:pt x="3799181" y="0"/>
                </a:lnTo>
                <a:cubicBezTo>
                  <a:pt x="3960063" y="0"/>
                  <a:pt x="4090483" y="130420"/>
                  <a:pt x="4090483" y="291302"/>
                </a:cubicBezTo>
                <a:lnTo>
                  <a:pt x="4090483" y="1456475"/>
                </a:lnTo>
                <a:cubicBezTo>
                  <a:pt x="4090483" y="1617357"/>
                  <a:pt x="3960063" y="1747777"/>
                  <a:pt x="3799181" y="1747777"/>
                </a:cubicBezTo>
                <a:lnTo>
                  <a:pt x="291302" y="1747777"/>
                </a:lnTo>
                <a:cubicBezTo>
                  <a:pt x="130420" y="1747777"/>
                  <a:pt x="0" y="1617357"/>
                  <a:pt x="0" y="1456475"/>
                </a:cubicBezTo>
                <a:lnTo>
                  <a:pt x="0" y="291302"/>
                </a:lnTo>
                <a:cubicBezTo>
                  <a:pt x="0" y="130420"/>
                  <a:pt x="130420" y="0"/>
                  <a:pt x="291302" y="0"/>
                </a:cubicBezTo>
                <a:close/>
              </a:path>
            </a:pathLst>
          </a:custGeom>
          <a:solidFill>
            <a:srgbClr val="DA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70E915-9045-68DE-6065-AEA9252A2B0C}"/>
              </a:ext>
            </a:extLst>
          </p:cNvPr>
          <p:cNvSpPr/>
          <p:nvPr/>
        </p:nvSpPr>
        <p:spPr>
          <a:xfrm>
            <a:off x="6602771" y="4256310"/>
            <a:ext cx="4393760" cy="1747777"/>
          </a:xfrm>
          <a:custGeom>
            <a:avLst/>
            <a:gdLst/>
            <a:ahLst/>
            <a:cxnLst/>
            <a:rect l="l" t="t" r="r" b="b"/>
            <a:pathLst>
              <a:path w="4393760" h="1747777">
                <a:moveTo>
                  <a:pt x="815173" y="689579"/>
                </a:moveTo>
                <a:lnTo>
                  <a:pt x="865179" y="689579"/>
                </a:lnTo>
                <a:cubicBezTo>
                  <a:pt x="877383" y="689579"/>
                  <a:pt x="889215" y="690397"/>
                  <a:pt x="900675" y="692034"/>
                </a:cubicBezTo>
                <a:cubicBezTo>
                  <a:pt x="912134" y="693672"/>
                  <a:pt x="923073" y="697615"/>
                  <a:pt x="933491" y="703866"/>
                </a:cubicBezTo>
                <a:cubicBezTo>
                  <a:pt x="943909" y="710117"/>
                  <a:pt x="952690" y="719791"/>
                  <a:pt x="959834" y="732888"/>
                </a:cubicBezTo>
                <a:cubicBezTo>
                  <a:pt x="966978" y="745985"/>
                  <a:pt x="970550" y="762653"/>
                  <a:pt x="970550" y="782894"/>
                </a:cubicBezTo>
                <a:cubicBezTo>
                  <a:pt x="970550" y="797777"/>
                  <a:pt x="968466" y="811543"/>
                  <a:pt x="964299" y="824194"/>
                </a:cubicBezTo>
                <a:cubicBezTo>
                  <a:pt x="960132" y="836844"/>
                  <a:pt x="954030" y="847709"/>
                  <a:pt x="945993" y="856787"/>
                </a:cubicBezTo>
                <a:cubicBezTo>
                  <a:pt x="937956" y="865866"/>
                  <a:pt x="927613" y="872935"/>
                  <a:pt x="914962" y="877995"/>
                </a:cubicBezTo>
                <a:cubicBezTo>
                  <a:pt x="902312" y="883055"/>
                  <a:pt x="886610" y="885585"/>
                  <a:pt x="867858" y="885585"/>
                </a:cubicBezTo>
                <a:lnTo>
                  <a:pt x="815173" y="885585"/>
                </a:lnTo>
                <a:close/>
                <a:moveTo>
                  <a:pt x="1300948" y="688686"/>
                </a:moveTo>
                <a:lnTo>
                  <a:pt x="1353633" y="688686"/>
                </a:lnTo>
                <a:cubicBezTo>
                  <a:pt x="1367028" y="688686"/>
                  <a:pt x="1377520" y="689132"/>
                  <a:pt x="1385110" y="690025"/>
                </a:cubicBezTo>
                <a:cubicBezTo>
                  <a:pt x="1392701" y="690918"/>
                  <a:pt x="1399472" y="692109"/>
                  <a:pt x="1405425" y="693597"/>
                </a:cubicBezTo>
                <a:cubicBezTo>
                  <a:pt x="1425071" y="698955"/>
                  <a:pt x="1439209" y="708182"/>
                  <a:pt x="1447841" y="721279"/>
                </a:cubicBezTo>
                <a:cubicBezTo>
                  <a:pt x="1456473" y="734376"/>
                  <a:pt x="1460789" y="750449"/>
                  <a:pt x="1460789" y="769499"/>
                </a:cubicBezTo>
                <a:cubicBezTo>
                  <a:pt x="1460789" y="782001"/>
                  <a:pt x="1458706" y="793312"/>
                  <a:pt x="1454539" y="803432"/>
                </a:cubicBezTo>
                <a:cubicBezTo>
                  <a:pt x="1450371" y="813553"/>
                  <a:pt x="1444121" y="822259"/>
                  <a:pt x="1435786" y="829552"/>
                </a:cubicBezTo>
                <a:cubicBezTo>
                  <a:pt x="1427452" y="836844"/>
                  <a:pt x="1417034" y="842500"/>
                  <a:pt x="1404532" y="846518"/>
                </a:cubicBezTo>
                <a:cubicBezTo>
                  <a:pt x="1392031" y="850536"/>
                  <a:pt x="1377446" y="852546"/>
                  <a:pt x="1360777" y="852546"/>
                </a:cubicBezTo>
                <a:lnTo>
                  <a:pt x="1300948" y="852546"/>
                </a:lnTo>
                <a:close/>
                <a:moveTo>
                  <a:pt x="1936146" y="685114"/>
                </a:moveTo>
                <a:cubicBezTo>
                  <a:pt x="1964721" y="685114"/>
                  <a:pt x="1988534" y="689951"/>
                  <a:pt x="2007584" y="699625"/>
                </a:cubicBezTo>
                <a:cubicBezTo>
                  <a:pt x="2026634" y="709299"/>
                  <a:pt x="2041889" y="722991"/>
                  <a:pt x="2053349" y="740701"/>
                </a:cubicBezTo>
                <a:cubicBezTo>
                  <a:pt x="2064808" y="758412"/>
                  <a:pt x="2072919" y="779694"/>
                  <a:pt x="2077682" y="804548"/>
                </a:cubicBezTo>
                <a:cubicBezTo>
                  <a:pt x="2082444" y="829403"/>
                  <a:pt x="2084826" y="857010"/>
                  <a:pt x="2084826" y="887371"/>
                </a:cubicBezTo>
                <a:cubicBezTo>
                  <a:pt x="2084826" y="915053"/>
                  <a:pt x="2082370" y="941173"/>
                  <a:pt x="2077459" y="965729"/>
                </a:cubicBezTo>
                <a:cubicBezTo>
                  <a:pt x="2072547" y="990286"/>
                  <a:pt x="2064139" y="1011792"/>
                  <a:pt x="2052232" y="1030246"/>
                </a:cubicBezTo>
                <a:cubicBezTo>
                  <a:pt x="2040326" y="1048701"/>
                  <a:pt x="2024699" y="1063286"/>
                  <a:pt x="2005351" y="1074002"/>
                </a:cubicBezTo>
                <a:cubicBezTo>
                  <a:pt x="1986004" y="1084717"/>
                  <a:pt x="1961894" y="1090075"/>
                  <a:pt x="1933021" y="1090075"/>
                </a:cubicBezTo>
                <a:cubicBezTo>
                  <a:pt x="1904148" y="1090075"/>
                  <a:pt x="1880187" y="1085387"/>
                  <a:pt x="1861137" y="1076011"/>
                </a:cubicBezTo>
                <a:cubicBezTo>
                  <a:pt x="1842087" y="1066635"/>
                  <a:pt x="1826907" y="1053017"/>
                  <a:pt x="1815596" y="1035158"/>
                </a:cubicBezTo>
                <a:cubicBezTo>
                  <a:pt x="1804285" y="1017298"/>
                  <a:pt x="1796248" y="995793"/>
                  <a:pt x="1791485" y="970641"/>
                </a:cubicBezTo>
                <a:cubicBezTo>
                  <a:pt x="1786723" y="945489"/>
                  <a:pt x="1784342" y="917137"/>
                  <a:pt x="1784342" y="885585"/>
                </a:cubicBezTo>
                <a:cubicBezTo>
                  <a:pt x="1784342" y="858499"/>
                  <a:pt x="1786797" y="832826"/>
                  <a:pt x="1791709" y="808567"/>
                </a:cubicBezTo>
                <a:cubicBezTo>
                  <a:pt x="1796620" y="784308"/>
                  <a:pt x="1805029" y="763100"/>
                  <a:pt x="1816935" y="744943"/>
                </a:cubicBezTo>
                <a:cubicBezTo>
                  <a:pt x="1828841" y="726786"/>
                  <a:pt x="1844468" y="712275"/>
                  <a:pt x="1863816" y="701411"/>
                </a:cubicBezTo>
                <a:cubicBezTo>
                  <a:pt x="1883164" y="690546"/>
                  <a:pt x="1907274" y="685114"/>
                  <a:pt x="1936146" y="685114"/>
                </a:cubicBezTo>
                <a:close/>
                <a:moveTo>
                  <a:pt x="3486489" y="598942"/>
                </a:moveTo>
                <a:cubicBezTo>
                  <a:pt x="3483512" y="598942"/>
                  <a:pt x="3480982" y="599761"/>
                  <a:pt x="3478899" y="601398"/>
                </a:cubicBezTo>
                <a:cubicBezTo>
                  <a:pt x="3476815" y="603035"/>
                  <a:pt x="3475029" y="605714"/>
                  <a:pt x="3473541" y="609435"/>
                </a:cubicBezTo>
                <a:cubicBezTo>
                  <a:pt x="3472053" y="613156"/>
                  <a:pt x="3470936" y="618141"/>
                  <a:pt x="3470192" y="624392"/>
                </a:cubicBezTo>
                <a:cubicBezTo>
                  <a:pt x="3469448" y="630643"/>
                  <a:pt x="3469076" y="638233"/>
                  <a:pt x="3469076" y="647163"/>
                </a:cubicBezTo>
                <a:cubicBezTo>
                  <a:pt x="3469076" y="655795"/>
                  <a:pt x="3469448" y="663162"/>
                  <a:pt x="3470192" y="669264"/>
                </a:cubicBezTo>
                <a:cubicBezTo>
                  <a:pt x="3470936" y="675366"/>
                  <a:pt x="3472053" y="680277"/>
                  <a:pt x="3473541" y="683998"/>
                </a:cubicBezTo>
                <a:cubicBezTo>
                  <a:pt x="3475029" y="687718"/>
                  <a:pt x="3476815" y="690472"/>
                  <a:pt x="3478899" y="692258"/>
                </a:cubicBezTo>
                <a:cubicBezTo>
                  <a:pt x="3480982" y="694044"/>
                  <a:pt x="3483512" y="694937"/>
                  <a:pt x="3486489" y="694937"/>
                </a:cubicBezTo>
                <a:lnTo>
                  <a:pt x="3631150" y="694937"/>
                </a:lnTo>
                <a:lnTo>
                  <a:pt x="3631150" y="1160620"/>
                </a:lnTo>
                <a:cubicBezTo>
                  <a:pt x="3631150" y="1163596"/>
                  <a:pt x="3632117" y="1166275"/>
                  <a:pt x="3634052" y="1168657"/>
                </a:cubicBezTo>
                <a:cubicBezTo>
                  <a:pt x="3635987" y="1171038"/>
                  <a:pt x="3639187" y="1172973"/>
                  <a:pt x="3643651" y="1174461"/>
                </a:cubicBezTo>
                <a:cubicBezTo>
                  <a:pt x="3648116" y="1175949"/>
                  <a:pt x="3654144" y="1177140"/>
                  <a:pt x="3661734" y="1178033"/>
                </a:cubicBezTo>
                <a:cubicBezTo>
                  <a:pt x="3669324" y="1178926"/>
                  <a:pt x="3678775" y="1179372"/>
                  <a:pt x="3690086" y="1179372"/>
                </a:cubicBezTo>
                <a:cubicBezTo>
                  <a:pt x="3701397" y="1179372"/>
                  <a:pt x="3710847" y="1178926"/>
                  <a:pt x="3718437" y="1178033"/>
                </a:cubicBezTo>
                <a:cubicBezTo>
                  <a:pt x="3726028" y="1177140"/>
                  <a:pt x="3732055" y="1175949"/>
                  <a:pt x="3736520" y="1174461"/>
                </a:cubicBezTo>
                <a:cubicBezTo>
                  <a:pt x="3740985" y="1172973"/>
                  <a:pt x="3744185" y="1171038"/>
                  <a:pt x="3746119" y="1168657"/>
                </a:cubicBezTo>
                <a:cubicBezTo>
                  <a:pt x="3748054" y="1166275"/>
                  <a:pt x="3749021" y="1163596"/>
                  <a:pt x="3749021" y="1160620"/>
                </a:cubicBezTo>
                <a:lnTo>
                  <a:pt x="3749021" y="694937"/>
                </a:lnTo>
                <a:lnTo>
                  <a:pt x="3893683" y="694937"/>
                </a:lnTo>
                <a:cubicBezTo>
                  <a:pt x="3896361" y="694937"/>
                  <a:pt x="3898817" y="694044"/>
                  <a:pt x="3901049" y="692258"/>
                </a:cubicBezTo>
                <a:cubicBezTo>
                  <a:pt x="3903282" y="690472"/>
                  <a:pt x="3905142" y="687718"/>
                  <a:pt x="3906631" y="683998"/>
                </a:cubicBezTo>
                <a:cubicBezTo>
                  <a:pt x="3908119" y="680277"/>
                  <a:pt x="3909235" y="675366"/>
                  <a:pt x="3909979" y="669264"/>
                </a:cubicBezTo>
                <a:cubicBezTo>
                  <a:pt x="3910723" y="663162"/>
                  <a:pt x="3911095" y="655795"/>
                  <a:pt x="3911095" y="647163"/>
                </a:cubicBezTo>
                <a:cubicBezTo>
                  <a:pt x="3911095" y="638233"/>
                  <a:pt x="3910723" y="630643"/>
                  <a:pt x="3909979" y="624392"/>
                </a:cubicBezTo>
                <a:cubicBezTo>
                  <a:pt x="3909235" y="618141"/>
                  <a:pt x="3908119" y="613156"/>
                  <a:pt x="3906631" y="609435"/>
                </a:cubicBezTo>
                <a:cubicBezTo>
                  <a:pt x="3905142" y="605714"/>
                  <a:pt x="3903282" y="603035"/>
                  <a:pt x="3901049" y="601398"/>
                </a:cubicBezTo>
                <a:cubicBezTo>
                  <a:pt x="3898817" y="599761"/>
                  <a:pt x="3896361" y="598942"/>
                  <a:pt x="3893683" y="598942"/>
                </a:cubicBezTo>
                <a:close/>
                <a:moveTo>
                  <a:pt x="2637573" y="598942"/>
                </a:moveTo>
                <a:cubicBezTo>
                  <a:pt x="2627751" y="598942"/>
                  <a:pt x="2619491" y="601845"/>
                  <a:pt x="2612793" y="607649"/>
                </a:cubicBezTo>
                <a:cubicBezTo>
                  <a:pt x="2606096" y="613453"/>
                  <a:pt x="2602748" y="622904"/>
                  <a:pt x="2602748" y="636001"/>
                </a:cubicBezTo>
                <a:lnTo>
                  <a:pt x="2602748" y="1139635"/>
                </a:lnTo>
                <a:cubicBezTo>
                  <a:pt x="2602748" y="1152732"/>
                  <a:pt x="2606096" y="1162183"/>
                  <a:pt x="2612793" y="1167987"/>
                </a:cubicBezTo>
                <a:cubicBezTo>
                  <a:pt x="2619491" y="1173791"/>
                  <a:pt x="2627751" y="1176693"/>
                  <a:pt x="2637573" y="1176693"/>
                </a:cubicBezTo>
                <a:lnTo>
                  <a:pt x="2927788" y="1176693"/>
                </a:lnTo>
                <a:cubicBezTo>
                  <a:pt x="2930467" y="1176693"/>
                  <a:pt x="2932923" y="1175875"/>
                  <a:pt x="2935155" y="1174238"/>
                </a:cubicBezTo>
                <a:cubicBezTo>
                  <a:pt x="2937388" y="1172600"/>
                  <a:pt x="2939248" y="1169996"/>
                  <a:pt x="2940736" y="1166424"/>
                </a:cubicBezTo>
                <a:cubicBezTo>
                  <a:pt x="2942224" y="1162852"/>
                  <a:pt x="2943341" y="1158164"/>
                  <a:pt x="2944085" y="1152360"/>
                </a:cubicBezTo>
                <a:cubicBezTo>
                  <a:pt x="2944829" y="1146556"/>
                  <a:pt x="2945201" y="1139337"/>
                  <a:pt x="2945201" y="1130705"/>
                </a:cubicBezTo>
                <a:cubicBezTo>
                  <a:pt x="2945201" y="1122073"/>
                  <a:pt x="2944829" y="1114855"/>
                  <a:pt x="2944085" y="1109051"/>
                </a:cubicBezTo>
                <a:cubicBezTo>
                  <a:pt x="2943341" y="1103247"/>
                  <a:pt x="2942224" y="1098558"/>
                  <a:pt x="2940736" y="1094987"/>
                </a:cubicBezTo>
                <a:cubicBezTo>
                  <a:pt x="2939248" y="1091415"/>
                  <a:pt x="2937388" y="1088810"/>
                  <a:pt x="2935155" y="1087173"/>
                </a:cubicBezTo>
                <a:cubicBezTo>
                  <a:pt x="2932923" y="1085536"/>
                  <a:pt x="2930467" y="1084717"/>
                  <a:pt x="2927788" y="1084717"/>
                </a:cubicBezTo>
                <a:lnTo>
                  <a:pt x="2719726" y="1084717"/>
                </a:lnTo>
                <a:lnTo>
                  <a:pt x="2719726" y="921751"/>
                </a:lnTo>
                <a:lnTo>
                  <a:pt x="2894302" y="921751"/>
                </a:lnTo>
                <a:cubicBezTo>
                  <a:pt x="2896981" y="921751"/>
                  <a:pt x="2899436" y="921007"/>
                  <a:pt x="2901669" y="919518"/>
                </a:cubicBezTo>
                <a:cubicBezTo>
                  <a:pt x="2903901" y="918030"/>
                  <a:pt x="2905762" y="915574"/>
                  <a:pt x="2907250" y="912151"/>
                </a:cubicBezTo>
                <a:cubicBezTo>
                  <a:pt x="2908738" y="908728"/>
                  <a:pt x="2909854" y="904189"/>
                  <a:pt x="2910598" y="898533"/>
                </a:cubicBezTo>
                <a:cubicBezTo>
                  <a:pt x="2911343" y="892878"/>
                  <a:pt x="2911715" y="885734"/>
                  <a:pt x="2911715" y="877102"/>
                </a:cubicBezTo>
                <a:cubicBezTo>
                  <a:pt x="2911715" y="868768"/>
                  <a:pt x="2911343" y="861698"/>
                  <a:pt x="2910598" y="855894"/>
                </a:cubicBezTo>
                <a:cubicBezTo>
                  <a:pt x="2909854" y="850090"/>
                  <a:pt x="2908738" y="845476"/>
                  <a:pt x="2907250" y="842053"/>
                </a:cubicBezTo>
                <a:cubicBezTo>
                  <a:pt x="2905762" y="838630"/>
                  <a:pt x="2903901" y="836100"/>
                  <a:pt x="2901669" y="834463"/>
                </a:cubicBezTo>
                <a:cubicBezTo>
                  <a:pt x="2899436" y="832826"/>
                  <a:pt x="2896981" y="832007"/>
                  <a:pt x="2894302" y="832007"/>
                </a:cubicBezTo>
                <a:lnTo>
                  <a:pt x="2719726" y="832007"/>
                </a:lnTo>
                <a:lnTo>
                  <a:pt x="2719726" y="690918"/>
                </a:lnTo>
                <a:lnTo>
                  <a:pt x="2926002" y="690918"/>
                </a:lnTo>
                <a:cubicBezTo>
                  <a:pt x="2928681" y="690918"/>
                  <a:pt x="2931062" y="690100"/>
                  <a:pt x="2933146" y="688463"/>
                </a:cubicBezTo>
                <a:cubicBezTo>
                  <a:pt x="2935230" y="686825"/>
                  <a:pt x="2937015" y="684221"/>
                  <a:pt x="2938504" y="680649"/>
                </a:cubicBezTo>
                <a:cubicBezTo>
                  <a:pt x="2939992" y="677077"/>
                  <a:pt x="2941108" y="672389"/>
                  <a:pt x="2941852" y="666585"/>
                </a:cubicBezTo>
                <a:cubicBezTo>
                  <a:pt x="2942597" y="660781"/>
                  <a:pt x="2942969" y="653711"/>
                  <a:pt x="2942969" y="645377"/>
                </a:cubicBezTo>
                <a:cubicBezTo>
                  <a:pt x="2942969" y="636447"/>
                  <a:pt x="2942597" y="629080"/>
                  <a:pt x="2941852" y="623276"/>
                </a:cubicBezTo>
                <a:cubicBezTo>
                  <a:pt x="2941108" y="617472"/>
                  <a:pt x="2939992" y="612709"/>
                  <a:pt x="2938504" y="608988"/>
                </a:cubicBezTo>
                <a:cubicBezTo>
                  <a:pt x="2937015" y="605268"/>
                  <a:pt x="2935230" y="602663"/>
                  <a:pt x="2933146" y="601175"/>
                </a:cubicBezTo>
                <a:cubicBezTo>
                  <a:pt x="2931062" y="599687"/>
                  <a:pt x="2928681" y="598942"/>
                  <a:pt x="2926002" y="598942"/>
                </a:cubicBezTo>
                <a:close/>
                <a:moveTo>
                  <a:pt x="1218348" y="598942"/>
                </a:moveTo>
                <a:cubicBezTo>
                  <a:pt x="1208526" y="598942"/>
                  <a:pt x="1200266" y="601845"/>
                  <a:pt x="1193568" y="607649"/>
                </a:cubicBezTo>
                <a:cubicBezTo>
                  <a:pt x="1186871" y="613453"/>
                  <a:pt x="1183523" y="622904"/>
                  <a:pt x="1183523" y="636001"/>
                </a:cubicBezTo>
                <a:lnTo>
                  <a:pt x="1183523" y="1160620"/>
                </a:lnTo>
                <a:cubicBezTo>
                  <a:pt x="1183523" y="1163596"/>
                  <a:pt x="1184416" y="1166275"/>
                  <a:pt x="1186201" y="1168657"/>
                </a:cubicBezTo>
                <a:cubicBezTo>
                  <a:pt x="1187987" y="1171038"/>
                  <a:pt x="1191113" y="1172973"/>
                  <a:pt x="1195578" y="1174461"/>
                </a:cubicBezTo>
                <a:cubicBezTo>
                  <a:pt x="1200042" y="1175949"/>
                  <a:pt x="1206070" y="1177140"/>
                  <a:pt x="1213660" y="1178033"/>
                </a:cubicBezTo>
                <a:cubicBezTo>
                  <a:pt x="1221251" y="1178926"/>
                  <a:pt x="1230701" y="1179372"/>
                  <a:pt x="1242012" y="1179372"/>
                </a:cubicBezTo>
                <a:cubicBezTo>
                  <a:pt x="1253621" y="1179372"/>
                  <a:pt x="1263146" y="1178926"/>
                  <a:pt x="1270587" y="1178033"/>
                </a:cubicBezTo>
                <a:cubicBezTo>
                  <a:pt x="1278028" y="1177140"/>
                  <a:pt x="1283981" y="1175949"/>
                  <a:pt x="1288446" y="1174461"/>
                </a:cubicBezTo>
                <a:cubicBezTo>
                  <a:pt x="1292911" y="1172973"/>
                  <a:pt x="1296111" y="1171038"/>
                  <a:pt x="1298046" y="1168657"/>
                </a:cubicBezTo>
                <a:cubicBezTo>
                  <a:pt x="1299981" y="1166275"/>
                  <a:pt x="1300948" y="1163596"/>
                  <a:pt x="1300948" y="1160620"/>
                </a:cubicBezTo>
                <a:lnTo>
                  <a:pt x="1300948" y="940503"/>
                </a:lnTo>
                <a:lnTo>
                  <a:pt x="1337560" y="940503"/>
                </a:lnTo>
                <a:cubicBezTo>
                  <a:pt x="1350061" y="940503"/>
                  <a:pt x="1361075" y="942438"/>
                  <a:pt x="1370600" y="946307"/>
                </a:cubicBezTo>
                <a:cubicBezTo>
                  <a:pt x="1380125" y="950177"/>
                  <a:pt x="1388533" y="955907"/>
                  <a:pt x="1395826" y="963497"/>
                </a:cubicBezTo>
                <a:cubicBezTo>
                  <a:pt x="1403118" y="971087"/>
                  <a:pt x="1409741" y="980538"/>
                  <a:pt x="1415694" y="991849"/>
                </a:cubicBezTo>
                <a:cubicBezTo>
                  <a:pt x="1421648" y="1003160"/>
                  <a:pt x="1427750" y="1016108"/>
                  <a:pt x="1434000" y="1030693"/>
                </a:cubicBezTo>
                <a:lnTo>
                  <a:pt x="1485792" y="1159727"/>
                </a:lnTo>
                <a:cubicBezTo>
                  <a:pt x="1486983" y="1163299"/>
                  <a:pt x="1488471" y="1166350"/>
                  <a:pt x="1490257" y="1168880"/>
                </a:cubicBezTo>
                <a:cubicBezTo>
                  <a:pt x="1492043" y="1171410"/>
                  <a:pt x="1495094" y="1173493"/>
                  <a:pt x="1499410" y="1175131"/>
                </a:cubicBezTo>
                <a:cubicBezTo>
                  <a:pt x="1503726" y="1176768"/>
                  <a:pt x="1509605" y="1177884"/>
                  <a:pt x="1517046" y="1178479"/>
                </a:cubicBezTo>
                <a:cubicBezTo>
                  <a:pt x="1524488" y="1179074"/>
                  <a:pt x="1534459" y="1179372"/>
                  <a:pt x="1546961" y="1179372"/>
                </a:cubicBezTo>
                <a:cubicBezTo>
                  <a:pt x="1561844" y="1179372"/>
                  <a:pt x="1573601" y="1179074"/>
                  <a:pt x="1582233" y="1178479"/>
                </a:cubicBezTo>
                <a:cubicBezTo>
                  <a:pt x="1590865" y="1177884"/>
                  <a:pt x="1597414" y="1176842"/>
                  <a:pt x="1601878" y="1175354"/>
                </a:cubicBezTo>
                <a:cubicBezTo>
                  <a:pt x="1606343" y="1173866"/>
                  <a:pt x="1609171" y="1172005"/>
                  <a:pt x="1610362" y="1169773"/>
                </a:cubicBezTo>
                <a:cubicBezTo>
                  <a:pt x="1611552" y="1167540"/>
                  <a:pt x="1612148" y="1164787"/>
                  <a:pt x="1612148" y="1161513"/>
                </a:cubicBezTo>
                <a:cubicBezTo>
                  <a:pt x="1612148" y="1158536"/>
                  <a:pt x="1611403" y="1154443"/>
                  <a:pt x="1609915" y="1149234"/>
                </a:cubicBezTo>
                <a:cubicBezTo>
                  <a:pt x="1608427" y="1144025"/>
                  <a:pt x="1605450" y="1135766"/>
                  <a:pt x="1600985" y="1124455"/>
                </a:cubicBezTo>
                <a:lnTo>
                  <a:pt x="1552319" y="1010601"/>
                </a:lnTo>
                <a:cubicBezTo>
                  <a:pt x="1546663" y="996909"/>
                  <a:pt x="1540859" y="984631"/>
                  <a:pt x="1534906" y="973766"/>
                </a:cubicBezTo>
                <a:cubicBezTo>
                  <a:pt x="1528953" y="962902"/>
                  <a:pt x="1522627" y="953228"/>
                  <a:pt x="1515930" y="944745"/>
                </a:cubicBezTo>
                <a:cubicBezTo>
                  <a:pt x="1509233" y="936261"/>
                  <a:pt x="1502089" y="929043"/>
                  <a:pt x="1494499" y="923090"/>
                </a:cubicBezTo>
                <a:cubicBezTo>
                  <a:pt x="1486909" y="917137"/>
                  <a:pt x="1478798" y="912077"/>
                  <a:pt x="1470166" y="907910"/>
                </a:cubicBezTo>
                <a:cubicBezTo>
                  <a:pt x="1488025" y="902254"/>
                  <a:pt x="1503950" y="894813"/>
                  <a:pt x="1517939" y="885585"/>
                </a:cubicBezTo>
                <a:cubicBezTo>
                  <a:pt x="1531929" y="876358"/>
                  <a:pt x="1543687" y="865494"/>
                  <a:pt x="1553212" y="852992"/>
                </a:cubicBezTo>
                <a:cubicBezTo>
                  <a:pt x="1562737" y="840490"/>
                  <a:pt x="1569955" y="826277"/>
                  <a:pt x="1574866" y="810353"/>
                </a:cubicBezTo>
                <a:cubicBezTo>
                  <a:pt x="1579777" y="794428"/>
                  <a:pt x="1582233" y="776792"/>
                  <a:pt x="1582233" y="757444"/>
                </a:cubicBezTo>
                <a:cubicBezTo>
                  <a:pt x="1582233" y="734525"/>
                  <a:pt x="1578810" y="714210"/>
                  <a:pt x="1571964" y="696499"/>
                </a:cubicBezTo>
                <a:cubicBezTo>
                  <a:pt x="1565118" y="678789"/>
                  <a:pt x="1555221" y="663459"/>
                  <a:pt x="1542273" y="650511"/>
                </a:cubicBezTo>
                <a:cubicBezTo>
                  <a:pt x="1529325" y="637563"/>
                  <a:pt x="1513549" y="627071"/>
                  <a:pt x="1494945" y="619034"/>
                </a:cubicBezTo>
                <a:cubicBezTo>
                  <a:pt x="1476342" y="610998"/>
                  <a:pt x="1455432" y="605342"/>
                  <a:pt x="1432214" y="602068"/>
                </a:cubicBezTo>
                <a:cubicBezTo>
                  <a:pt x="1424178" y="601175"/>
                  <a:pt x="1415248" y="600431"/>
                  <a:pt x="1405425" y="599835"/>
                </a:cubicBezTo>
                <a:cubicBezTo>
                  <a:pt x="1395603" y="599240"/>
                  <a:pt x="1383101" y="598942"/>
                  <a:pt x="1367921" y="598942"/>
                </a:cubicBezTo>
                <a:close/>
                <a:moveTo>
                  <a:pt x="737485" y="598942"/>
                </a:moveTo>
                <a:cubicBezTo>
                  <a:pt x="725578" y="598942"/>
                  <a:pt x="715979" y="602440"/>
                  <a:pt x="708686" y="609435"/>
                </a:cubicBezTo>
                <a:cubicBezTo>
                  <a:pt x="701394" y="616430"/>
                  <a:pt x="697748" y="626922"/>
                  <a:pt x="697748" y="640912"/>
                </a:cubicBezTo>
                <a:lnTo>
                  <a:pt x="697748" y="1160620"/>
                </a:lnTo>
                <a:cubicBezTo>
                  <a:pt x="697748" y="1163596"/>
                  <a:pt x="698641" y="1166275"/>
                  <a:pt x="700426" y="1168657"/>
                </a:cubicBezTo>
                <a:cubicBezTo>
                  <a:pt x="702212" y="1171038"/>
                  <a:pt x="705338" y="1172973"/>
                  <a:pt x="709803" y="1174461"/>
                </a:cubicBezTo>
                <a:cubicBezTo>
                  <a:pt x="714268" y="1175949"/>
                  <a:pt x="720295" y="1177140"/>
                  <a:pt x="727885" y="1178033"/>
                </a:cubicBezTo>
                <a:cubicBezTo>
                  <a:pt x="735475" y="1178926"/>
                  <a:pt x="744926" y="1179372"/>
                  <a:pt x="756237" y="1179372"/>
                </a:cubicBezTo>
                <a:cubicBezTo>
                  <a:pt x="767846" y="1179372"/>
                  <a:pt x="777371" y="1178926"/>
                  <a:pt x="784812" y="1178033"/>
                </a:cubicBezTo>
                <a:cubicBezTo>
                  <a:pt x="792253" y="1177140"/>
                  <a:pt x="798207" y="1175949"/>
                  <a:pt x="802671" y="1174461"/>
                </a:cubicBezTo>
                <a:cubicBezTo>
                  <a:pt x="807136" y="1172973"/>
                  <a:pt x="810336" y="1171038"/>
                  <a:pt x="812271" y="1168657"/>
                </a:cubicBezTo>
                <a:cubicBezTo>
                  <a:pt x="814206" y="1166275"/>
                  <a:pt x="815173" y="1163596"/>
                  <a:pt x="815173" y="1160620"/>
                </a:cubicBezTo>
                <a:lnTo>
                  <a:pt x="815173" y="976222"/>
                </a:lnTo>
                <a:lnTo>
                  <a:pt x="863393" y="976222"/>
                </a:lnTo>
                <a:cubicBezTo>
                  <a:pt x="901493" y="976222"/>
                  <a:pt x="934608" y="971757"/>
                  <a:pt x="962736" y="962827"/>
                </a:cubicBezTo>
                <a:cubicBezTo>
                  <a:pt x="990865" y="953898"/>
                  <a:pt x="1014603" y="940875"/>
                  <a:pt x="1033950" y="923760"/>
                </a:cubicBezTo>
                <a:cubicBezTo>
                  <a:pt x="1053298" y="906645"/>
                  <a:pt x="1068032" y="885585"/>
                  <a:pt x="1078152" y="860582"/>
                </a:cubicBezTo>
                <a:cubicBezTo>
                  <a:pt x="1088273" y="835579"/>
                  <a:pt x="1093333" y="806855"/>
                  <a:pt x="1093333" y="774411"/>
                </a:cubicBezTo>
                <a:cubicBezTo>
                  <a:pt x="1093333" y="750896"/>
                  <a:pt x="1090059" y="729688"/>
                  <a:pt x="1083510" y="710787"/>
                </a:cubicBezTo>
                <a:cubicBezTo>
                  <a:pt x="1076962" y="691886"/>
                  <a:pt x="1067437" y="675366"/>
                  <a:pt x="1054935" y="661227"/>
                </a:cubicBezTo>
                <a:cubicBezTo>
                  <a:pt x="1042433" y="647088"/>
                  <a:pt x="1027327" y="635405"/>
                  <a:pt x="1009617" y="626178"/>
                </a:cubicBezTo>
                <a:cubicBezTo>
                  <a:pt x="991906" y="616951"/>
                  <a:pt x="974419" y="610625"/>
                  <a:pt x="957155" y="607202"/>
                </a:cubicBezTo>
                <a:cubicBezTo>
                  <a:pt x="939891" y="603779"/>
                  <a:pt x="925083" y="601547"/>
                  <a:pt x="912730" y="600505"/>
                </a:cubicBezTo>
                <a:cubicBezTo>
                  <a:pt x="900377" y="599463"/>
                  <a:pt x="887355" y="598942"/>
                  <a:pt x="873662" y="598942"/>
                </a:cubicBezTo>
                <a:close/>
                <a:moveTo>
                  <a:pt x="2416712" y="596264"/>
                </a:moveTo>
                <a:cubicBezTo>
                  <a:pt x="2405401" y="596264"/>
                  <a:pt x="2395876" y="596636"/>
                  <a:pt x="2388137" y="597380"/>
                </a:cubicBezTo>
                <a:cubicBezTo>
                  <a:pt x="2380398" y="598124"/>
                  <a:pt x="2374371" y="599240"/>
                  <a:pt x="2370055" y="600728"/>
                </a:cubicBezTo>
                <a:cubicBezTo>
                  <a:pt x="2365739" y="602217"/>
                  <a:pt x="2362613" y="604077"/>
                  <a:pt x="2360679" y="606309"/>
                </a:cubicBezTo>
                <a:cubicBezTo>
                  <a:pt x="2358744" y="608542"/>
                  <a:pt x="2357776" y="611146"/>
                  <a:pt x="2357776" y="614123"/>
                </a:cubicBezTo>
                <a:lnTo>
                  <a:pt x="2357776" y="1011048"/>
                </a:lnTo>
                <a:cubicBezTo>
                  <a:pt x="2357776" y="1025633"/>
                  <a:pt x="2356735" y="1037539"/>
                  <a:pt x="2354651" y="1046766"/>
                </a:cubicBezTo>
                <a:cubicBezTo>
                  <a:pt x="2352567" y="1055994"/>
                  <a:pt x="2349516" y="1063361"/>
                  <a:pt x="2345498" y="1068867"/>
                </a:cubicBezTo>
                <a:cubicBezTo>
                  <a:pt x="2341480" y="1074374"/>
                  <a:pt x="2336420" y="1078243"/>
                  <a:pt x="2330318" y="1080476"/>
                </a:cubicBezTo>
                <a:cubicBezTo>
                  <a:pt x="2324216" y="1082708"/>
                  <a:pt x="2317146" y="1083824"/>
                  <a:pt x="2309110" y="1083824"/>
                </a:cubicBezTo>
                <a:cubicBezTo>
                  <a:pt x="2301073" y="1083824"/>
                  <a:pt x="2294078" y="1082857"/>
                  <a:pt x="2288125" y="1080922"/>
                </a:cubicBezTo>
                <a:cubicBezTo>
                  <a:pt x="2282172" y="1078988"/>
                  <a:pt x="2276963" y="1076978"/>
                  <a:pt x="2272498" y="1074895"/>
                </a:cubicBezTo>
                <a:cubicBezTo>
                  <a:pt x="2268033" y="1072811"/>
                  <a:pt x="2264015" y="1070802"/>
                  <a:pt x="2260443" y="1068867"/>
                </a:cubicBezTo>
                <a:cubicBezTo>
                  <a:pt x="2256871" y="1066933"/>
                  <a:pt x="2253746" y="1065965"/>
                  <a:pt x="2251067" y="1065965"/>
                </a:cubicBezTo>
                <a:cubicBezTo>
                  <a:pt x="2248090" y="1065965"/>
                  <a:pt x="2245634" y="1066784"/>
                  <a:pt x="2243700" y="1068421"/>
                </a:cubicBezTo>
                <a:cubicBezTo>
                  <a:pt x="2241765" y="1070058"/>
                  <a:pt x="2240277" y="1072886"/>
                  <a:pt x="2239235" y="1076904"/>
                </a:cubicBezTo>
                <a:cubicBezTo>
                  <a:pt x="2238193" y="1080922"/>
                  <a:pt x="2237449" y="1086429"/>
                  <a:pt x="2237002" y="1093424"/>
                </a:cubicBezTo>
                <a:cubicBezTo>
                  <a:pt x="2236556" y="1100419"/>
                  <a:pt x="2236333" y="1108976"/>
                  <a:pt x="2236333" y="1119097"/>
                </a:cubicBezTo>
                <a:cubicBezTo>
                  <a:pt x="2236333" y="1126836"/>
                  <a:pt x="2236482" y="1133235"/>
                  <a:pt x="2236779" y="1138296"/>
                </a:cubicBezTo>
                <a:cubicBezTo>
                  <a:pt x="2237077" y="1143356"/>
                  <a:pt x="2237672" y="1147597"/>
                  <a:pt x="2238565" y="1151020"/>
                </a:cubicBezTo>
                <a:cubicBezTo>
                  <a:pt x="2239458" y="1154443"/>
                  <a:pt x="2240500" y="1157197"/>
                  <a:pt x="2241691" y="1159280"/>
                </a:cubicBezTo>
                <a:cubicBezTo>
                  <a:pt x="2242881" y="1161364"/>
                  <a:pt x="2244369" y="1163373"/>
                  <a:pt x="2246155" y="1165308"/>
                </a:cubicBezTo>
                <a:cubicBezTo>
                  <a:pt x="2247941" y="1167243"/>
                  <a:pt x="2251513" y="1169401"/>
                  <a:pt x="2256871" y="1171782"/>
                </a:cubicBezTo>
                <a:cubicBezTo>
                  <a:pt x="2262229" y="1174163"/>
                  <a:pt x="2268554" y="1176396"/>
                  <a:pt x="2275847" y="1178479"/>
                </a:cubicBezTo>
                <a:cubicBezTo>
                  <a:pt x="2283139" y="1180563"/>
                  <a:pt x="2291176" y="1182274"/>
                  <a:pt x="2299957" y="1183614"/>
                </a:cubicBezTo>
                <a:cubicBezTo>
                  <a:pt x="2308738" y="1184953"/>
                  <a:pt x="2317593" y="1185623"/>
                  <a:pt x="2326523" y="1185623"/>
                </a:cubicBezTo>
                <a:cubicBezTo>
                  <a:pt x="2354502" y="1185623"/>
                  <a:pt x="2378017" y="1181753"/>
                  <a:pt x="2397067" y="1174014"/>
                </a:cubicBezTo>
                <a:cubicBezTo>
                  <a:pt x="2416117" y="1166275"/>
                  <a:pt x="2431521" y="1155039"/>
                  <a:pt x="2443278" y="1140305"/>
                </a:cubicBezTo>
                <a:cubicBezTo>
                  <a:pt x="2455036" y="1125571"/>
                  <a:pt x="2463370" y="1107711"/>
                  <a:pt x="2468281" y="1086727"/>
                </a:cubicBezTo>
                <a:cubicBezTo>
                  <a:pt x="2473193" y="1065742"/>
                  <a:pt x="2475648" y="1042153"/>
                  <a:pt x="2475648" y="1015959"/>
                </a:cubicBezTo>
                <a:lnTo>
                  <a:pt x="2475648" y="614123"/>
                </a:lnTo>
                <a:cubicBezTo>
                  <a:pt x="2475648" y="611146"/>
                  <a:pt x="2474681" y="608542"/>
                  <a:pt x="2472746" y="606309"/>
                </a:cubicBezTo>
                <a:cubicBezTo>
                  <a:pt x="2470811" y="604077"/>
                  <a:pt x="2467537" y="602217"/>
                  <a:pt x="2462924" y="600728"/>
                </a:cubicBezTo>
                <a:cubicBezTo>
                  <a:pt x="2458310" y="599240"/>
                  <a:pt x="2452282" y="598124"/>
                  <a:pt x="2444841" y="597380"/>
                </a:cubicBezTo>
                <a:cubicBezTo>
                  <a:pt x="2437399" y="596636"/>
                  <a:pt x="2428023" y="596264"/>
                  <a:pt x="2416712" y="596264"/>
                </a:cubicBezTo>
                <a:close/>
                <a:moveTo>
                  <a:pt x="3281106" y="589566"/>
                </a:moveTo>
                <a:cubicBezTo>
                  <a:pt x="3241518" y="589566"/>
                  <a:pt x="3205278" y="596264"/>
                  <a:pt x="3172387" y="609658"/>
                </a:cubicBezTo>
                <a:cubicBezTo>
                  <a:pt x="3139496" y="623053"/>
                  <a:pt x="3111293" y="642698"/>
                  <a:pt x="3087778" y="668594"/>
                </a:cubicBezTo>
                <a:cubicBezTo>
                  <a:pt x="3064263" y="694490"/>
                  <a:pt x="3045958" y="726488"/>
                  <a:pt x="3032861" y="764588"/>
                </a:cubicBezTo>
                <a:cubicBezTo>
                  <a:pt x="3019764" y="802688"/>
                  <a:pt x="3013215" y="846295"/>
                  <a:pt x="3013215" y="895408"/>
                </a:cubicBezTo>
                <a:cubicBezTo>
                  <a:pt x="3013215" y="943628"/>
                  <a:pt x="3019169" y="985896"/>
                  <a:pt x="3031075" y="1022210"/>
                </a:cubicBezTo>
                <a:cubicBezTo>
                  <a:pt x="3042981" y="1058524"/>
                  <a:pt x="3060096" y="1088810"/>
                  <a:pt x="3082421" y="1113069"/>
                </a:cubicBezTo>
                <a:cubicBezTo>
                  <a:pt x="3104745" y="1137328"/>
                  <a:pt x="3131831" y="1155560"/>
                  <a:pt x="3163681" y="1167764"/>
                </a:cubicBezTo>
                <a:cubicBezTo>
                  <a:pt x="3195530" y="1179967"/>
                  <a:pt x="3231249" y="1186069"/>
                  <a:pt x="3270837" y="1186069"/>
                </a:cubicBezTo>
                <a:cubicBezTo>
                  <a:pt x="3291077" y="1186069"/>
                  <a:pt x="3309904" y="1184432"/>
                  <a:pt x="3327317" y="1181158"/>
                </a:cubicBezTo>
                <a:cubicBezTo>
                  <a:pt x="3344730" y="1177884"/>
                  <a:pt x="3360208" y="1173791"/>
                  <a:pt x="3373751" y="1168880"/>
                </a:cubicBezTo>
                <a:cubicBezTo>
                  <a:pt x="3387295" y="1163968"/>
                  <a:pt x="3398755" y="1158834"/>
                  <a:pt x="3408131" y="1153476"/>
                </a:cubicBezTo>
                <a:cubicBezTo>
                  <a:pt x="3417507" y="1148118"/>
                  <a:pt x="3423832" y="1143728"/>
                  <a:pt x="3427106" y="1140305"/>
                </a:cubicBezTo>
                <a:cubicBezTo>
                  <a:pt x="3430381" y="1136882"/>
                  <a:pt x="3432762" y="1133831"/>
                  <a:pt x="3434250" y="1131152"/>
                </a:cubicBezTo>
                <a:cubicBezTo>
                  <a:pt x="3435738" y="1128473"/>
                  <a:pt x="3436929" y="1125273"/>
                  <a:pt x="3437822" y="1121552"/>
                </a:cubicBezTo>
                <a:cubicBezTo>
                  <a:pt x="3438715" y="1117832"/>
                  <a:pt x="3439385" y="1113367"/>
                  <a:pt x="3439831" y="1108158"/>
                </a:cubicBezTo>
                <a:cubicBezTo>
                  <a:pt x="3440278" y="1102949"/>
                  <a:pt x="3440501" y="1096624"/>
                  <a:pt x="3440501" y="1089182"/>
                </a:cubicBezTo>
                <a:cubicBezTo>
                  <a:pt x="3440501" y="1078467"/>
                  <a:pt x="3440203" y="1069909"/>
                  <a:pt x="3439608" y="1063509"/>
                </a:cubicBezTo>
                <a:cubicBezTo>
                  <a:pt x="3439013" y="1057110"/>
                  <a:pt x="3438119" y="1052124"/>
                  <a:pt x="3436929" y="1048552"/>
                </a:cubicBezTo>
                <a:cubicBezTo>
                  <a:pt x="3435738" y="1044980"/>
                  <a:pt x="3434250" y="1042599"/>
                  <a:pt x="3432464" y="1041408"/>
                </a:cubicBezTo>
                <a:cubicBezTo>
                  <a:pt x="3430678" y="1040218"/>
                  <a:pt x="3428297" y="1039623"/>
                  <a:pt x="3425321" y="1039623"/>
                </a:cubicBezTo>
                <a:cubicBezTo>
                  <a:pt x="3421451" y="1039623"/>
                  <a:pt x="3416019" y="1042004"/>
                  <a:pt x="3409024" y="1046766"/>
                </a:cubicBezTo>
                <a:cubicBezTo>
                  <a:pt x="3402029" y="1051529"/>
                  <a:pt x="3393099" y="1056887"/>
                  <a:pt x="3382235" y="1062840"/>
                </a:cubicBezTo>
                <a:cubicBezTo>
                  <a:pt x="3371370" y="1068793"/>
                  <a:pt x="3358348" y="1074225"/>
                  <a:pt x="3343167" y="1079136"/>
                </a:cubicBezTo>
                <a:cubicBezTo>
                  <a:pt x="3327987" y="1084048"/>
                  <a:pt x="3309979" y="1086503"/>
                  <a:pt x="3289143" y="1086503"/>
                </a:cubicBezTo>
                <a:cubicBezTo>
                  <a:pt x="3266223" y="1086503"/>
                  <a:pt x="3245611" y="1082559"/>
                  <a:pt x="3227305" y="1074672"/>
                </a:cubicBezTo>
                <a:cubicBezTo>
                  <a:pt x="3208999" y="1066784"/>
                  <a:pt x="3193372" y="1054803"/>
                  <a:pt x="3180424" y="1038730"/>
                </a:cubicBezTo>
                <a:cubicBezTo>
                  <a:pt x="3167476" y="1022656"/>
                  <a:pt x="3157504" y="1002192"/>
                  <a:pt x="3150509" y="977338"/>
                </a:cubicBezTo>
                <a:cubicBezTo>
                  <a:pt x="3143514" y="952484"/>
                  <a:pt x="3140017" y="923090"/>
                  <a:pt x="3140017" y="889157"/>
                </a:cubicBezTo>
                <a:cubicBezTo>
                  <a:pt x="3140017" y="858201"/>
                  <a:pt x="3143291" y="830370"/>
                  <a:pt x="3149840" y="805665"/>
                </a:cubicBezTo>
                <a:cubicBezTo>
                  <a:pt x="3156388" y="780959"/>
                  <a:pt x="3165988" y="759900"/>
                  <a:pt x="3178638" y="742487"/>
                </a:cubicBezTo>
                <a:cubicBezTo>
                  <a:pt x="3191288" y="725074"/>
                  <a:pt x="3206618" y="711680"/>
                  <a:pt x="3224626" y="702304"/>
                </a:cubicBezTo>
                <a:cubicBezTo>
                  <a:pt x="3242634" y="692927"/>
                  <a:pt x="3263098" y="688239"/>
                  <a:pt x="3286017" y="688239"/>
                </a:cubicBezTo>
                <a:cubicBezTo>
                  <a:pt x="3306853" y="688239"/>
                  <a:pt x="3324787" y="690844"/>
                  <a:pt x="3339819" y="696053"/>
                </a:cubicBezTo>
                <a:cubicBezTo>
                  <a:pt x="3354850" y="701262"/>
                  <a:pt x="3367798" y="707066"/>
                  <a:pt x="3378663" y="713466"/>
                </a:cubicBezTo>
                <a:cubicBezTo>
                  <a:pt x="3389527" y="719865"/>
                  <a:pt x="3398383" y="725670"/>
                  <a:pt x="3405229" y="730879"/>
                </a:cubicBezTo>
                <a:cubicBezTo>
                  <a:pt x="3412075" y="736088"/>
                  <a:pt x="3417730" y="738692"/>
                  <a:pt x="3422195" y="738692"/>
                </a:cubicBezTo>
                <a:cubicBezTo>
                  <a:pt x="3424874" y="738692"/>
                  <a:pt x="3427255" y="737799"/>
                  <a:pt x="3429339" y="736013"/>
                </a:cubicBezTo>
                <a:cubicBezTo>
                  <a:pt x="3431422" y="734227"/>
                  <a:pt x="3433208" y="731399"/>
                  <a:pt x="3434697" y="727530"/>
                </a:cubicBezTo>
                <a:cubicBezTo>
                  <a:pt x="3436185" y="723660"/>
                  <a:pt x="3437227" y="718600"/>
                  <a:pt x="3437822" y="712349"/>
                </a:cubicBezTo>
                <a:cubicBezTo>
                  <a:pt x="3438417" y="706099"/>
                  <a:pt x="3438715" y="698508"/>
                  <a:pt x="3438715" y="689579"/>
                </a:cubicBezTo>
                <a:cubicBezTo>
                  <a:pt x="3438715" y="681244"/>
                  <a:pt x="3438492" y="674249"/>
                  <a:pt x="3438045" y="668594"/>
                </a:cubicBezTo>
                <a:cubicBezTo>
                  <a:pt x="3437599" y="662939"/>
                  <a:pt x="3436929" y="658027"/>
                  <a:pt x="3436036" y="653860"/>
                </a:cubicBezTo>
                <a:cubicBezTo>
                  <a:pt x="3435143" y="649693"/>
                  <a:pt x="3433953" y="646270"/>
                  <a:pt x="3432464" y="643591"/>
                </a:cubicBezTo>
                <a:cubicBezTo>
                  <a:pt x="3430976" y="640912"/>
                  <a:pt x="3428223" y="637563"/>
                  <a:pt x="3424204" y="633545"/>
                </a:cubicBezTo>
                <a:cubicBezTo>
                  <a:pt x="3420186" y="629527"/>
                  <a:pt x="3413117" y="624690"/>
                  <a:pt x="3402996" y="619034"/>
                </a:cubicBezTo>
                <a:cubicBezTo>
                  <a:pt x="3392876" y="613379"/>
                  <a:pt x="3381491" y="608393"/>
                  <a:pt x="3368840" y="604077"/>
                </a:cubicBezTo>
                <a:cubicBezTo>
                  <a:pt x="3356190" y="599761"/>
                  <a:pt x="3342423" y="596264"/>
                  <a:pt x="3327540" y="593585"/>
                </a:cubicBezTo>
                <a:cubicBezTo>
                  <a:pt x="3312657" y="590906"/>
                  <a:pt x="3297179" y="589566"/>
                  <a:pt x="3281106" y="589566"/>
                </a:cubicBezTo>
                <a:close/>
                <a:moveTo>
                  <a:pt x="1940165" y="588673"/>
                </a:moveTo>
                <a:cubicBezTo>
                  <a:pt x="1894326" y="588673"/>
                  <a:pt x="1854068" y="595668"/>
                  <a:pt x="1819391" y="609658"/>
                </a:cubicBezTo>
                <a:cubicBezTo>
                  <a:pt x="1784714" y="623648"/>
                  <a:pt x="1755618" y="643740"/>
                  <a:pt x="1732103" y="669933"/>
                </a:cubicBezTo>
                <a:cubicBezTo>
                  <a:pt x="1708588" y="696127"/>
                  <a:pt x="1690878" y="727902"/>
                  <a:pt x="1678971" y="765258"/>
                </a:cubicBezTo>
                <a:cubicBezTo>
                  <a:pt x="1667065" y="802614"/>
                  <a:pt x="1661112" y="844658"/>
                  <a:pt x="1661112" y="891390"/>
                </a:cubicBezTo>
                <a:cubicBezTo>
                  <a:pt x="1661112" y="942289"/>
                  <a:pt x="1666693" y="986342"/>
                  <a:pt x="1677855" y="1023549"/>
                </a:cubicBezTo>
                <a:cubicBezTo>
                  <a:pt x="1689017" y="1060756"/>
                  <a:pt x="1705760" y="1091415"/>
                  <a:pt x="1728085" y="1115525"/>
                </a:cubicBezTo>
                <a:cubicBezTo>
                  <a:pt x="1750409" y="1139635"/>
                  <a:pt x="1778314" y="1157569"/>
                  <a:pt x="1811800" y="1169326"/>
                </a:cubicBezTo>
                <a:cubicBezTo>
                  <a:pt x="1845287" y="1181084"/>
                  <a:pt x="1884503" y="1186962"/>
                  <a:pt x="1929449" y="1186962"/>
                </a:cubicBezTo>
                <a:cubicBezTo>
                  <a:pt x="1974991" y="1186962"/>
                  <a:pt x="2015100" y="1180042"/>
                  <a:pt x="2049777" y="1166201"/>
                </a:cubicBezTo>
                <a:cubicBezTo>
                  <a:pt x="2084454" y="1152360"/>
                  <a:pt x="2113549" y="1132268"/>
                  <a:pt x="2137064" y="1105925"/>
                </a:cubicBezTo>
                <a:cubicBezTo>
                  <a:pt x="2160579" y="1079583"/>
                  <a:pt x="2178290" y="1047510"/>
                  <a:pt x="2190196" y="1009708"/>
                </a:cubicBezTo>
                <a:cubicBezTo>
                  <a:pt x="2202102" y="971906"/>
                  <a:pt x="2208055" y="929043"/>
                  <a:pt x="2208055" y="881121"/>
                </a:cubicBezTo>
                <a:cubicBezTo>
                  <a:pt x="2208055" y="831114"/>
                  <a:pt x="2202325" y="787731"/>
                  <a:pt x="2190866" y="750970"/>
                </a:cubicBezTo>
                <a:cubicBezTo>
                  <a:pt x="2179406" y="714210"/>
                  <a:pt x="2162440" y="683774"/>
                  <a:pt x="2139966" y="659664"/>
                </a:cubicBezTo>
                <a:cubicBezTo>
                  <a:pt x="2117493" y="635554"/>
                  <a:pt x="2089514" y="617695"/>
                  <a:pt x="2056027" y="606086"/>
                </a:cubicBezTo>
                <a:cubicBezTo>
                  <a:pt x="2022541" y="594478"/>
                  <a:pt x="1983920" y="588673"/>
                  <a:pt x="1940165" y="588673"/>
                </a:cubicBezTo>
                <a:close/>
                <a:moveTo>
                  <a:pt x="291302" y="0"/>
                </a:moveTo>
                <a:lnTo>
                  <a:pt x="4102458" y="0"/>
                </a:lnTo>
                <a:cubicBezTo>
                  <a:pt x="4263340" y="0"/>
                  <a:pt x="4393760" y="130420"/>
                  <a:pt x="4393760" y="291302"/>
                </a:cubicBezTo>
                <a:lnTo>
                  <a:pt x="4393760" y="1456475"/>
                </a:lnTo>
                <a:cubicBezTo>
                  <a:pt x="4393760" y="1617357"/>
                  <a:pt x="4263340" y="1747777"/>
                  <a:pt x="4102458" y="1747777"/>
                </a:cubicBezTo>
                <a:lnTo>
                  <a:pt x="291302" y="1747777"/>
                </a:lnTo>
                <a:cubicBezTo>
                  <a:pt x="130420" y="1747777"/>
                  <a:pt x="0" y="1617357"/>
                  <a:pt x="0" y="1456475"/>
                </a:cubicBezTo>
                <a:lnTo>
                  <a:pt x="0" y="291302"/>
                </a:lnTo>
                <a:cubicBezTo>
                  <a:pt x="0" y="130420"/>
                  <a:pt x="130420" y="0"/>
                  <a:pt x="291302" y="0"/>
                </a:cubicBezTo>
                <a:close/>
              </a:path>
            </a:pathLst>
          </a:custGeom>
          <a:solidFill>
            <a:srgbClr val="D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4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63307 -0.0053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5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B94AA-AC69-BCC2-3731-7BABCFDCB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ECE066-8EFD-6019-A100-299268681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78E65-3020-8995-4738-20D44E09794B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B4B8D9-4042-F643-D023-D85AC2BFB5B0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31C94-ED20-7A7B-AA28-198E04623CD2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128A23F6-D097-4FFE-72D3-D0D8F5A23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600257-A17D-9C34-8E71-2389DDF0EF1F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FOOD DELIVERY ANALYSIS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B7E887BB-A9E5-1B4F-B937-38EBB813C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A1C1DF3-CFF6-8F6F-55F4-42080D68AF9E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6B5F0D-E02B-1625-D664-3AC6C9DD3907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F03A75A-EAAA-DF24-2859-D80EFA972265}"/>
              </a:ext>
            </a:extLst>
          </p:cNvPr>
          <p:cNvSpPr/>
          <p:nvPr/>
        </p:nvSpPr>
        <p:spPr>
          <a:xfrm>
            <a:off x="490807" y="4256311"/>
            <a:ext cx="4090483" cy="1747777"/>
          </a:xfrm>
          <a:custGeom>
            <a:avLst/>
            <a:gdLst/>
            <a:ahLst/>
            <a:cxnLst/>
            <a:rect l="l" t="t" r="r" b="b"/>
            <a:pathLst>
              <a:path w="4090483" h="1747777">
                <a:moveTo>
                  <a:pt x="1738879" y="726983"/>
                </a:moveTo>
                <a:lnTo>
                  <a:pt x="1739289" y="726983"/>
                </a:lnTo>
                <a:lnTo>
                  <a:pt x="1814186" y="952085"/>
                </a:lnTo>
                <a:lnTo>
                  <a:pt x="1663982" y="952085"/>
                </a:lnTo>
                <a:close/>
                <a:moveTo>
                  <a:pt x="681604" y="726983"/>
                </a:moveTo>
                <a:lnTo>
                  <a:pt x="682014" y="726983"/>
                </a:lnTo>
                <a:lnTo>
                  <a:pt x="756911" y="952085"/>
                </a:lnTo>
                <a:lnTo>
                  <a:pt x="606707" y="952085"/>
                </a:lnTo>
                <a:close/>
                <a:moveTo>
                  <a:pt x="1385747" y="624254"/>
                </a:moveTo>
                <a:cubicBezTo>
                  <a:pt x="1375925" y="624254"/>
                  <a:pt x="1367876" y="624595"/>
                  <a:pt x="1361600" y="625277"/>
                </a:cubicBezTo>
                <a:cubicBezTo>
                  <a:pt x="1355324" y="625960"/>
                  <a:pt x="1350277" y="627119"/>
                  <a:pt x="1346457" y="628756"/>
                </a:cubicBezTo>
                <a:cubicBezTo>
                  <a:pt x="1342637" y="630393"/>
                  <a:pt x="1339908" y="632303"/>
                  <a:pt x="1338271" y="634486"/>
                </a:cubicBezTo>
                <a:cubicBezTo>
                  <a:pt x="1336634" y="636669"/>
                  <a:pt x="1335815" y="639125"/>
                  <a:pt x="1335815" y="641853"/>
                </a:cubicBezTo>
                <a:lnTo>
                  <a:pt x="1335815" y="890284"/>
                </a:lnTo>
                <a:cubicBezTo>
                  <a:pt x="1335815" y="909111"/>
                  <a:pt x="1336020" y="928893"/>
                  <a:pt x="1336429" y="949630"/>
                </a:cubicBezTo>
                <a:cubicBezTo>
                  <a:pt x="1336839" y="970366"/>
                  <a:pt x="1337452" y="990285"/>
                  <a:pt x="1338271" y="1009384"/>
                </a:cubicBezTo>
                <a:lnTo>
                  <a:pt x="1337862" y="1009384"/>
                </a:lnTo>
                <a:cubicBezTo>
                  <a:pt x="1332951" y="998470"/>
                  <a:pt x="1327903" y="987556"/>
                  <a:pt x="1322719" y="976642"/>
                </a:cubicBezTo>
                <a:cubicBezTo>
                  <a:pt x="1317534" y="965728"/>
                  <a:pt x="1312214" y="954609"/>
                  <a:pt x="1306757" y="943286"/>
                </a:cubicBezTo>
                <a:cubicBezTo>
                  <a:pt x="1301300" y="931963"/>
                  <a:pt x="1295638" y="920639"/>
                  <a:pt x="1289772" y="909316"/>
                </a:cubicBezTo>
                <a:cubicBezTo>
                  <a:pt x="1283905" y="897993"/>
                  <a:pt x="1277971" y="886465"/>
                  <a:pt x="1271968" y="874732"/>
                </a:cubicBezTo>
                <a:lnTo>
                  <a:pt x="1168830" y="681144"/>
                </a:lnTo>
                <a:cubicBezTo>
                  <a:pt x="1163646" y="670503"/>
                  <a:pt x="1158598" y="661567"/>
                  <a:pt x="1153687" y="654336"/>
                </a:cubicBezTo>
                <a:cubicBezTo>
                  <a:pt x="1148776" y="647106"/>
                  <a:pt x="1143523" y="641444"/>
                  <a:pt x="1137930" y="637351"/>
                </a:cubicBezTo>
                <a:cubicBezTo>
                  <a:pt x="1132336" y="633258"/>
                  <a:pt x="1125993" y="630325"/>
                  <a:pt x="1118898" y="628552"/>
                </a:cubicBezTo>
                <a:cubicBezTo>
                  <a:pt x="1111804" y="626778"/>
                  <a:pt x="1103073" y="625891"/>
                  <a:pt x="1092705" y="625891"/>
                </a:cubicBezTo>
                <a:lnTo>
                  <a:pt x="1034997" y="625891"/>
                </a:lnTo>
                <a:cubicBezTo>
                  <a:pt x="1024083" y="625891"/>
                  <a:pt x="1014874" y="629097"/>
                  <a:pt x="1007370" y="635509"/>
                </a:cubicBezTo>
                <a:cubicBezTo>
                  <a:pt x="999867" y="641921"/>
                  <a:pt x="996115" y="651539"/>
                  <a:pt x="996115" y="664363"/>
                </a:cubicBezTo>
                <a:lnTo>
                  <a:pt x="996115" y="1140353"/>
                </a:lnTo>
                <a:cubicBezTo>
                  <a:pt x="996115" y="1143081"/>
                  <a:pt x="996797" y="1145537"/>
                  <a:pt x="998162" y="1147720"/>
                </a:cubicBezTo>
                <a:cubicBezTo>
                  <a:pt x="999526" y="1149903"/>
                  <a:pt x="1001982" y="1151745"/>
                  <a:pt x="1005529" y="1153245"/>
                </a:cubicBezTo>
                <a:cubicBezTo>
                  <a:pt x="1009076" y="1154746"/>
                  <a:pt x="1013987" y="1155906"/>
                  <a:pt x="1020263" y="1156724"/>
                </a:cubicBezTo>
                <a:cubicBezTo>
                  <a:pt x="1026538" y="1157543"/>
                  <a:pt x="1034451" y="1157952"/>
                  <a:pt x="1044001" y="1157952"/>
                </a:cubicBezTo>
                <a:cubicBezTo>
                  <a:pt x="1053823" y="1157952"/>
                  <a:pt x="1061873" y="1157543"/>
                  <a:pt x="1068148" y="1156724"/>
                </a:cubicBezTo>
                <a:cubicBezTo>
                  <a:pt x="1074424" y="1155906"/>
                  <a:pt x="1079403" y="1154746"/>
                  <a:pt x="1083087" y="1153245"/>
                </a:cubicBezTo>
                <a:cubicBezTo>
                  <a:pt x="1086770" y="1151745"/>
                  <a:pt x="1089362" y="1149903"/>
                  <a:pt x="1090863" y="1147720"/>
                </a:cubicBezTo>
                <a:cubicBezTo>
                  <a:pt x="1092364" y="1145537"/>
                  <a:pt x="1093114" y="1143081"/>
                  <a:pt x="1093114" y="1140353"/>
                </a:cubicBezTo>
                <a:lnTo>
                  <a:pt x="1093114" y="863272"/>
                </a:lnTo>
                <a:cubicBezTo>
                  <a:pt x="1093114" y="842535"/>
                  <a:pt x="1092841" y="822413"/>
                  <a:pt x="1092295" y="802904"/>
                </a:cubicBezTo>
                <a:cubicBezTo>
                  <a:pt x="1091750" y="783395"/>
                  <a:pt x="1090931" y="763818"/>
                  <a:pt x="1089840" y="744172"/>
                </a:cubicBezTo>
                <a:lnTo>
                  <a:pt x="1090658" y="744172"/>
                </a:lnTo>
                <a:cubicBezTo>
                  <a:pt x="1096934" y="760271"/>
                  <a:pt x="1104028" y="776846"/>
                  <a:pt x="1111941" y="793900"/>
                </a:cubicBezTo>
                <a:cubicBezTo>
                  <a:pt x="1119853" y="810953"/>
                  <a:pt x="1127630" y="826847"/>
                  <a:pt x="1135270" y="841581"/>
                </a:cubicBezTo>
                <a:lnTo>
                  <a:pt x="1267057" y="1089193"/>
                </a:lnTo>
                <a:cubicBezTo>
                  <a:pt x="1273878" y="1102836"/>
                  <a:pt x="1280017" y="1113955"/>
                  <a:pt x="1285474" y="1122549"/>
                </a:cubicBezTo>
                <a:cubicBezTo>
                  <a:pt x="1290931" y="1131144"/>
                  <a:pt x="1296593" y="1137965"/>
                  <a:pt x="1302459" y="1143013"/>
                </a:cubicBezTo>
                <a:cubicBezTo>
                  <a:pt x="1308326" y="1148061"/>
                  <a:pt x="1314738" y="1151540"/>
                  <a:pt x="1321695" y="1153450"/>
                </a:cubicBezTo>
                <a:cubicBezTo>
                  <a:pt x="1328653" y="1155360"/>
                  <a:pt x="1336907" y="1156315"/>
                  <a:pt x="1346457" y="1156315"/>
                </a:cubicBezTo>
                <a:lnTo>
                  <a:pt x="1392296" y="1156315"/>
                </a:lnTo>
                <a:cubicBezTo>
                  <a:pt x="1397480" y="1156315"/>
                  <a:pt x="1402596" y="1155564"/>
                  <a:pt x="1407644" y="1154064"/>
                </a:cubicBezTo>
                <a:cubicBezTo>
                  <a:pt x="1412691" y="1152563"/>
                  <a:pt x="1417057" y="1150176"/>
                  <a:pt x="1420740" y="1146901"/>
                </a:cubicBezTo>
                <a:cubicBezTo>
                  <a:pt x="1424424" y="1143627"/>
                  <a:pt x="1427357" y="1139534"/>
                  <a:pt x="1429540" y="1134623"/>
                </a:cubicBezTo>
                <a:cubicBezTo>
                  <a:pt x="1431723" y="1129712"/>
                  <a:pt x="1432814" y="1124118"/>
                  <a:pt x="1432814" y="1117843"/>
                </a:cubicBezTo>
                <a:lnTo>
                  <a:pt x="1432814" y="641853"/>
                </a:lnTo>
                <a:cubicBezTo>
                  <a:pt x="1432814" y="639125"/>
                  <a:pt x="1432132" y="636669"/>
                  <a:pt x="1430768" y="634486"/>
                </a:cubicBezTo>
                <a:cubicBezTo>
                  <a:pt x="1429403" y="632303"/>
                  <a:pt x="1427016" y="630393"/>
                  <a:pt x="1423606" y="628756"/>
                </a:cubicBezTo>
                <a:cubicBezTo>
                  <a:pt x="1420195" y="627119"/>
                  <a:pt x="1415352" y="625960"/>
                  <a:pt x="1409076" y="625277"/>
                </a:cubicBezTo>
                <a:cubicBezTo>
                  <a:pt x="1402800" y="624595"/>
                  <a:pt x="1395024" y="624254"/>
                  <a:pt x="1385747" y="624254"/>
                </a:cubicBezTo>
                <a:close/>
                <a:moveTo>
                  <a:pt x="3212315" y="623436"/>
                </a:moveTo>
                <a:cubicBezTo>
                  <a:pt x="3201947" y="623436"/>
                  <a:pt x="3193352" y="623845"/>
                  <a:pt x="3186530" y="624664"/>
                </a:cubicBezTo>
                <a:cubicBezTo>
                  <a:pt x="3179709" y="625482"/>
                  <a:pt x="3174184" y="626573"/>
                  <a:pt x="3169955" y="627938"/>
                </a:cubicBezTo>
                <a:cubicBezTo>
                  <a:pt x="3165726" y="629302"/>
                  <a:pt x="3162724" y="631076"/>
                  <a:pt x="3160951" y="633258"/>
                </a:cubicBezTo>
                <a:cubicBezTo>
                  <a:pt x="3159177" y="635441"/>
                  <a:pt x="3158290" y="637897"/>
                  <a:pt x="3158290" y="640625"/>
                </a:cubicBezTo>
                <a:lnTo>
                  <a:pt x="3158290" y="1140762"/>
                </a:lnTo>
                <a:cubicBezTo>
                  <a:pt x="3158290" y="1143491"/>
                  <a:pt x="3159177" y="1145946"/>
                  <a:pt x="3160951" y="1148129"/>
                </a:cubicBezTo>
                <a:cubicBezTo>
                  <a:pt x="3162724" y="1150312"/>
                  <a:pt x="3165657" y="1152086"/>
                  <a:pt x="3169750" y="1153450"/>
                </a:cubicBezTo>
                <a:cubicBezTo>
                  <a:pt x="3173843" y="1154814"/>
                  <a:pt x="3179368" y="1155906"/>
                  <a:pt x="3186326" y="1156724"/>
                </a:cubicBezTo>
                <a:cubicBezTo>
                  <a:pt x="3193284" y="1157543"/>
                  <a:pt x="3201947" y="1157952"/>
                  <a:pt x="3212315" y="1157952"/>
                </a:cubicBezTo>
                <a:cubicBezTo>
                  <a:pt x="3222956" y="1157952"/>
                  <a:pt x="3231687" y="1157543"/>
                  <a:pt x="3238509" y="1156724"/>
                </a:cubicBezTo>
                <a:cubicBezTo>
                  <a:pt x="3245330" y="1155906"/>
                  <a:pt x="3250787" y="1154814"/>
                  <a:pt x="3254880" y="1153450"/>
                </a:cubicBezTo>
                <a:cubicBezTo>
                  <a:pt x="3258973" y="1152086"/>
                  <a:pt x="3261906" y="1150312"/>
                  <a:pt x="3263679" y="1148129"/>
                </a:cubicBezTo>
                <a:cubicBezTo>
                  <a:pt x="3265453" y="1145946"/>
                  <a:pt x="3266340" y="1143491"/>
                  <a:pt x="3266340" y="1140762"/>
                </a:cubicBezTo>
                <a:lnTo>
                  <a:pt x="3266340" y="640625"/>
                </a:lnTo>
                <a:cubicBezTo>
                  <a:pt x="3266340" y="637897"/>
                  <a:pt x="3265453" y="635441"/>
                  <a:pt x="3263679" y="633258"/>
                </a:cubicBezTo>
                <a:cubicBezTo>
                  <a:pt x="3261906" y="631076"/>
                  <a:pt x="3258973" y="629302"/>
                  <a:pt x="3254880" y="627938"/>
                </a:cubicBezTo>
                <a:cubicBezTo>
                  <a:pt x="3250787" y="626573"/>
                  <a:pt x="3245330" y="625482"/>
                  <a:pt x="3238509" y="624664"/>
                </a:cubicBezTo>
                <a:cubicBezTo>
                  <a:pt x="3231687" y="623845"/>
                  <a:pt x="3222956" y="623436"/>
                  <a:pt x="3212315" y="623436"/>
                </a:cubicBezTo>
                <a:close/>
                <a:moveTo>
                  <a:pt x="2335755" y="623436"/>
                </a:moveTo>
                <a:cubicBezTo>
                  <a:pt x="2320748" y="623436"/>
                  <a:pt x="2309015" y="623777"/>
                  <a:pt x="2300557" y="624459"/>
                </a:cubicBezTo>
                <a:cubicBezTo>
                  <a:pt x="2292098" y="625141"/>
                  <a:pt x="2286300" y="626915"/>
                  <a:pt x="2283162" y="629779"/>
                </a:cubicBezTo>
                <a:cubicBezTo>
                  <a:pt x="2280025" y="632644"/>
                  <a:pt x="2279206" y="636874"/>
                  <a:pt x="2280707" y="642467"/>
                </a:cubicBezTo>
                <a:cubicBezTo>
                  <a:pt x="2282207" y="648061"/>
                  <a:pt x="2285550" y="655905"/>
                  <a:pt x="2290734" y="666001"/>
                </a:cubicBezTo>
                <a:lnTo>
                  <a:pt x="2435618" y="954541"/>
                </a:lnTo>
                <a:lnTo>
                  <a:pt x="2435618" y="1140762"/>
                </a:lnTo>
                <a:cubicBezTo>
                  <a:pt x="2435618" y="1143491"/>
                  <a:pt x="2436437" y="1145946"/>
                  <a:pt x="2438074" y="1148129"/>
                </a:cubicBezTo>
                <a:cubicBezTo>
                  <a:pt x="2439711" y="1150312"/>
                  <a:pt x="2442644" y="1152086"/>
                  <a:pt x="2446873" y="1153450"/>
                </a:cubicBezTo>
                <a:cubicBezTo>
                  <a:pt x="2451102" y="1154814"/>
                  <a:pt x="2456628" y="1155906"/>
                  <a:pt x="2463449" y="1156724"/>
                </a:cubicBezTo>
                <a:cubicBezTo>
                  <a:pt x="2470270" y="1157543"/>
                  <a:pt x="2479002" y="1157952"/>
                  <a:pt x="2489643" y="1157952"/>
                </a:cubicBezTo>
                <a:cubicBezTo>
                  <a:pt x="2500011" y="1157952"/>
                  <a:pt x="2508674" y="1157543"/>
                  <a:pt x="2515632" y="1156724"/>
                </a:cubicBezTo>
                <a:cubicBezTo>
                  <a:pt x="2522590" y="1155906"/>
                  <a:pt x="2528115" y="1154814"/>
                  <a:pt x="2532208" y="1153450"/>
                </a:cubicBezTo>
                <a:cubicBezTo>
                  <a:pt x="2536300" y="1152086"/>
                  <a:pt x="2539234" y="1150312"/>
                  <a:pt x="2541007" y="1148129"/>
                </a:cubicBezTo>
                <a:cubicBezTo>
                  <a:pt x="2542781" y="1145946"/>
                  <a:pt x="2543667" y="1143491"/>
                  <a:pt x="2543667" y="1140762"/>
                </a:cubicBezTo>
                <a:lnTo>
                  <a:pt x="2543667" y="954541"/>
                </a:lnTo>
                <a:lnTo>
                  <a:pt x="2688552" y="666001"/>
                </a:lnTo>
                <a:cubicBezTo>
                  <a:pt x="2693463" y="656178"/>
                  <a:pt x="2696737" y="648402"/>
                  <a:pt x="2698374" y="642672"/>
                </a:cubicBezTo>
                <a:cubicBezTo>
                  <a:pt x="2700011" y="636942"/>
                  <a:pt x="2699261" y="632644"/>
                  <a:pt x="2696123" y="629779"/>
                </a:cubicBezTo>
                <a:cubicBezTo>
                  <a:pt x="2692985" y="626915"/>
                  <a:pt x="2687119" y="625141"/>
                  <a:pt x="2678524" y="624459"/>
                </a:cubicBezTo>
                <a:cubicBezTo>
                  <a:pt x="2669929" y="623777"/>
                  <a:pt x="2657856" y="623436"/>
                  <a:pt x="2642303" y="623436"/>
                </a:cubicBezTo>
                <a:cubicBezTo>
                  <a:pt x="2630571" y="623436"/>
                  <a:pt x="2621157" y="623709"/>
                  <a:pt x="2614063" y="624254"/>
                </a:cubicBezTo>
                <a:cubicBezTo>
                  <a:pt x="2606969" y="624800"/>
                  <a:pt x="2601375" y="625891"/>
                  <a:pt x="2597283" y="627528"/>
                </a:cubicBezTo>
                <a:cubicBezTo>
                  <a:pt x="2593190" y="629166"/>
                  <a:pt x="2590120" y="631280"/>
                  <a:pt x="2588074" y="633872"/>
                </a:cubicBezTo>
                <a:cubicBezTo>
                  <a:pt x="2586028" y="636464"/>
                  <a:pt x="2584322" y="639943"/>
                  <a:pt x="2582958" y="644309"/>
                </a:cubicBezTo>
                <a:lnTo>
                  <a:pt x="2524841" y="773640"/>
                </a:lnTo>
                <a:cubicBezTo>
                  <a:pt x="2519656" y="786192"/>
                  <a:pt x="2514336" y="799425"/>
                  <a:pt x="2508879" y="813340"/>
                </a:cubicBezTo>
                <a:cubicBezTo>
                  <a:pt x="2503422" y="827256"/>
                  <a:pt x="2498101" y="841581"/>
                  <a:pt x="2492917" y="856314"/>
                </a:cubicBezTo>
                <a:lnTo>
                  <a:pt x="2492098" y="856314"/>
                </a:lnTo>
                <a:cubicBezTo>
                  <a:pt x="2486369" y="841035"/>
                  <a:pt x="2480707" y="826437"/>
                  <a:pt x="2475113" y="812522"/>
                </a:cubicBezTo>
                <a:cubicBezTo>
                  <a:pt x="2469520" y="798606"/>
                  <a:pt x="2463858" y="785373"/>
                  <a:pt x="2458128" y="772822"/>
                </a:cubicBezTo>
                <a:lnTo>
                  <a:pt x="2399192" y="642672"/>
                </a:lnTo>
                <a:cubicBezTo>
                  <a:pt x="2397283" y="638852"/>
                  <a:pt x="2395304" y="635714"/>
                  <a:pt x="2393258" y="633258"/>
                </a:cubicBezTo>
                <a:cubicBezTo>
                  <a:pt x="2391212" y="630803"/>
                  <a:pt x="2388006" y="628824"/>
                  <a:pt x="2383640" y="627324"/>
                </a:cubicBezTo>
                <a:cubicBezTo>
                  <a:pt x="2379274" y="625823"/>
                  <a:pt x="2373340" y="624800"/>
                  <a:pt x="2365836" y="624254"/>
                </a:cubicBezTo>
                <a:cubicBezTo>
                  <a:pt x="2358333" y="623709"/>
                  <a:pt x="2348306" y="623436"/>
                  <a:pt x="2335755" y="623436"/>
                </a:cubicBezTo>
                <a:close/>
                <a:moveTo>
                  <a:pt x="2107415" y="623436"/>
                </a:moveTo>
                <a:cubicBezTo>
                  <a:pt x="2097047" y="623436"/>
                  <a:pt x="2088384" y="623845"/>
                  <a:pt x="2081426" y="624664"/>
                </a:cubicBezTo>
                <a:cubicBezTo>
                  <a:pt x="2074468" y="625482"/>
                  <a:pt x="2068943" y="626573"/>
                  <a:pt x="2064850" y="627938"/>
                </a:cubicBezTo>
                <a:cubicBezTo>
                  <a:pt x="2060757" y="629302"/>
                  <a:pt x="2057824" y="631076"/>
                  <a:pt x="2056051" y="633258"/>
                </a:cubicBezTo>
                <a:cubicBezTo>
                  <a:pt x="2054277" y="635441"/>
                  <a:pt x="2053390" y="637897"/>
                  <a:pt x="2053390" y="640625"/>
                </a:cubicBezTo>
                <a:lnTo>
                  <a:pt x="2053390" y="1121526"/>
                </a:lnTo>
                <a:cubicBezTo>
                  <a:pt x="2053390" y="1133532"/>
                  <a:pt x="2056460" y="1142195"/>
                  <a:pt x="2062599" y="1147515"/>
                </a:cubicBezTo>
                <a:cubicBezTo>
                  <a:pt x="2068738" y="1152836"/>
                  <a:pt x="2076310" y="1155496"/>
                  <a:pt x="2085314" y="1155496"/>
                </a:cubicBezTo>
                <a:lnTo>
                  <a:pt x="2328015" y="1155496"/>
                </a:lnTo>
                <a:cubicBezTo>
                  <a:pt x="2330744" y="1155496"/>
                  <a:pt x="2333131" y="1154678"/>
                  <a:pt x="2335178" y="1153041"/>
                </a:cubicBezTo>
                <a:cubicBezTo>
                  <a:pt x="2337224" y="1151403"/>
                  <a:pt x="2338930" y="1148743"/>
                  <a:pt x="2340294" y="1145060"/>
                </a:cubicBezTo>
                <a:cubicBezTo>
                  <a:pt x="2341658" y="1141376"/>
                  <a:pt x="2342681" y="1136738"/>
                  <a:pt x="2343363" y="1131144"/>
                </a:cubicBezTo>
                <a:cubicBezTo>
                  <a:pt x="2344046" y="1125551"/>
                  <a:pt x="2344386" y="1118661"/>
                  <a:pt x="2344386" y="1110476"/>
                </a:cubicBezTo>
                <a:cubicBezTo>
                  <a:pt x="2344386" y="1102290"/>
                  <a:pt x="2344046" y="1095401"/>
                  <a:pt x="2343363" y="1089807"/>
                </a:cubicBezTo>
                <a:cubicBezTo>
                  <a:pt x="2342681" y="1084214"/>
                  <a:pt x="2341658" y="1079712"/>
                  <a:pt x="2340294" y="1076301"/>
                </a:cubicBezTo>
                <a:cubicBezTo>
                  <a:pt x="2338930" y="1072890"/>
                  <a:pt x="2337224" y="1070435"/>
                  <a:pt x="2335178" y="1068934"/>
                </a:cubicBezTo>
                <a:cubicBezTo>
                  <a:pt x="2333131" y="1067433"/>
                  <a:pt x="2330744" y="1066683"/>
                  <a:pt x="2328015" y="1066683"/>
                </a:cubicBezTo>
                <a:lnTo>
                  <a:pt x="2161439" y="1066683"/>
                </a:lnTo>
                <a:lnTo>
                  <a:pt x="2161439" y="640625"/>
                </a:lnTo>
                <a:cubicBezTo>
                  <a:pt x="2161439" y="637897"/>
                  <a:pt x="2160553" y="635441"/>
                  <a:pt x="2158779" y="633258"/>
                </a:cubicBezTo>
                <a:cubicBezTo>
                  <a:pt x="2157006" y="631076"/>
                  <a:pt x="2154072" y="629302"/>
                  <a:pt x="2149980" y="627938"/>
                </a:cubicBezTo>
                <a:cubicBezTo>
                  <a:pt x="2145887" y="626573"/>
                  <a:pt x="2140430" y="625482"/>
                  <a:pt x="2133609" y="624664"/>
                </a:cubicBezTo>
                <a:cubicBezTo>
                  <a:pt x="2126787" y="623845"/>
                  <a:pt x="2118056" y="623436"/>
                  <a:pt x="2107415" y="623436"/>
                </a:cubicBezTo>
                <a:close/>
                <a:moveTo>
                  <a:pt x="1740516" y="623436"/>
                </a:moveTo>
                <a:cubicBezTo>
                  <a:pt x="1726601" y="623436"/>
                  <a:pt x="1715414" y="623640"/>
                  <a:pt x="1706956" y="624050"/>
                </a:cubicBezTo>
                <a:cubicBezTo>
                  <a:pt x="1698497" y="624459"/>
                  <a:pt x="1691881" y="625414"/>
                  <a:pt x="1687106" y="626915"/>
                </a:cubicBezTo>
                <a:cubicBezTo>
                  <a:pt x="1682331" y="628415"/>
                  <a:pt x="1678852" y="630598"/>
                  <a:pt x="1676669" y="633463"/>
                </a:cubicBezTo>
                <a:cubicBezTo>
                  <a:pt x="1674486" y="636328"/>
                  <a:pt x="1672576" y="640080"/>
                  <a:pt x="1670939" y="644718"/>
                </a:cubicBezTo>
                <a:lnTo>
                  <a:pt x="1507638" y="1114569"/>
                </a:lnTo>
                <a:cubicBezTo>
                  <a:pt x="1504363" y="1124118"/>
                  <a:pt x="1502317" y="1131758"/>
                  <a:pt x="1501498" y="1137488"/>
                </a:cubicBezTo>
                <a:cubicBezTo>
                  <a:pt x="1500680" y="1143218"/>
                  <a:pt x="1501635" y="1147652"/>
                  <a:pt x="1504363" y="1150790"/>
                </a:cubicBezTo>
                <a:cubicBezTo>
                  <a:pt x="1507092" y="1153927"/>
                  <a:pt x="1512003" y="1155906"/>
                  <a:pt x="1519097" y="1156724"/>
                </a:cubicBezTo>
                <a:cubicBezTo>
                  <a:pt x="1526191" y="1157543"/>
                  <a:pt x="1536014" y="1157952"/>
                  <a:pt x="1548565" y="1157952"/>
                </a:cubicBezTo>
                <a:cubicBezTo>
                  <a:pt x="1560298" y="1157952"/>
                  <a:pt x="1569780" y="1157679"/>
                  <a:pt x="1577010" y="1157133"/>
                </a:cubicBezTo>
                <a:cubicBezTo>
                  <a:pt x="1584241" y="1156588"/>
                  <a:pt x="1589834" y="1155564"/>
                  <a:pt x="1593790" y="1154064"/>
                </a:cubicBezTo>
                <a:cubicBezTo>
                  <a:pt x="1597747" y="1152563"/>
                  <a:pt x="1600612" y="1150517"/>
                  <a:pt x="1602385" y="1147925"/>
                </a:cubicBezTo>
                <a:cubicBezTo>
                  <a:pt x="1604159" y="1145332"/>
                  <a:pt x="1605591" y="1142126"/>
                  <a:pt x="1606683" y="1138307"/>
                </a:cubicBezTo>
                <a:lnTo>
                  <a:pt x="1640243" y="1034759"/>
                </a:lnTo>
                <a:lnTo>
                  <a:pt x="1839152" y="1034759"/>
                </a:lnTo>
                <a:lnTo>
                  <a:pt x="1874759" y="1141172"/>
                </a:lnTo>
                <a:cubicBezTo>
                  <a:pt x="1875851" y="1144719"/>
                  <a:pt x="1877215" y="1147584"/>
                  <a:pt x="1878852" y="1149766"/>
                </a:cubicBezTo>
                <a:cubicBezTo>
                  <a:pt x="1880489" y="1151949"/>
                  <a:pt x="1883354" y="1153654"/>
                  <a:pt x="1887447" y="1154882"/>
                </a:cubicBezTo>
                <a:cubicBezTo>
                  <a:pt x="1891540" y="1156110"/>
                  <a:pt x="1897474" y="1156929"/>
                  <a:pt x="1905251" y="1157338"/>
                </a:cubicBezTo>
                <a:cubicBezTo>
                  <a:pt x="1913027" y="1157747"/>
                  <a:pt x="1923873" y="1157952"/>
                  <a:pt x="1937788" y="1157952"/>
                </a:cubicBezTo>
                <a:cubicBezTo>
                  <a:pt x="1951158" y="1157952"/>
                  <a:pt x="1961663" y="1157611"/>
                  <a:pt x="1969302" y="1156929"/>
                </a:cubicBezTo>
                <a:cubicBezTo>
                  <a:pt x="1976942" y="1156247"/>
                  <a:pt x="1982263" y="1154473"/>
                  <a:pt x="1985264" y="1151608"/>
                </a:cubicBezTo>
                <a:cubicBezTo>
                  <a:pt x="1988266" y="1148743"/>
                  <a:pt x="1989357" y="1144446"/>
                  <a:pt x="1988538" y="1138716"/>
                </a:cubicBezTo>
                <a:cubicBezTo>
                  <a:pt x="1987720" y="1132986"/>
                  <a:pt x="1985674" y="1125210"/>
                  <a:pt x="1982399" y="1115387"/>
                </a:cubicBezTo>
                <a:lnTo>
                  <a:pt x="1818688" y="645946"/>
                </a:lnTo>
                <a:cubicBezTo>
                  <a:pt x="1817051" y="640762"/>
                  <a:pt x="1815073" y="636669"/>
                  <a:pt x="1812754" y="633668"/>
                </a:cubicBezTo>
                <a:cubicBezTo>
                  <a:pt x="1810435" y="630666"/>
                  <a:pt x="1806615" y="628415"/>
                  <a:pt x="1801294" y="626915"/>
                </a:cubicBezTo>
                <a:cubicBezTo>
                  <a:pt x="1795974" y="625414"/>
                  <a:pt x="1788538" y="624459"/>
                  <a:pt x="1778988" y="624050"/>
                </a:cubicBezTo>
                <a:cubicBezTo>
                  <a:pt x="1769439" y="623640"/>
                  <a:pt x="1756615" y="623436"/>
                  <a:pt x="1740516" y="623436"/>
                </a:cubicBezTo>
                <a:close/>
                <a:moveTo>
                  <a:pt x="683241" y="623436"/>
                </a:moveTo>
                <a:cubicBezTo>
                  <a:pt x="669326" y="623436"/>
                  <a:pt x="658139" y="623640"/>
                  <a:pt x="649681" y="624050"/>
                </a:cubicBezTo>
                <a:cubicBezTo>
                  <a:pt x="641222" y="624459"/>
                  <a:pt x="634606" y="625414"/>
                  <a:pt x="629831" y="626915"/>
                </a:cubicBezTo>
                <a:cubicBezTo>
                  <a:pt x="625056" y="628415"/>
                  <a:pt x="621577" y="630598"/>
                  <a:pt x="619394" y="633463"/>
                </a:cubicBezTo>
                <a:cubicBezTo>
                  <a:pt x="617211" y="636328"/>
                  <a:pt x="615301" y="640080"/>
                  <a:pt x="613664" y="644718"/>
                </a:cubicBezTo>
                <a:lnTo>
                  <a:pt x="450363" y="1114569"/>
                </a:lnTo>
                <a:cubicBezTo>
                  <a:pt x="447088" y="1124118"/>
                  <a:pt x="445042" y="1131758"/>
                  <a:pt x="444223" y="1137488"/>
                </a:cubicBezTo>
                <a:cubicBezTo>
                  <a:pt x="443405" y="1143218"/>
                  <a:pt x="444360" y="1147652"/>
                  <a:pt x="447088" y="1150790"/>
                </a:cubicBezTo>
                <a:cubicBezTo>
                  <a:pt x="449817" y="1153927"/>
                  <a:pt x="454728" y="1155906"/>
                  <a:pt x="461822" y="1156724"/>
                </a:cubicBezTo>
                <a:cubicBezTo>
                  <a:pt x="468916" y="1157543"/>
                  <a:pt x="478739" y="1157952"/>
                  <a:pt x="491290" y="1157952"/>
                </a:cubicBezTo>
                <a:cubicBezTo>
                  <a:pt x="503023" y="1157952"/>
                  <a:pt x="512504" y="1157679"/>
                  <a:pt x="519735" y="1157133"/>
                </a:cubicBezTo>
                <a:cubicBezTo>
                  <a:pt x="526966" y="1156588"/>
                  <a:pt x="532559" y="1155564"/>
                  <a:pt x="536515" y="1154064"/>
                </a:cubicBezTo>
                <a:cubicBezTo>
                  <a:pt x="540472" y="1152563"/>
                  <a:pt x="543337" y="1150517"/>
                  <a:pt x="545110" y="1147925"/>
                </a:cubicBezTo>
                <a:cubicBezTo>
                  <a:pt x="546884" y="1145332"/>
                  <a:pt x="548316" y="1142126"/>
                  <a:pt x="549408" y="1138307"/>
                </a:cubicBezTo>
                <a:lnTo>
                  <a:pt x="582968" y="1034759"/>
                </a:lnTo>
                <a:lnTo>
                  <a:pt x="781877" y="1034759"/>
                </a:lnTo>
                <a:lnTo>
                  <a:pt x="817484" y="1141172"/>
                </a:lnTo>
                <a:cubicBezTo>
                  <a:pt x="818576" y="1144719"/>
                  <a:pt x="819940" y="1147584"/>
                  <a:pt x="821577" y="1149766"/>
                </a:cubicBezTo>
                <a:cubicBezTo>
                  <a:pt x="823214" y="1151949"/>
                  <a:pt x="826079" y="1153654"/>
                  <a:pt x="830172" y="1154882"/>
                </a:cubicBezTo>
                <a:cubicBezTo>
                  <a:pt x="834265" y="1156110"/>
                  <a:pt x="840199" y="1156929"/>
                  <a:pt x="847976" y="1157338"/>
                </a:cubicBezTo>
                <a:cubicBezTo>
                  <a:pt x="855752" y="1157747"/>
                  <a:pt x="866598" y="1157952"/>
                  <a:pt x="880513" y="1157952"/>
                </a:cubicBezTo>
                <a:cubicBezTo>
                  <a:pt x="893883" y="1157952"/>
                  <a:pt x="904388" y="1157611"/>
                  <a:pt x="912027" y="1156929"/>
                </a:cubicBezTo>
                <a:cubicBezTo>
                  <a:pt x="919667" y="1156247"/>
                  <a:pt x="924988" y="1154473"/>
                  <a:pt x="927989" y="1151608"/>
                </a:cubicBezTo>
                <a:cubicBezTo>
                  <a:pt x="930991" y="1148743"/>
                  <a:pt x="932082" y="1144446"/>
                  <a:pt x="931263" y="1138716"/>
                </a:cubicBezTo>
                <a:cubicBezTo>
                  <a:pt x="930445" y="1132986"/>
                  <a:pt x="928398" y="1125210"/>
                  <a:pt x="925124" y="1115387"/>
                </a:cubicBezTo>
                <a:lnTo>
                  <a:pt x="761413" y="645946"/>
                </a:lnTo>
                <a:cubicBezTo>
                  <a:pt x="759776" y="640762"/>
                  <a:pt x="757798" y="636669"/>
                  <a:pt x="755479" y="633668"/>
                </a:cubicBezTo>
                <a:cubicBezTo>
                  <a:pt x="753160" y="630666"/>
                  <a:pt x="749340" y="628415"/>
                  <a:pt x="744019" y="626915"/>
                </a:cubicBezTo>
                <a:cubicBezTo>
                  <a:pt x="738698" y="625414"/>
                  <a:pt x="731263" y="624459"/>
                  <a:pt x="721713" y="624050"/>
                </a:cubicBezTo>
                <a:cubicBezTo>
                  <a:pt x="712164" y="623640"/>
                  <a:pt x="699340" y="623436"/>
                  <a:pt x="683241" y="623436"/>
                </a:cubicBezTo>
                <a:close/>
                <a:moveTo>
                  <a:pt x="3532072" y="616478"/>
                </a:moveTo>
                <a:cubicBezTo>
                  <a:pt x="3507788" y="616478"/>
                  <a:pt x="3484801" y="619616"/>
                  <a:pt x="3463109" y="625891"/>
                </a:cubicBezTo>
                <a:cubicBezTo>
                  <a:pt x="3441417" y="632167"/>
                  <a:pt x="3422590" y="641649"/>
                  <a:pt x="3406629" y="654336"/>
                </a:cubicBezTo>
                <a:cubicBezTo>
                  <a:pt x="3390667" y="667024"/>
                  <a:pt x="3377979" y="682986"/>
                  <a:pt x="3368566" y="702222"/>
                </a:cubicBezTo>
                <a:cubicBezTo>
                  <a:pt x="3359152" y="721458"/>
                  <a:pt x="3354446" y="743763"/>
                  <a:pt x="3354446" y="769138"/>
                </a:cubicBezTo>
                <a:cubicBezTo>
                  <a:pt x="3354446" y="791239"/>
                  <a:pt x="3357720" y="810203"/>
                  <a:pt x="3364268" y="826028"/>
                </a:cubicBezTo>
                <a:cubicBezTo>
                  <a:pt x="3370817" y="841853"/>
                  <a:pt x="3379343" y="855564"/>
                  <a:pt x="3389848" y="867160"/>
                </a:cubicBezTo>
                <a:cubicBezTo>
                  <a:pt x="3400353" y="878757"/>
                  <a:pt x="3412290" y="888716"/>
                  <a:pt x="3425660" y="897038"/>
                </a:cubicBezTo>
                <a:cubicBezTo>
                  <a:pt x="3439030" y="905360"/>
                  <a:pt x="3452809" y="912795"/>
                  <a:pt x="3466997" y="919343"/>
                </a:cubicBezTo>
                <a:cubicBezTo>
                  <a:pt x="3481185" y="925892"/>
                  <a:pt x="3494964" y="932099"/>
                  <a:pt x="3508334" y="937965"/>
                </a:cubicBezTo>
                <a:cubicBezTo>
                  <a:pt x="3521704" y="943832"/>
                  <a:pt x="3533641" y="950107"/>
                  <a:pt x="3544146" y="956792"/>
                </a:cubicBezTo>
                <a:cubicBezTo>
                  <a:pt x="3554651" y="963477"/>
                  <a:pt x="3563177" y="971117"/>
                  <a:pt x="3569726" y="979712"/>
                </a:cubicBezTo>
                <a:cubicBezTo>
                  <a:pt x="3576274" y="988306"/>
                  <a:pt x="3579548" y="998607"/>
                  <a:pt x="3579548" y="1010612"/>
                </a:cubicBezTo>
                <a:cubicBezTo>
                  <a:pt x="3579548" y="1020980"/>
                  <a:pt x="3577638" y="1030394"/>
                  <a:pt x="3573818" y="1038852"/>
                </a:cubicBezTo>
                <a:cubicBezTo>
                  <a:pt x="3569999" y="1047311"/>
                  <a:pt x="3564473" y="1054405"/>
                  <a:pt x="3557243" y="1060135"/>
                </a:cubicBezTo>
                <a:cubicBezTo>
                  <a:pt x="3550012" y="1065865"/>
                  <a:pt x="3541213" y="1070298"/>
                  <a:pt x="3530844" y="1073436"/>
                </a:cubicBezTo>
                <a:cubicBezTo>
                  <a:pt x="3520476" y="1076574"/>
                  <a:pt x="3508743" y="1078143"/>
                  <a:pt x="3495646" y="1078143"/>
                </a:cubicBezTo>
                <a:cubicBezTo>
                  <a:pt x="3475728" y="1078143"/>
                  <a:pt x="3458198" y="1075892"/>
                  <a:pt x="3443054" y="1071390"/>
                </a:cubicBezTo>
                <a:cubicBezTo>
                  <a:pt x="3427911" y="1066888"/>
                  <a:pt x="3414882" y="1061908"/>
                  <a:pt x="3403968" y="1056451"/>
                </a:cubicBezTo>
                <a:cubicBezTo>
                  <a:pt x="3393054" y="1050994"/>
                  <a:pt x="3384118" y="1046015"/>
                  <a:pt x="3377161" y="1041513"/>
                </a:cubicBezTo>
                <a:cubicBezTo>
                  <a:pt x="3370203" y="1037010"/>
                  <a:pt x="3364814" y="1034759"/>
                  <a:pt x="3360994" y="1034759"/>
                </a:cubicBezTo>
                <a:cubicBezTo>
                  <a:pt x="3358266" y="1034759"/>
                  <a:pt x="3355878" y="1035510"/>
                  <a:pt x="3353832" y="1037010"/>
                </a:cubicBezTo>
                <a:cubicBezTo>
                  <a:pt x="3351785" y="1038511"/>
                  <a:pt x="3350148" y="1041035"/>
                  <a:pt x="3348921" y="1044582"/>
                </a:cubicBezTo>
                <a:cubicBezTo>
                  <a:pt x="3347693" y="1048129"/>
                  <a:pt x="3346806" y="1052768"/>
                  <a:pt x="3346260" y="1058498"/>
                </a:cubicBezTo>
                <a:cubicBezTo>
                  <a:pt x="3345715" y="1064227"/>
                  <a:pt x="3345442" y="1071322"/>
                  <a:pt x="3345442" y="1079780"/>
                </a:cubicBezTo>
                <a:cubicBezTo>
                  <a:pt x="3345442" y="1092331"/>
                  <a:pt x="3346192" y="1101949"/>
                  <a:pt x="3347693" y="1108634"/>
                </a:cubicBezTo>
                <a:cubicBezTo>
                  <a:pt x="3349193" y="1115319"/>
                  <a:pt x="3351717" y="1120435"/>
                  <a:pt x="3355264" y="1123982"/>
                </a:cubicBezTo>
                <a:cubicBezTo>
                  <a:pt x="3358811" y="1127529"/>
                  <a:pt x="3364609" y="1131622"/>
                  <a:pt x="3372659" y="1136260"/>
                </a:cubicBezTo>
                <a:cubicBezTo>
                  <a:pt x="3380708" y="1140899"/>
                  <a:pt x="3390735" y="1145332"/>
                  <a:pt x="3402740" y="1149562"/>
                </a:cubicBezTo>
                <a:cubicBezTo>
                  <a:pt x="3414746" y="1153791"/>
                  <a:pt x="3428593" y="1157406"/>
                  <a:pt x="3444282" y="1160408"/>
                </a:cubicBezTo>
                <a:cubicBezTo>
                  <a:pt x="3459971" y="1163409"/>
                  <a:pt x="3476956" y="1164910"/>
                  <a:pt x="3495237" y="1164910"/>
                </a:cubicBezTo>
                <a:cubicBezTo>
                  <a:pt x="3522249" y="1164910"/>
                  <a:pt x="3547625" y="1161363"/>
                  <a:pt x="3571363" y="1154268"/>
                </a:cubicBezTo>
                <a:cubicBezTo>
                  <a:pt x="3595101" y="1147174"/>
                  <a:pt x="3615838" y="1136601"/>
                  <a:pt x="3633573" y="1122549"/>
                </a:cubicBezTo>
                <a:cubicBezTo>
                  <a:pt x="3651308" y="1108498"/>
                  <a:pt x="3665360" y="1090967"/>
                  <a:pt x="3675728" y="1069957"/>
                </a:cubicBezTo>
                <a:cubicBezTo>
                  <a:pt x="3686097" y="1048948"/>
                  <a:pt x="3691281" y="1024527"/>
                  <a:pt x="3691281" y="996697"/>
                </a:cubicBezTo>
                <a:cubicBezTo>
                  <a:pt x="3691281" y="975414"/>
                  <a:pt x="3688007" y="956928"/>
                  <a:pt x="3681458" y="941240"/>
                </a:cubicBezTo>
                <a:cubicBezTo>
                  <a:pt x="3674910" y="925551"/>
                  <a:pt x="3666315" y="911908"/>
                  <a:pt x="3655674" y="900312"/>
                </a:cubicBezTo>
                <a:cubicBezTo>
                  <a:pt x="3645033" y="888716"/>
                  <a:pt x="3632891" y="878757"/>
                  <a:pt x="3619248" y="870435"/>
                </a:cubicBezTo>
                <a:cubicBezTo>
                  <a:pt x="3605606" y="862113"/>
                  <a:pt x="3591690" y="854677"/>
                  <a:pt x="3577502" y="848129"/>
                </a:cubicBezTo>
                <a:cubicBezTo>
                  <a:pt x="3563314" y="841581"/>
                  <a:pt x="3549398" y="835373"/>
                  <a:pt x="3535756" y="829507"/>
                </a:cubicBezTo>
                <a:cubicBezTo>
                  <a:pt x="3522113" y="823641"/>
                  <a:pt x="3509903" y="817365"/>
                  <a:pt x="3499125" y="810680"/>
                </a:cubicBezTo>
                <a:cubicBezTo>
                  <a:pt x="3488348" y="803995"/>
                  <a:pt x="3479753" y="796355"/>
                  <a:pt x="3473341" y="787761"/>
                </a:cubicBezTo>
                <a:cubicBezTo>
                  <a:pt x="3466929" y="779166"/>
                  <a:pt x="3463723" y="769002"/>
                  <a:pt x="3463723" y="757269"/>
                </a:cubicBezTo>
                <a:cubicBezTo>
                  <a:pt x="3463723" y="749357"/>
                  <a:pt x="3465155" y="741853"/>
                  <a:pt x="3468020" y="734759"/>
                </a:cubicBezTo>
                <a:cubicBezTo>
                  <a:pt x="3470885" y="727665"/>
                  <a:pt x="3475251" y="721594"/>
                  <a:pt x="3481117" y="716546"/>
                </a:cubicBezTo>
                <a:cubicBezTo>
                  <a:pt x="3486983" y="711499"/>
                  <a:pt x="3494282" y="707542"/>
                  <a:pt x="3503013" y="704677"/>
                </a:cubicBezTo>
                <a:cubicBezTo>
                  <a:pt x="3511745" y="701812"/>
                  <a:pt x="3521977" y="700380"/>
                  <a:pt x="3533709" y="700380"/>
                </a:cubicBezTo>
                <a:cubicBezTo>
                  <a:pt x="3548716" y="700380"/>
                  <a:pt x="3562495" y="702222"/>
                  <a:pt x="3575046" y="705905"/>
                </a:cubicBezTo>
                <a:cubicBezTo>
                  <a:pt x="3587598" y="709589"/>
                  <a:pt x="3598648" y="713681"/>
                  <a:pt x="3608198" y="718183"/>
                </a:cubicBezTo>
                <a:cubicBezTo>
                  <a:pt x="3617747" y="722685"/>
                  <a:pt x="3625797" y="726846"/>
                  <a:pt x="3632345" y="730666"/>
                </a:cubicBezTo>
                <a:cubicBezTo>
                  <a:pt x="3638894" y="734486"/>
                  <a:pt x="3643669" y="736396"/>
                  <a:pt x="3646670" y="736396"/>
                </a:cubicBezTo>
                <a:cubicBezTo>
                  <a:pt x="3649671" y="736396"/>
                  <a:pt x="3652059" y="735578"/>
                  <a:pt x="3653832" y="733941"/>
                </a:cubicBezTo>
                <a:cubicBezTo>
                  <a:pt x="3655606" y="732303"/>
                  <a:pt x="3656970" y="729711"/>
                  <a:pt x="3657925" y="726164"/>
                </a:cubicBezTo>
                <a:cubicBezTo>
                  <a:pt x="3658880" y="722617"/>
                  <a:pt x="3659562" y="718115"/>
                  <a:pt x="3659971" y="712658"/>
                </a:cubicBezTo>
                <a:cubicBezTo>
                  <a:pt x="3660381" y="707201"/>
                  <a:pt x="3660585" y="700516"/>
                  <a:pt x="3660585" y="692604"/>
                </a:cubicBezTo>
                <a:cubicBezTo>
                  <a:pt x="3660585" y="685509"/>
                  <a:pt x="3660449" y="679575"/>
                  <a:pt x="3660176" y="674800"/>
                </a:cubicBezTo>
                <a:cubicBezTo>
                  <a:pt x="3659903" y="670025"/>
                  <a:pt x="3659426" y="666069"/>
                  <a:pt x="3658743" y="662931"/>
                </a:cubicBezTo>
                <a:cubicBezTo>
                  <a:pt x="3658061" y="659793"/>
                  <a:pt x="3657243" y="657269"/>
                  <a:pt x="3656288" y="655359"/>
                </a:cubicBezTo>
                <a:cubicBezTo>
                  <a:pt x="3655333" y="653449"/>
                  <a:pt x="3653491" y="651130"/>
                  <a:pt x="3650763" y="648402"/>
                </a:cubicBezTo>
                <a:cubicBezTo>
                  <a:pt x="3648034" y="645673"/>
                  <a:pt x="3642441" y="642262"/>
                  <a:pt x="3633982" y="638170"/>
                </a:cubicBezTo>
                <a:cubicBezTo>
                  <a:pt x="3625524" y="634077"/>
                  <a:pt x="3615838" y="630393"/>
                  <a:pt x="3604923" y="627119"/>
                </a:cubicBezTo>
                <a:cubicBezTo>
                  <a:pt x="3594009" y="623845"/>
                  <a:pt x="3582277" y="621253"/>
                  <a:pt x="3569726" y="619343"/>
                </a:cubicBezTo>
                <a:cubicBezTo>
                  <a:pt x="3557174" y="617433"/>
                  <a:pt x="3544623" y="616478"/>
                  <a:pt x="3532072" y="616478"/>
                </a:cubicBezTo>
                <a:close/>
                <a:moveTo>
                  <a:pt x="2912947" y="616478"/>
                </a:moveTo>
                <a:cubicBezTo>
                  <a:pt x="2888663" y="616478"/>
                  <a:pt x="2865676" y="619616"/>
                  <a:pt x="2843984" y="625891"/>
                </a:cubicBezTo>
                <a:cubicBezTo>
                  <a:pt x="2822292" y="632167"/>
                  <a:pt x="2803465" y="641649"/>
                  <a:pt x="2787504" y="654336"/>
                </a:cubicBezTo>
                <a:cubicBezTo>
                  <a:pt x="2771542" y="667024"/>
                  <a:pt x="2758854" y="682986"/>
                  <a:pt x="2749441" y="702222"/>
                </a:cubicBezTo>
                <a:cubicBezTo>
                  <a:pt x="2740027" y="721458"/>
                  <a:pt x="2735321" y="743763"/>
                  <a:pt x="2735321" y="769138"/>
                </a:cubicBezTo>
                <a:cubicBezTo>
                  <a:pt x="2735321" y="791239"/>
                  <a:pt x="2738595" y="810203"/>
                  <a:pt x="2745143" y="826028"/>
                </a:cubicBezTo>
                <a:cubicBezTo>
                  <a:pt x="2751692" y="841853"/>
                  <a:pt x="2760219" y="855564"/>
                  <a:pt x="2770723" y="867160"/>
                </a:cubicBezTo>
                <a:cubicBezTo>
                  <a:pt x="2781228" y="878757"/>
                  <a:pt x="2793165" y="888716"/>
                  <a:pt x="2806535" y="897038"/>
                </a:cubicBezTo>
                <a:cubicBezTo>
                  <a:pt x="2819905" y="905360"/>
                  <a:pt x="2833684" y="912795"/>
                  <a:pt x="2847872" y="919343"/>
                </a:cubicBezTo>
                <a:cubicBezTo>
                  <a:pt x="2862060" y="925892"/>
                  <a:pt x="2875840" y="932099"/>
                  <a:pt x="2889209" y="937965"/>
                </a:cubicBezTo>
                <a:cubicBezTo>
                  <a:pt x="2902579" y="943832"/>
                  <a:pt x="2914516" y="950107"/>
                  <a:pt x="2925021" y="956792"/>
                </a:cubicBezTo>
                <a:cubicBezTo>
                  <a:pt x="2935526" y="963477"/>
                  <a:pt x="2944052" y="971117"/>
                  <a:pt x="2950601" y="979712"/>
                </a:cubicBezTo>
                <a:cubicBezTo>
                  <a:pt x="2957149" y="988306"/>
                  <a:pt x="2960423" y="998607"/>
                  <a:pt x="2960423" y="1010612"/>
                </a:cubicBezTo>
                <a:cubicBezTo>
                  <a:pt x="2960423" y="1020980"/>
                  <a:pt x="2958514" y="1030394"/>
                  <a:pt x="2954693" y="1038852"/>
                </a:cubicBezTo>
                <a:cubicBezTo>
                  <a:pt x="2950874" y="1047311"/>
                  <a:pt x="2945348" y="1054405"/>
                  <a:pt x="2938118" y="1060135"/>
                </a:cubicBezTo>
                <a:cubicBezTo>
                  <a:pt x="2930887" y="1065865"/>
                  <a:pt x="2922088" y="1070298"/>
                  <a:pt x="2911719" y="1073436"/>
                </a:cubicBezTo>
                <a:cubicBezTo>
                  <a:pt x="2901351" y="1076574"/>
                  <a:pt x="2889618" y="1078143"/>
                  <a:pt x="2876521" y="1078143"/>
                </a:cubicBezTo>
                <a:cubicBezTo>
                  <a:pt x="2856603" y="1078143"/>
                  <a:pt x="2839073" y="1075892"/>
                  <a:pt x="2823929" y="1071390"/>
                </a:cubicBezTo>
                <a:cubicBezTo>
                  <a:pt x="2808786" y="1066888"/>
                  <a:pt x="2795757" y="1061908"/>
                  <a:pt x="2784843" y="1056451"/>
                </a:cubicBezTo>
                <a:cubicBezTo>
                  <a:pt x="2773929" y="1050994"/>
                  <a:pt x="2764993" y="1046015"/>
                  <a:pt x="2758036" y="1041513"/>
                </a:cubicBezTo>
                <a:cubicBezTo>
                  <a:pt x="2751078" y="1037010"/>
                  <a:pt x="2745689" y="1034759"/>
                  <a:pt x="2741869" y="1034759"/>
                </a:cubicBezTo>
                <a:cubicBezTo>
                  <a:pt x="2739141" y="1034759"/>
                  <a:pt x="2736753" y="1035510"/>
                  <a:pt x="2734707" y="1037010"/>
                </a:cubicBezTo>
                <a:cubicBezTo>
                  <a:pt x="2732660" y="1038511"/>
                  <a:pt x="2731023" y="1041035"/>
                  <a:pt x="2729796" y="1044582"/>
                </a:cubicBezTo>
                <a:cubicBezTo>
                  <a:pt x="2728568" y="1048129"/>
                  <a:pt x="2727681" y="1052768"/>
                  <a:pt x="2727135" y="1058498"/>
                </a:cubicBezTo>
                <a:cubicBezTo>
                  <a:pt x="2726589" y="1064227"/>
                  <a:pt x="2726317" y="1071322"/>
                  <a:pt x="2726317" y="1079780"/>
                </a:cubicBezTo>
                <a:cubicBezTo>
                  <a:pt x="2726317" y="1092331"/>
                  <a:pt x="2727067" y="1101949"/>
                  <a:pt x="2728568" y="1108634"/>
                </a:cubicBezTo>
                <a:cubicBezTo>
                  <a:pt x="2730068" y="1115319"/>
                  <a:pt x="2732592" y="1120435"/>
                  <a:pt x="2736139" y="1123982"/>
                </a:cubicBezTo>
                <a:cubicBezTo>
                  <a:pt x="2739686" y="1127529"/>
                  <a:pt x="2745485" y="1131622"/>
                  <a:pt x="2753534" y="1136260"/>
                </a:cubicBezTo>
                <a:cubicBezTo>
                  <a:pt x="2761583" y="1140899"/>
                  <a:pt x="2771610" y="1145332"/>
                  <a:pt x="2783615" y="1149562"/>
                </a:cubicBezTo>
                <a:cubicBezTo>
                  <a:pt x="2795621" y="1153791"/>
                  <a:pt x="2809468" y="1157406"/>
                  <a:pt x="2825157" y="1160408"/>
                </a:cubicBezTo>
                <a:cubicBezTo>
                  <a:pt x="2840846" y="1163409"/>
                  <a:pt x="2857831" y="1164910"/>
                  <a:pt x="2876112" y="1164910"/>
                </a:cubicBezTo>
                <a:cubicBezTo>
                  <a:pt x="2903124" y="1164910"/>
                  <a:pt x="2928500" y="1161363"/>
                  <a:pt x="2952238" y="1154268"/>
                </a:cubicBezTo>
                <a:cubicBezTo>
                  <a:pt x="2975976" y="1147174"/>
                  <a:pt x="2996713" y="1136601"/>
                  <a:pt x="3014448" y="1122549"/>
                </a:cubicBezTo>
                <a:cubicBezTo>
                  <a:pt x="3032183" y="1108498"/>
                  <a:pt x="3046235" y="1090967"/>
                  <a:pt x="3056603" y="1069957"/>
                </a:cubicBezTo>
                <a:cubicBezTo>
                  <a:pt x="3066972" y="1048948"/>
                  <a:pt x="3072156" y="1024527"/>
                  <a:pt x="3072156" y="996697"/>
                </a:cubicBezTo>
                <a:cubicBezTo>
                  <a:pt x="3072156" y="975414"/>
                  <a:pt x="3068882" y="956928"/>
                  <a:pt x="3062333" y="941240"/>
                </a:cubicBezTo>
                <a:cubicBezTo>
                  <a:pt x="3055785" y="925551"/>
                  <a:pt x="3047190" y="911908"/>
                  <a:pt x="3036549" y="900312"/>
                </a:cubicBezTo>
                <a:cubicBezTo>
                  <a:pt x="3025908" y="888716"/>
                  <a:pt x="3013766" y="878757"/>
                  <a:pt x="3000123" y="870435"/>
                </a:cubicBezTo>
                <a:cubicBezTo>
                  <a:pt x="2986481" y="862113"/>
                  <a:pt x="2972565" y="854677"/>
                  <a:pt x="2958377" y="848129"/>
                </a:cubicBezTo>
                <a:cubicBezTo>
                  <a:pt x="2944189" y="841581"/>
                  <a:pt x="2930273" y="835373"/>
                  <a:pt x="2916631" y="829507"/>
                </a:cubicBezTo>
                <a:cubicBezTo>
                  <a:pt x="2902988" y="823641"/>
                  <a:pt x="2890778" y="817365"/>
                  <a:pt x="2880000" y="810680"/>
                </a:cubicBezTo>
                <a:cubicBezTo>
                  <a:pt x="2869222" y="803995"/>
                  <a:pt x="2860628" y="796355"/>
                  <a:pt x="2854216" y="787761"/>
                </a:cubicBezTo>
                <a:cubicBezTo>
                  <a:pt x="2847804" y="779166"/>
                  <a:pt x="2844598" y="769002"/>
                  <a:pt x="2844598" y="757269"/>
                </a:cubicBezTo>
                <a:cubicBezTo>
                  <a:pt x="2844598" y="749357"/>
                  <a:pt x="2846030" y="741853"/>
                  <a:pt x="2848895" y="734759"/>
                </a:cubicBezTo>
                <a:cubicBezTo>
                  <a:pt x="2851760" y="727665"/>
                  <a:pt x="2856126" y="721594"/>
                  <a:pt x="2861992" y="716546"/>
                </a:cubicBezTo>
                <a:cubicBezTo>
                  <a:pt x="2867858" y="711499"/>
                  <a:pt x="2875157" y="707542"/>
                  <a:pt x="2883888" y="704677"/>
                </a:cubicBezTo>
                <a:cubicBezTo>
                  <a:pt x="2892620" y="701812"/>
                  <a:pt x="2902852" y="700380"/>
                  <a:pt x="2914584" y="700380"/>
                </a:cubicBezTo>
                <a:cubicBezTo>
                  <a:pt x="2929591" y="700380"/>
                  <a:pt x="2943370" y="702222"/>
                  <a:pt x="2955921" y="705905"/>
                </a:cubicBezTo>
                <a:cubicBezTo>
                  <a:pt x="2968473" y="709589"/>
                  <a:pt x="2979523" y="713681"/>
                  <a:pt x="2989073" y="718183"/>
                </a:cubicBezTo>
                <a:cubicBezTo>
                  <a:pt x="2998622" y="722685"/>
                  <a:pt x="3006672" y="726846"/>
                  <a:pt x="3013220" y="730666"/>
                </a:cubicBezTo>
                <a:cubicBezTo>
                  <a:pt x="3019769" y="734486"/>
                  <a:pt x="3024544" y="736396"/>
                  <a:pt x="3027545" y="736396"/>
                </a:cubicBezTo>
                <a:cubicBezTo>
                  <a:pt x="3030546" y="736396"/>
                  <a:pt x="3032934" y="735578"/>
                  <a:pt x="3034707" y="733941"/>
                </a:cubicBezTo>
                <a:cubicBezTo>
                  <a:pt x="3036481" y="732303"/>
                  <a:pt x="3037845" y="729711"/>
                  <a:pt x="3038800" y="726164"/>
                </a:cubicBezTo>
                <a:cubicBezTo>
                  <a:pt x="3039755" y="722617"/>
                  <a:pt x="3040437" y="718115"/>
                  <a:pt x="3040846" y="712658"/>
                </a:cubicBezTo>
                <a:cubicBezTo>
                  <a:pt x="3041256" y="707201"/>
                  <a:pt x="3041460" y="700516"/>
                  <a:pt x="3041460" y="692604"/>
                </a:cubicBezTo>
                <a:cubicBezTo>
                  <a:pt x="3041460" y="685509"/>
                  <a:pt x="3041324" y="679575"/>
                  <a:pt x="3041051" y="674800"/>
                </a:cubicBezTo>
                <a:cubicBezTo>
                  <a:pt x="3040778" y="670025"/>
                  <a:pt x="3040301" y="666069"/>
                  <a:pt x="3039618" y="662931"/>
                </a:cubicBezTo>
                <a:cubicBezTo>
                  <a:pt x="3038936" y="659793"/>
                  <a:pt x="3038118" y="657269"/>
                  <a:pt x="3037163" y="655359"/>
                </a:cubicBezTo>
                <a:cubicBezTo>
                  <a:pt x="3036208" y="653449"/>
                  <a:pt x="3034366" y="651130"/>
                  <a:pt x="3031638" y="648402"/>
                </a:cubicBezTo>
                <a:cubicBezTo>
                  <a:pt x="3028909" y="645673"/>
                  <a:pt x="3023316" y="642262"/>
                  <a:pt x="3014857" y="638170"/>
                </a:cubicBezTo>
                <a:cubicBezTo>
                  <a:pt x="3006399" y="634077"/>
                  <a:pt x="2996713" y="630393"/>
                  <a:pt x="2985798" y="627119"/>
                </a:cubicBezTo>
                <a:cubicBezTo>
                  <a:pt x="2974884" y="623845"/>
                  <a:pt x="2963152" y="621253"/>
                  <a:pt x="2950601" y="619343"/>
                </a:cubicBezTo>
                <a:cubicBezTo>
                  <a:pt x="2938049" y="617433"/>
                  <a:pt x="2925498" y="616478"/>
                  <a:pt x="2912947" y="616478"/>
                </a:cubicBezTo>
                <a:close/>
                <a:moveTo>
                  <a:pt x="291302" y="0"/>
                </a:moveTo>
                <a:lnTo>
                  <a:pt x="3799181" y="0"/>
                </a:lnTo>
                <a:cubicBezTo>
                  <a:pt x="3960063" y="0"/>
                  <a:pt x="4090483" y="130420"/>
                  <a:pt x="4090483" y="291302"/>
                </a:cubicBezTo>
                <a:lnTo>
                  <a:pt x="4090483" y="1456475"/>
                </a:lnTo>
                <a:cubicBezTo>
                  <a:pt x="4090483" y="1617357"/>
                  <a:pt x="3960063" y="1747777"/>
                  <a:pt x="3799181" y="1747777"/>
                </a:cubicBezTo>
                <a:lnTo>
                  <a:pt x="291302" y="1747777"/>
                </a:lnTo>
                <a:cubicBezTo>
                  <a:pt x="130420" y="1747777"/>
                  <a:pt x="0" y="1617357"/>
                  <a:pt x="0" y="1456475"/>
                </a:cubicBezTo>
                <a:lnTo>
                  <a:pt x="0" y="291302"/>
                </a:lnTo>
                <a:cubicBezTo>
                  <a:pt x="0" y="130420"/>
                  <a:pt x="130420" y="0"/>
                  <a:pt x="291302" y="0"/>
                </a:cubicBezTo>
                <a:close/>
              </a:path>
            </a:pathLst>
          </a:custGeom>
          <a:solidFill>
            <a:srgbClr val="DA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FDE686-2EE3-AB5E-9275-15333620E479}"/>
              </a:ext>
            </a:extLst>
          </p:cNvPr>
          <p:cNvSpPr/>
          <p:nvPr/>
        </p:nvSpPr>
        <p:spPr>
          <a:xfrm>
            <a:off x="6602771" y="4256310"/>
            <a:ext cx="4393760" cy="1747777"/>
          </a:xfrm>
          <a:custGeom>
            <a:avLst/>
            <a:gdLst/>
            <a:ahLst/>
            <a:cxnLst/>
            <a:rect l="l" t="t" r="r" b="b"/>
            <a:pathLst>
              <a:path w="4393760" h="1747777">
                <a:moveTo>
                  <a:pt x="815173" y="689579"/>
                </a:moveTo>
                <a:lnTo>
                  <a:pt x="865179" y="689579"/>
                </a:lnTo>
                <a:cubicBezTo>
                  <a:pt x="877383" y="689579"/>
                  <a:pt x="889215" y="690397"/>
                  <a:pt x="900675" y="692034"/>
                </a:cubicBezTo>
                <a:cubicBezTo>
                  <a:pt x="912134" y="693672"/>
                  <a:pt x="923073" y="697615"/>
                  <a:pt x="933491" y="703866"/>
                </a:cubicBezTo>
                <a:cubicBezTo>
                  <a:pt x="943909" y="710117"/>
                  <a:pt x="952690" y="719791"/>
                  <a:pt x="959834" y="732888"/>
                </a:cubicBezTo>
                <a:cubicBezTo>
                  <a:pt x="966978" y="745985"/>
                  <a:pt x="970550" y="762653"/>
                  <a:pt x="970550" y="782894"/>
                </a:cubicBezTo>
                <a:cubicBezTo>
                  <a:pt x="970550" y="797777"/>
                  <a:pt x="968466" y="811543"/>
                  <a:pt x="964299" y="824194"/>
                </a:cubicBezTo>
                <a:cubicBezTo>
                  <a:pt x="960132" y="836844"/>
                  <a:pt x="954030" y="847709"/>
                  <a:pt x="945993" y="856787"/>
                </a:cubicBezTo>
                <a:cubicBezTo>
                  <a:pt x="937956" y="865866"/>
                  <a:pt x="927613" y="872935"/>
                  <a:pt x="914962" y="877995"/>
                </a:cubicBezTo>
                <a:cubicBezTo>
                  <a:pt x="902312" y="883055"/>
                  <a:pt x="886610" y="885585"/>
                  <a:pt x="867858" y="885585"/>
                </a:cubicBezTo>
                <a:lnTo>
                  <a:pt x="815173" y="885585"/>
                </a:lnTo>
                <a:close/>
                <a:moveTo>
                  <a:pt x="1300948" y="688686"/>
                </a:moveTo>
                <a:lnTo>
                  <a:pt x="1353633" y="688686"/>
                </a:lnTo>
                <a:cubicBezTo>
                  <a:pt x="1367028" y="688686"/>
                  <a:pt x="1377520" y="689132"/>
                  <a:pt x="1385110" y="690025"/>
                </a:cubicBezTo>
                <a:cubicBezTo>
                  <a:pt x="1392701" y="690918"/>
                  <a:pt x="1399472" y="692109"/>
                  <a:pt x="1405425" y="693597"/>
                </a:cubicBezTo>
                <a:cubicBezTo>
                  <a:pt x="1425071" y="698955"/>
                  <a:pt x="1439209" y="708182"/>
                  <a:pt x="1447841" y="721279"/>
                </a:cubicBezTo>
                <a:cubicBezTo>
                  <a:pt x="1456473" y="734376"/>
                  <a:pt x="1460789" y="750449"/>
                  <a:pt x="1460789" y="769499"/>
                </a:cubicBezTo>
                <a:cubicBezTo>
                  <a:pt x="1460789" y="782001"/>
                  <a:pt x="1458706" y="793312"/>
                  <a:pt x="1454539" y="803432"/>
                </a:cubicBezTo>
                <a:cubicBezTo>
                  <a:pt x="1450371" y="813553"/>
                  <a:pt x="1444121" y="822259"/>
                  <a:pt x="1435786" y="829552"/>
                </a:cubicBezTo>
                <a:cubicBezTo>
                  <a:pt x="1427452" y="836844"/>
                  <a:pt x="1417034" y="842500"/>
                  <a:pt x="1404532" y="846518"/>
                </a:cubicBezTo>
                <a:cubicBezTo>
                  <a:pt x="1392031" y="850536"/>
                  <a:pt x="1377446" y="852546"/>
                  <a:pt x="1360777" y="852546"/>
                </a:cubicBezTo>
                <a:lnTo>
                  <a:pt x="1300948" y="852546"/>
                </a:lnTo>
                <a:close/>
                <a:moveTo>
                  <a:pt x="1936146" y="685114"/>
                </a:moveTo>
                <a:cubicBezTo>
                  <a:pt x="1964721" y="685114"/>
                  <a:pt x="1988534" y="689951"/>
                  <a:pt x="2007584" y="699625"/>
                </a:cubicBezTo>
                <a:cubicBezTo>
                  <a:pt x="2026634" y="709299"/>
                  <a:pt x="2041889" y="722991"/>
                  <a:pt x="2053349" y="740701"/>
                </a:cubicBezTo>
                <a:cubicBezTo>
                  <a:pt x="2064808" y="758412"/>
                  <a:pt x="2072919" y="779694"/>
                  <a:pt x="2077682" y="804548"/>
                </a:cubicBezTo>
                <a:cubicBezTo>
                  <a:pt x="2082444" y="829403"/>
                  <a:pt x="2084826" y="857010"/>
                  <a:pt x="2084826" y="887371"/>
                </a:cubicBezTo>
                <a:cubicBezTo>
                  <a:pt x="2084826" y="915053"/>
                  <a:pt x="2082370" y="941173"/>
                  <a:pt x="2077459" y="965729"/>
                </a:cubicBezTo>
                <a:cubicBezTo>
                  <a:pt x="2072547" y="990286"/>
                  <a:pt x="2064139" y="1011792"/>
                  <a:pt x="2052232" y="1030246"/>
                </a:cubicBezTo>
                <a:cubicBezTo>
                  <a:pt x="2040326" y="1048701"/>
                  <a:pt x="2024699" y="1063286"/>
                  <a:pt x="2005351" y="1074002"/>
                </a:cubicBezTo>
                <a:cubicBezTo>
                  <a:pt x="1986004" y="1084717"/>
                  <a:pt x="1961894" y="1090075"/>
                  <a:pt x="1933021" y="1090075"/>
                </a:cubicBezTo>
                <a:cubicBezTo>
                  <a:pt x="1904148" y="1090075"/>
                  <a:pt x="1880187" y="1085387"/>
                  <a:pt x="1861137" y="1076011"/>
                </a:cubicBezTo>
                <a:cubicBezTo>
                  <a:pt x="1842087" y="1066635"/>
                  <a:pt x="1826907" y="1053017"/>
                  <a:pt x="1815596" y="1035158"/>
                </a:cubicBezTo>
                <a:cubicBezTo>
                  <a:pt x="1804285" y="1017298"/>
                  <a:pt x="1796248" y="995793"/>
                  <a:pt x="1791485" y="970641"/>
                </a:cubicBezTo>
                <a:cubicBezTo>
                  <a:pt x="1786723" y="945489"/>
                  <a:pt x="1784342" y="917137"/>
                  <a:pt x="1784342" y="885585"/>
                </a:cubicBezTo>
                <a:cubicBezTo>
                  <a:pt x="1784342" y="858499"/>
                  <a:pt x="1786797" y="832826"/>
                  <a:pt x="1791709" y="808567"/>
                </a:cubicBezTo>
                <a:cubicBezTo>
                  <a:pt x="1796620" y="784308"/>
                  <a:pt x="1805029" y="763100"/>
                  <a:pt x="1816935" y="744943"/>
                </a:cubicBezTo>
                <a:cubicBezTo>
                  <a:pt x="1828841" y="726786"/>
                  <a:pt x="1844468" y="712275"/>
                  <a:pt x="1863816" y="701411"/>
                </a:cubicBezTo>
                <a:cubicBezTo>
                  <a:pt x="1883164" y="690546"/>
                  <a:pt x="1907274" y="685114"/>
                  <a:pt x="1936146" y="685114"/>
                </a:cubicBezTo>
                <a:close/>
                <a:moveTo>
                  <a:pt x="3486489" y="598942"/>
                </a:moveTo>
                <a:cubicBezTo>
                  <a:pt x="3483512" y="598942"/>
                  <a:pt x="3480982" y="599761"/>
                  <a:pt x="3478899" y="601398"/>
                </a:cubicBezTo>
                <a:cubicBezTo>
                  <a:pt x="3476815" y="603035"/>
                  <a:pt x="3475029" y="605714"/>
                  <a:pt x="3473541" y="609435"/>
                </a:cubicBezTo>
                <a:cubicBezTo>
                  <a:pt x="3472053" y="613156"/>
                  <a:pt x="3470936" y="618141"/>
                  <a:pt x="3470192" y="624392"/>
                </a:cubicBezTo>
                <a:cubicBezTo>
                  <a:pt x="3469448" y="630643"/>
                  <a:pt x="3469076" y="638233"/>
                  <a:pt x="3469076" y="647163"/>
                </a:cubicBezTo>
                <a:cubicBezTo>
                  <a:pt x="3469076" y="655795"/>
                  <a:pt x="3469448" y="663162"/>
                  <a:pt x="3470192" y="669264"/>
                </a:cubicBezTo>
                <a:cubicBezTo>
                  <a:pt x="3470936" y="675366"/>
                  <a:pt x="3472053" y="680277"/>
                  <a:pt x="3473541" y="683998"/>
                </a:cubicBezTo>
                <a:cubicBezTo>
                  <a:pt x="3475029" y="687718"/>
                  <a:pt x="3476815" y="690472"/>
                  <a:pt x="3478899" y="692258"/>
                </a:cubicBezTo>
                <a:cubicBezTo>
                  <a:pt x="3480982" y="694044"/>
                  <a:pt x="3483512" y="694937"/>
                  <a:pt x="3486489" y="694937"/>
                </a:cubicBezTo>
                <a:lnTo>
                  <a:pt x="3631150" y="694937"/>
                </a:lnTo>
                <a:lnTo>
                  <a:pt x="3631150" y="1160620"/>
                </a:lnTo>
                <a:cubicBezTo>
                  <a:pt x="3631150" y="1163596"/>
                  <a:pt x="3632117" y="1166275"/>
                  <a:pt x="3634052" y="1168657"/>
                </a:cubicBezTo>
                <a:cubicBezTo>
                  <a:pt x="3635987" y="1171038"/>
                  <a:pt x="3639187" y="1172973"/>
                  <a:pt x="3643651" y="1174461"/>
                </a:cubicBezTo>
                <a:cubicBezTo>
                  <a:pt x="3648116" y="1175949"/>
                  <a:pt x="3654144" y="1177140"/>
                  <a:pt x="3661734" y="1178033"/>
                </a:cubicBezTo>
                <a:cubicBezTo>
                  <a:pt x="3669324" y="1178926"/>
                  <a:pt x="3678775" y="1179372"/>
                  <a:pt x="3690086" y="1179372"/>
                </a:cubicBezTo>
                <a:cubicBezTo>
                  <a:pt x="3701397" y="1179372"/>
                  <a:pt x="3710847" y="1178926"/>
                  <a:pt x="3718437" y="1178033"/>
                </a:cubicBezTo>
                <a:cubicBezTo>
                  <a:pt x="3726028" y="1177140"/>
                  <a:pt x="3732055" y="1175949"/>
                  <a:pt x="3736520" y="1174461"/>
                </a:cubicBezTo>
                <a:cubicBezTo>
                  <a:pt x="3740985" y="1172973"/>
                  <a:pt x="3744185" y="1171038"/>
                  <a:pt x="3746119" y="1168657"/>
                </a:cubicBezTo>
                <a:cubicBezTo>
                  <a:pt x="3748054" y="1166275"/>
                  <a:pt x="3749021" y="1163596"/>
                  <a:pt x="3749021" y="1160620"/>
                </a:cubicBezTo>
                <a:lnTo>
                  <a:pt x="3749021" y="694937"/>
                </a:lnTo>
                <a:lnTo>
                  <a:pt x="3893683" y="694937"/>
                </a:lnTo>
                <a:cubicBezTo>
                  <a:pt x="3896361" y="694937"/>
                  <a:pt x="3898817" y="694044"/>
                  <a:pt x="3901049" y="692258"/>
                </a:cubicBezTo>
                <a:cubicBezTo>
                  <a:pt x="3903282" y="690472"/>
                  <a:pt x="3905142" y="687718"/>
                  <a:pt x="3906631" y="683998"/>
                </a:cubicBezTo>
                <a:cubicBezTo>
                  <a:pt x="3908119" y="680277"/>
                  <a:pt x="3909235" y="675366"/>
                  <a:pt x="3909979" y="669264"/>
                </a:cubicBezTo>
                <a:cubicBezTo>
                  <a:pt x="3910723" y="663162"/>
                  <a:pt x="3911095" y="655795"/>
                  <a:pt x="3911095" y="647163"/>
                </a:cubicBezTo>
                <a:cubicBezTo>
                  <a:pt x="3911095" y="638233"/>
                  <a:pt x="3910723" y="630643"/>
                  <a:pt x="3909979" y="624392"/>
                </a:cubicBezTo>
                <a:cubicBezTo>
                  <a:pt x="3909235" y="618141"/>
                  <a:pt x="3908119" y="613156"/>
                  <a:pt x="3906631" y="609435"/>
                </a:cubicBezTo>
                <a:cubicBezTo>
                  <a:pt x="3905142" y="605714"/>
                  <a:pt x="3903282" y="603035"/>
                  <a:pt x="3901049" y="601398"/>
                </a:cubicBezTo>
                <a:cubicBezTo>
                  <a:pt x="3898817" y="599761"/>
                  <a:pt x="3896361" y="598942"/>
                  <a:pt x="3893683" y="598942"/>
                </a:cubicBezTo>
                <a:close/>
                <a:moveTo>
                  <a:pt x="2637573" y="598942"/>
                </a:moveTo>
                <a:cubicBezTo>
                  <a:pt x="2627751" y="598942"/>
                  <a:pt x="2619491" y="601845"/>
                  <a:pt x="2612793" y="607649"/>
                </a:cubicBezTo>
                <a:cubicBezTo>
                  <a:pt x="2606096" y="613453"/>
                  <a:pt x="2602748" y="622904"/>
                  <a:pt x="2602748" y="636001"/>
                </a:cubicBezTo>
                <a:lnTo>
                  <a:pt x="2602748" y="1139635"/>
                </a:lnTo>
                <a:cubicBezTo>
                  <a:pt x="2602748" y="1152732"/>
                  <a:pt x="2606096" y="1162183"/>
                  <a:pt x="2612793" y="1167987"/>
                </a:cubicBezTo>
                <a:cubicBezTo>
                  <a:pt x="2619491" y="1173791"/>
                  <a:pt x="2627751" y="1176693"/>
                  <a:pt x="2637573" y="1176693"/>
                </a:cubicBezTo>
                <a:lnTo>
                  <a:pt x="2927788" y="1176693"/>
                </a:lnTo>
                <a:cubicBezTo>
                  <a:pt x="2930467" y="1176693"/>
                  <a:pt x="2932923" y="1175875"/>
                  <a:pt x="2935155" y="1174238"/>
                </a:cubicBezTo>
                <a:cubicBezTo>
                  <a:pt x="2937388" y="1172600"/>
                  <a:pt x="2939248" y="1169996"/>
                  <a:pt x="2940736" y="1166424"/>
                </a:cubicBezTo>
                <a:cubicBezTo>
                  <a:pt x="2942224" y="1162852"/>
                  <a:pt x="2943341" y="1158164"/>
                  <a:pt x="2944085" y="1152360"/>
                </a:cubicBezTo>
                <a:cubicBezTo>
                  <a:pt x="2944829" y="1146556"/>
                  <a:pt x="2945201" y="1139337"/>
                  <a:pt x="2945201" y="1130705"/>
                </a:cubicBezTo>
                <a:cubicBezTo>
                  <a:pt x="2945201" y="1122073"/>
                  <a:pt x="2944829" y="1114855"/>
                  <a:pt x="2944085" y="1109051"/>
                </a:cubicBezTo>
                <a:cubicBezTo>
                  <a:pt x="2943341" y="1103247"/>
                  <a:pt x="2942224" y="1098558"/>
                  <a:pt x="2940736" y="1094987"/>
                </a:cubicBezTo>
                <a:cubicBezTo>
                  <a:pt x="2939248" y="1091415"/>
                  <a:pt x="2937388" y="1088810"/>
                  <a:pt x="2935155" y="1087173"/>
                </a:cubicBezTo>
                <a:cubicBezTo>
                  <a:pt x="2932923" y="1085536"/>
                  <a:pt x="2930467" y="1084717"/>
                  <a:pt x="2927788" y="1084717"/>
                </a:cubicBezTo>
                <a:lnTo>
                  <a:pt x="2719726" y="1084717"/>
                </a:lnTo>
                <a:lnTo>
                  <a:pt x="2719726" y="921751"/>
                </a:lnTo>
                <a:lnTo>
                  <a:pt x="2894302" y="921751"/>
                </a:lnTo>
                <a:cubicBezTo>
                  <a:pt x="2896981" y="921751"/>
                  <a:pt x="2899436" y="921007"/>
                  <a:pt x="2901669" y="919518"/>
                </a:cubicBezTo>
                <a:cubicBezTo>
                  <a:pt x="2903901" y="918030"/>
                  <a:pt x="2905762" y="915574"/>
                  <a:pt x="2907250" y="912151"/>
                </a:cubicBezTo>
                <a:cubicBezTo>
                  <a:pt x="2908738" y="908728"/>
                  <a:pt x="2909854" y="904189"/>
                  <a:pt x="2910598" y="898533"/>
                </a:cubicBezTo>
                <a:cubicBezTo>
                  <a:pt x="2911343" y="892878"/>
                  <a:pt x="2911715" y="885734"/>
                  <a:pt x="2911715" y="877102"/>
                </a:cubicBezTo>
                <a:cubicBezTo>
                  <a:pt x="2911715" y="868768"/>
                  <a:pt x="2911343" y="861698"/>
                  <a:pt x="2910598" y="855894"/>
                </a:cubicBezTo>
                <a:cubicBezTo>
                  <a:pt x="2909854" y="850090"/>
                  <a:pt x="2908738" y="845476"/>
                  <a:pt x="2907250" y="842053"/>
                </a:cubicBezTo>
                <a:cubicBezTo>
                  <a:pt x="2905762" y="838630"/>
                  <a:pt x="2903901" y="836100"/>
                  <a:pt x="2901669" y="834463"/>
                </a:cubicBezTo>
                <a:cubicBezTo>
                  <a:pt x="2899436" y="832826"/>
                  <a:pt x="2896981" y="832007"/>
                  <a:pt x="2894302" y="832007"/>
                </a:cubicBezTo>
                <a:lnTo>
                  <a:pt x="2719726" y="832007"/>
                </a:lnTo>
                <a:lnTo>
                  <a:pt x="2719726" y="690918"/>
                </a:lnTo>
                <a:lnTo>
                  <a:pt x="2926002" y="690918"/>
                </a:lnTo>
                <a:cubicBezTo>
                  <a:pt x="2928681" y="690918"/>
                  <a:pt x="2931062" y="690100"/>
                  <a:pt x="2933146" y="688463"/>
                </a:cubicBezTo>
                <a:cubicBezTo>
                  <a:pt x="2935230" y="686825"/>
                  <a:pt x="2937015" y="684221"/>
                  <a:pt x="2938504" y="680649"/>
                </a:cubicBezTo>
                <a:cubicBezTo>
                  <a:pt x="2939992" y="677077"/>
                  <a:pt x="2941108" y="672389"/>
                  <a:pt x="2941852" y="666585"/>
                </a:cubicBezTo>
                <a:cubicBezTo>
                  <a:pt x="2942597" y="660781"/>
                  <a:pt x="2942969" y="653711"/>
                  <a:pt x="2942969" y="645377"/>
                </a:cubicBezTo>
                <a:cubicBezTo>
                  <a:pt x="2942969" y="636447"/>
                  <a:pt x="2942597" y="629080"/>
                  <a:pt x="2941852" y="623276"/>
                </a:cubicBezTo>
                <a:cubicBezTo>
                  <a:pt x="2941108" y="617472"/>
                  <a:pt x="2939992" y="612709"/>
                  <a:pt x="2938504" y="608988"/>
                </a:cubicBezTo>
                <a:cubicBezTo>
                  <a:pt x="2937015" y="605268"/>
                  <a:pt x="2935230" y="602663"/>
                  <a:pt x="2933146" y="601175"/>
                </a:cubicBezTo>
                <a:cubicBezTo>
                  <a:pt x="2931062" y="599687"/>
                  <a:pt x="2928681" y="598942"/>
                  <a:pt x="2926002" y="598942"/>
                </a:cubicBezTo>
                <a:close/>
                <a:moveTo>
                  <a:pt x="1218348" y="598942"/>
                </a:moveTo>
                <a:cubicBezTo>
                  <a:pt x="1208526" y="598942"/>
                  <a:pt x="1200266" y="601845"/>
                  <a:pt x="1193568" y="607649"/>
                </a:cubicBezTo>
                <a:cubicBezTo>
                  <a:pt x="1186871" y="613453"/>
                  <a:pt x="1183523" y="622904"/>
                  <a:pt x="1183523" y="636001"/>
                </a:cubicBezTo>
                <a:lnTo>
                  <a:pt x="1183523" y="1160620"/>
                </a:lnTo>
                <a:cubicBezTo>
                  <a:pt x="1183523" y="1163596"/>
                  <a:pt x="1184416" y="1166275"/>
                  <a:pt x="1186201" y="1168657"/>
                </a:cubicBezTo>
                <a:cubicBezTo>
                  <a:pt x="1187987" y="1171038"/>
                  <a:pt x="1191113" y="1172973"/>
                  <a:pt x="1195578" y="1174461"/>
                </a:cubicBezTo>
                <a:cubicBezTo>
                  <a:pt x="1200042" y="1175949"/>
                  <a:pt x="1206070" y="1177140"/>
                  <a:pt x="1213660" y="1178033"/>
                </a:cubicBezTo>
                <a:cubicBezTo>
                  <a:pt x="1221251" y="1178926"/>
                  <a:pt x="1230701" y="1179372"/>
                  <a:pt x="1242012" y="1179372"/>
                </a:cubicBezTo>
                <a:cubicBezTo>
                  <a:pt x="1253621" y="1179372"/>
                  <a:pt x="1263146" y="1178926"/>
                  <a:pt x="1270587" y="1178033"/>
                </a:cubicBezTo>
                <a:cubicBezTo>
                  <a:pt x="1278028" y="1177140"/>
                  <a:pt x="1283981" y="1175949"/>
                  <a:pt x="1288446" y="1174461"/>
                </a:cubicBezTo>
                <a:cubicBezTo>
                  <a:pt x="1292911" y="1172973"/>
                  <a:pt x="1296111" y="1171038"/>
                  <a:pt x="1298046" y="1168657"/>
                </a:cubicBezTo>
                <a:cubicBezTo>
                  <a:pt x="1299981" y="1166275"/>
                  <a:pt x="1300948" y="1163596"/>
                  <a:pt x="1300948" y="1160620"/>
                </a:cubicBezTo>
                <a:lnTo>
                  <a:pt x="1300948" y="940503"/>
                </a:lnTo>
                <a:lnTo>
                  <a:pt x="1337560" y="940503"/>
                </a:lnTo>
                <a:cubicBezTo>
                  <a:pt x="1350061" y="940503"/>
                  <a:pt x="1361075" y="942438"/>
                  <a:pt x="1370600" y="946307"/>
                </a:cubicBezTo>
                <a:cubicBezTo>
                  <a:pt x="1380125" y="950177"/>
                  <a:pt x="1388533" y="955907"/>
                  <a:pt x="1395826" y="963497"/>
                </a:cubicBezTo>
                <a:cubicBezTo>
                  <a:pt x="1403118" y="971087"/>
                  <a:pt x="1409741" y="980538"/>
                  <a:pt x="1415694" y="991849"/>
                </a:cubicBezTo>
                <a:cubicBezTo>
                  <a:pt x="1421648" y="1003160"/>
                  <a:pt x="1427750" y="1016108"/>
                  <a:pt x="1434000" y="1030693"/>
                </a:cubicBezTo>
                <a:lnTo>
                  <a:pt x="1485792" y="1159727"/>
                </a:lnTo>
                <a:cubicBezTo>
                  <a:pt x="1486983" y="1163299"/>
                  <a:pt x="1488471" y="1166350"/>
                  <a:pt x="1490257" y="1168880"/>
                </a:cubicBezTo>
                <a:cubicBezTo>
                  <a:pt x="1492043" y="1171410"/>
                  <a:pt x="1495094" y="1173493"/>
                  <a:pt x="1499410" y="1175131"/>
                </a:cubicBezTo>
                <a:cubicBezTo>
                  <a:pt x="1503726" y="1176768"/>
                  <a:pt x="1509605" y="1177884"/>
                  <a:pt x="1517046" y="1178479"/>
                </a:cubicBezTo>
                <a:cubicBezTo>
                  <a:pt x="1524488" y="1179074"/>
                  <a:pt x="1534459" y="1179372"/>
                  <a:pt x="1546961" y="1179372"/>
                </a:cubicBezTo>
                <a:cubicBezTo>
                  <a:pt x="1561844" y="1179372"/>
                  <a:pt x="1573601" y="1179074"/>
                  <a:pt x="1582233" y="1178479"/>
                </a:cubicBezTo>
                <a:cubicBezTo>
                  <a:pt x="1590865" y="1177884"/>
                  <a:pt x="1597414" y="1176842"/>
                  <a:pt x="1601878" y="1175354"/>
                </a:cubicBezTo>
                <a:cubicBezTo>
                  <a:pt x="1606343" y="1173866"/>
                  <a:pt x="1609171" y="1172005"/>
                  <a:pt x="1610362" y="1169773"/>
                </a:cubicBezTo>
                <a:cubicBezTo>
                  <a:pt x="1611552" y="1167540"/>
                  <a:pt x="1612148" y="1164787"/>
                  <a:pt x="1612148" y="1161513"/>
                </a:cubicBezTo>
                <a:cubicBezTo>
                  <a:pt x="1612148" y="1158536"/>
                  <a:pt x="1611403" y="1154443"/>
                  <a:pt x="1609915" y="1149234"/>
                </a:cubicBezTo>
                <a:cubicBezTo>
                  <a:pt x="1608427" y="1144025"/>
                  <a:pt x="1605450" y="1135766"/>
                  <a:pt x="1600985" y="1124455"/>
                </a:cubicBezTo>
                <a:lnTo>
                  <a:pt x="1552319" y="1010601"/>
                </a:lnTo>
                <a:cubicBezTo>
                  <a:pt x="1546663" y="996909"/>
                  <a:pt x="1540859" y="984631"/>
                  <a:pt x="1534906" y="973766"/>
                </a:cubicBezTo>
                <a:cubicBezTo>
                  <a:pt x="1528953" y="962902"/>
                  <a:pt x="1522627" y="953228"/>
                  <a:pt x="1515930" y="944745"/>
                </a:cubicBezTo>
                <a:cubicBezTo>
                  <a:pt x="1509233" y="936261"/>
                  <a:pt x="1502089" y="929043"/>
                  <a:pt x="1494499" y="923090"/>
                </a:cubicBezTo>
                <a:cubicBezTo>
                  <a:pt x="1486909" y="917137"/>
                  <a:pt x="1478798" y="912077"/>
                  <a:pt x="1470166" y="907910"/>
                </a:cubicBezTo>
                <a:cubicBezTo>
                  <a:pt x="1488025" y="902254"/>
                  <a:pt x="1503950" y="894813"/>
                  <a:pt x="1517939" y="885585"/>
                </a:cubicBezTo>
                <a:cubicBezTo>
                  <a:pt x="1531929" y="876358"/>
                  <a:pt x="1543687" y="865494"/>
                  <a:pt x="1553212" y="852992"/>
                </a:cubicBezTo>
                <a:cubicBezTo>
                  <a:pt x="1562737" y="840490"/>
                  <a:pt x="1569955" y="826277"/>
                  <a:pt x="1574866" y="810353"/>
                </a:cubicBezTo>
                <a:cubicBezTo>
                  <a:pt x="1579777" y="794428"/>
                  <a:pt x="1582233" y="776792"/>
                  <a:pt x="1582233" y="757444"/>
                </a:cubicBezTo>
                <a:cubicBezTo>
                  <a:pt x="1582233" y="734525"/>
                  <a:pt x="1578810" y="714210"/>
                  <a:pt x="1571964" y="696499"/>
                </a:cubicBezTo>
                <a:cubicBezTo>
                  <a:pt x="1565118" y="678789"/>
                  <a:pt x="1555221" y="663459"/>
                  <a:pt x="1542273" y="650511"/>
                </a:cubicBezTo>
                <a:cubicBezTo>
                  <a:pt x="1529325" y="637563"/>
                  <a:pt x="1513549" y="627071"/>
                  <a:pt x="1494945" y="619034"/>
                </a:cubicBezTo>
                <a:cubicBezTo>
                  <a:pt x="1476342" y="610998"/>
                  <a:pt x="1455432" y="605342"/>
                  <a:pt x="1432214" y="602068"/>
                </a:cubicBezTo>
                <a:cubicBezTo>
                  <a:pt x="1424178" y="601175"/>
                  <a:pt x="1415248" y="600431"/>
                  <a:pt x="1405425" y="599835"/>
                </a:cubicBezTo>
                <a:cubicBezTo>
                  <a:pt x="1395603" y="599240"/>
                  <a:pt x="1383101" y="598942"/>
                  <a:pt x="1367921" y="598942"/>
                </a:cubicBezTo>
                <a:close/>
                <a:moveTo>
                  <a:pt x="737485" y="598942"/>
                </a:moveTo>
                <a:cubicBezTo>
                  <a:pt x="725578" y="598942"/>
                  <a:pt x="715979" y="602440"/>
                  <a:pt x="708686" y="609435"/>
                </a:cubicBezTo>
                <a:cubicBezTo>
                  <a:pt x="701394" y="616430"/>
                  <a:pt x="697748" y="626922"/>
                  <a:pt x="697748" y="640912"/>
                </a:cubicBezTo>
                <a:lnTo>
                  <a:pt x="697748" y="1160620"/>
                </a:lnTo>
                <a:cubicBezTo>
                  <a:pt x="697748" y="1163596"/>
                  <a:pt x="698641" y="1166275"/>
                  <a:pt x="700426" y="1168657"/>
                </a:cubicBezTo>
                <a:cubicBezTo>
                  <a:pt x="702212" y="1171038"/>
                  <a:pt x="705338" y="1172973"/>
                  <a:pt x="709803" y="1174461"/>
                </a:cubicBezTo>
                <a:cubicBezTo>
                  <a:pt x="714268" y="1175949"/>
                  <a:pt x="720295" y="1177140"/>
                  <a:pt x="727885" y="1178033"/>
                </a:cubicBezTo>
                <a:cubicBezTo>
                  <a:pt x="735475" y="1178926"/>
                  <a:pt x="744926" y="1179372"/>
                  <a:pt x="756237" y="1179372"/>
                </a:cubicBezTo>
                <a:cubicBezTo>
                  <a:pt x="767846" y="1179372"/>
                  <a:pt x="777371" y="1178926"/>
                  <a:pt x="784812" y="1178033"/>
                </a:cubicBezTo>
                <a:cubicBezTo>
                  <a:pt x="792253" y="1177140"/>
                  <a:pt x="798207" y="1175949"/>
                  <a:pt x="802671" y="1174461"/>
                </a:cubicBezTo>
                <a:cubicBezTo>
                  <a:pt x="807136" y="1172973"/>
                  <a:pt x="810336" y="1171038"/>
                  <a:pt x="812271" y="1168657"/>
                </a:cubicBezTo>
                <a:cubicBezTo>
                  <a:pt x="814206" y="1166275"/>
                  <a:pt x="815173" y="1163596"/>
                  <a:pt x="815173" y="1160620"/>
                </a:cubicBezTo>
                <a:lnTo>
                  <a:pt x="815173" y="976222"/>
                </a:lnTo>
                <a:lnTo>
                  <a:pt x="863393" y="976222"/>
                </a:lnTo>
                <a:cubicBezTo>
                  <a:pt x="901493" y="976222"/>
                  <a:pt x="934608" y="971757"/>
                  <a:pt x="962736" y="962827"/>
                </a:cubicBezTo>
                <a:cubicBezTo>
                  <a:pt x="990865" y="953898"/>
                  <a:pt x="1014603" y="940875"/>
                  <a:pt x="1033950" y="923760"/>
                </a:cubicBezTo>
                <a:cubicBezTo>
                  <a:pt x="1053298" y="906645"/>
                  <a:pt x="1068032" y="885585"/>
                  <a:pt x="1078152" y="860582"/>
                </a:cubicBezTo>
                <a:cubicBezTo>
                  <a:pt x="1088273" y="835579"/>
                  <a:pt x="1093333" y="806855"/>
                  <a:pt x="1093333" y="774411"/>
                </a:cubicBezTo>
                <a:cubicBezTo>
                  <a:pt x="1093333" y="750896"/>
                  <a:pt x="1090059" y="729688"/>
                  <a:pt x="1083510" y="710787"/>
                </a:cubicBezTo>
                <a:cubicBezTo>
                  <a:pt x="1076962" y="691886"/>
                  <a:pt x="1067437" y="675366"/>
                  <a:pt x="1054935" y="661227"/>
                </a:cubicBezTo>
                <a:cubicBezTo>
                  <a:pt x="1042433" y="647088"/>
                  <a:pt x="1027327" y="635405"/>
                  <a:pt x="1009617" y="626178"/>
                </a:cubicBezTo>
                <a:cubicBezTo>
                  <a:pt x="991906" y="616951"/>
                  <a:pt x="974419" y="610625"/>
                  <a:pt x="957155" y="607202"/>
                </a:cubicBezTo>
                <a:cubicBezTo>
                  <a:pt x="939891" y="603779"/>
                  <a:pt x="925083" y="601547"/>
                  <a:pt x="912730" y="600505"/>
                </a:cubicBezTo>
                <a:cubicBezTo>
                  <a:pt x="900377" y="599463"/>
                  <a:pt x="887355" y="598942"/>
                  <a:pt x="873662" y="598942"/>
                </a:cubicBezTo>
                <a:close/>
                <a:moveTo>
                  <a:pt x="2416712" y="596264"/>
                </a:moveTo>
                <a:cubicBezTo>
                  <a:pt x="2405401" y="596264"/>
                  <a:pt x="2395876" y="596636"/>
                  <a:pt x="2388137" y="597380"/>
                </a:cubicBezTo>
                <a:cubicBezTo>
                  <a:pt x="2380398" y="598124"/>
                  <a:pt x="2374371" y="599240"/>
                  <a:pt x="2370055" y="600728"/>
                </a:cubicBezTo>
                <a:cubicBezTo>
                  <a:pt x="2365739" y="602217"/>
                  <a:pt x="2362613" y="604077"/>
                  <a:pt x="2360679" y="606309"/>
                </a:cubicBezTo>
                <a:cubicBezTo>
                  <a:pt x="2358744" y="608542"/>
                  <a:pt x="2357776" y="611146"/>
                  <a:pt x="2357776" y="614123"/>
                </a:cubicBezTo>
                <a:lnTo>
                  <a:pt x="2357776" y="1011048"/>
                </a:lnTo>
                <a:cubicBezTo>
                  <a:pt x="2357776" y="1025633"/>
                  <a:pt x="2356735" y="1037539"/>
                  <a:pt x="2354651" y="1046766"/>
                </a:cubicBezTo>
                <a:cubicBezTo>
                  <a:pt x="2352567" y="1055994"/>
                  <a:pt x="2349516" y="1063361"/>
                  <a:pt x="2345498" y="1068867"/>
                </a:cubicBezTo>
                <a:cubicBezTo>
                  <a:pt x="2341480" y="1074374"/>
                  <a:pt x="2336420" y="1078243"/>
                  <a:pt x="2330318" y="1080476"/>
                </a:cubicBezTo>
                <a:cubicBezTo>
                  <a:pt x="2324216" y="1082708"/>
                  <a:pt x="2317146" y="1083824"/>
                  <a:pt x="2309110" y="1083824"/>
                </a:cubicBezTo>
                <a:cubicBezTo>
                  <a:pt x="2301073" y="1083824"/>
                  <a:pt x="2294078" y="1082857"/>
                  <a:pt x="2288125" y="1080922"/>
                </a:cubicBezTo>
                <a:cubicBezTo>
                  <a:pt x="2282172" y="1078988"/>
                  <a:pt x="2276963" y="1076978"/>
                  <a:pt x="2272498" y="1074895"/>
                </a:cubicBezTo>
                <a:cubicBezTo>
                  <a:pt x="2268033" y="1072811"/>
                  <a:pt x="2264015" y="1070802"/>
                  <a:pt x="2260443" y="1068867"/>
                </a:cubicBezTo>
                <a:cubicBezTo>
                  <a:pt x="2256871" y="1066933"/>
                  <a:pt x="2253746" y="1065965"/>
                  <a:pt x="2251067" y="1065965"/>
                </a:cubicBezTo>
                <a:cubicBezTo>
                  <a:pt x="2248090" y="1065965"/>
                  <a:pt x="2245634" y="1066784"/>
                  <a:pt x="2243700" y="1068421"/>
                </a:cubicBezTo>
                <a:cubicBezTo>
                  <a:pt x="2241765" y="1070058"/>
                  <a:pt x="2240277" y="1072886"/>
                  <a:pt x="2239235" y="1076904"/>
                </a:cubicBezTo>
                <a:cubicBezTo>
                  <a:pt x="2238193" y="1080922"/>
                  <a:pt x="2237449" y="1086429"/>
                  <a:pt x="2237002" y="1093424"/>
                </a:cubicBezTo>
                <a:cubicBezTo>
                  <a:pt x="2236556" y="1100419"/>
                  <a:pt x="2236333" y="1108976"/>
                  <a:pt x="2236333" y="1119097"/>
                </a:cubicBezTo>
                <a:cubicBezTo>
                  <a:pt x="2236333" y="1126836"/>
                  <a:pt x="2236482" y="1133235"/>
                  <a:pt x="2236779" y="1138296"/>
                </a:cubicBezTo>
                <a:cubicBezTo>
                  <a:pt x="2237077" y="1143356"/>
                  <a:pt x="2237672" y="1147597"/>
                  <a:pt x="2238565" y="1151020"/>
                </a:cubicBezTo>
                <a:cubicBezTo>
                  <a:pt x="2239458" y="1154443"/>
                  <a:pt x="2240500" y="1157197"/>
                  <a:pt x="2241691" y="1159280"/>
                </a:cubicBezTo>
                <a:cubicBezTo>
                  <a:pt x="2242881" y="1161364"/>
                  <a:pt x="2244369" y="1163373"/>
                  <a:pt x="2246155" y="1165308"/>
                </a:cubicBezTo>
                <a:cubicBezTo>
                  <a:pt x="2247941" y="1167243"/>
                  <a:pt x="2251513" y="1169401"/>
                  <a:pt x="2256871" y="1171782"/>
                </a:cubicBezTo>
                <a:cubicBezTo>
                  <a:pt x="2262229" y="1174163"/>
                  <a:pt x="2268554" y="1176396"/>
                  <a:pt x="2275847" y="1178479"/>
                </a:cubicBezTo>
                <a:cubicBezTo>
                  <a:pt x="2283139" y="1180563"/>
                  <a:pt x="2291176" y="1182274"/>
                  <a:pt x="2299957" y="1183614"/>
                </a:cubicBezTo>
                <a:cubicBezTo>
                  <a:pt x="2308738" y="1184953"/>
                  <a:pt x="2317593" y="1185623"/>
                  <a:pt x="2326523" y="1185623"/>
                </a:cubicBezTo>
                <a:cubicBezTo>
                  <a:pt x="2354502" y="1185623"/>
                  <a:pt x="2378017" y="1181753"/>
                  <a:pt x="2397067" y="1174014"/>
                </a:cubicBezTo>
                <a:cubicBezTo>
                  <a:pt x="2416117" y="1166275"/>
                  <a:pt x="2431521" y="1155039"/>
                  <a:pt x="2443278" y="1140305"/>
                </a:cubicBezTo>
                <a:cubicBezTo>
                  <a:pt x="2455036" y="1125571"/>
                  <a:pt x="2463370" y="1107711"/>
                  <a:pt x="2468281" y="1086727"/>
                </a:cubicBezTo>
                <a:cubicBezTo>
                  <a:pt x="2473193" y="1065742"/>
                  <a:pt x="2475648" y="1042153"/>
                  <a:pt x="2475648" y="1015959"/>
                </a:cubicBezTo>
                <a:lnTo>
                  <a:pt x="2475648" y="614123"/>
                </a:lnTo>
                <a:cubicBezTo>
                  <a:pt x="2475648" y="611146"/>
                  <a:pt x="2474681" y="608542"/>
                  <a:pt x="2472746" y="606309"/>
                </a:cubicBezTo>
                <a:cubicBezTo>
                  <a:pt x="2470811" y="604077"/>
                  <a:pt x="2467537" y="602217"/>
                  <a:pt x="2462924" y="600728"/>
                </a:cubicBezTo>
                <a:cubicBezTo>
                  <a:pt x="2458310" y="599240"/>
                  <a:pt x="2452282" y="598124"/>
                  <a:pt x="2444841" y="597380"/>
                </a:cubicBezTo>
                <a:cubicBezTo>
                  <a:pt x="2437399" y="596636"/>
                  <a:pt x="2428023" y="596264"/>
                  <a:pt x="2416712" y="596264"/>
                </a:cubicBezTo>
                <a:close/>
                <a:moveTo>
                  <a:pt x="3281106" y="589566"/>
                </a:moveTo>
                <a:cubicBezTo>
                  <a:pt x="3241518" y="589566"/>
                  <a:pt x="3205278" y="596264"/>
                  <a:pt x="3172387" y="609658"/>
                </a:cubicBezTo>
                <a:cubicBezTo>
                  <a:pt x="3139496" y="623053"/>
                  <a:pt x="3111293" y="642698"/>
                  <a:pt x="3087778" y="668594"/>
                </a:cubicBezTo>
                <a:cubicBezTo>
                  <a:pt x="3064263" y="694490"/>
                  <a:pt x="3045958" y="726488"/>
                  <a:pt x="3032861" y="764588"/>
                </a:cubicBezTo>
                <a:cubicBezTo>
                  <a:pt x="3019764" y="802688"/>
                  <a:pt x="3013215" y="846295"/>
                  <a:pt x="3013215" y="895408"/>
                </a:cubicBezTo>
                <a:cubicBezTo>
                  <a:pt x="3013215" y="943628"/>
                  <a:pt x="3019169" y="985896"/>
                  <a:pt x="3031075" y="1022210"/>
                </a:cubicBezTo>
                <a:cubicBezTo>
                  <a:pt x="3042981" y="1058524"/>
                  <a:pt x="3060096" y="1088810"/>
                  <a:pt x="3082421" y="1113069"/>
                </a:cubicBezTo>
                <a:cubicBezTo>
                  <a:pt x="3104745" y="1137328"/>
                  <a:pt x="3131831" y="1155560"/>
                  <a:pt x="3163681" y="1167764"/>
                </a:cubicBezTo>
                <a:cubicBezTo>
                  <a:pt x="3195530" y="1179967"/>
                  <a:pt x="3231249" y="1186069"/>
                  <a:pt x="3270837" y="1186069"/>
                </a:cubicBezTo>
                <a:cubicBezTo>
                  <a:pt x="3291077" y="1186069"/>
                  <a:pt x="3309904" y="1184432"/>
                  <a:pt x="3327317" y="1181158"/>
                </a:cubicBezTo>
                <a:cubicBezTo>
                  <a:pt x="3344730" y="1177884"/>
                  <a:pt x="3360208" y="1173791"/>
                  <a:pt x="3373751" y="1168880"/>
                </a:cubicBezTo>
                <a:cubicBezTo>
                  <a:pt x="3387295" y="1163968"/>
                  <a:pt x="3398755" y="1158834"/>
                  <a:pt x="3408131" y="1153476"/>
                </a:cubicBezTo>
                <a:cubicBezTo>
                  <a:pt x="3417507" y="1148118"/>
                  <a:pt x="3423832" y="1143728"/>
                  <a:pt x="3427106" y="1140305"/>
                </a:cubicBezTo>
                <a:cubicBezTo>
                  <a:pt x="3430381" y="1136882"/>
                  <a:pt x="3432762" y="1133831"/>
                  <a:pt x="3434250" y="1131152"/>
                </a:cubicBezTo>
                <a:cubicBezTo>
                  <a:pt x="3435738" y="1128473"/>
                  <a:pt x="3436929" y="1125273"/>
                  <a:pt x="3437822" y="1121552"/>
                </a:cubicBezTo>
                <a:cubicBezTo>
                  <a:pt x="3438715" y="1117832"/>
                  <a:pt x="3439385" y="1113367"/>
                  <a:pt x="3439831" y="1108158"/>
                </a:cubicBezTo>
                <a:cubicBezTo>
                  <a:pt x="3440278" y="1102949"/>
                  <a:pt x="3440501" y="1096624"/>
                  <a:pt x="3440501" y="1089182"/>
                </a:cubicBezTo>
                <a:cubicBezTo>
                  <a:pt x="3440501" y="1078467"/>
                  <a:pt x="3440203" y="1069909"/>
                  <a:pt x="3439608" y="1063509"/>
                </a:cubicBezTo>
                <a:cubicBezTo>
                  <a:pt x="3439013" y="1057110"/>
                  <a:pt x="3438119" y="1052124"/>
                  <a:pt x="3436929" y="1048552"/>
                </a:cubicBezTo>
                <a:cubicBezTo>
                  <a:pt x="3435738" y="1044980"/>
                  <a:pt x="3434250" y="1042599"/>
                  <a:pt x="3432464" y="1041408"/>
                </a:cubicBezTo>
                <a:cubicBezTo>
                  <a:pt x="3430678" y="1040218"/>
                  <a:pt x="3428297" y="1039623"/>
                  <a:pt x="3425321" y="1039623"/>
                </a:cubicBezTo>
                <a:cubicBezTo>
                  <a:pt x="3421451" y="1039623"/>
                  <a:pt x="3416019" y="1042004"/>
                  <a:pt x="3409024" y="1046766"/>
                </a:cubicBezTo>
                <a:cubicBezTo>
                  <a:pt x="3402029" y="1051529"/>
                  <a:pt x="3393099" y="1056887"/>
                  <a:pt x="3382235" y="1062840"/>
                </a:cubicBezTo>
                <a:cubicBezTo>
                  <a:pt x="3371370" y="1068793"/>
                  <a:pt x="3358348" y="1074225"/>
                  <a:pt x="3343167" y="1079136"/>
                </a:cubicBezTo>
                <a:cubicBezTo>
                  <a:pt x="3327987" y="1084048"/>
                  <a:pt x="3309979" y="1086503"/>
                  <a:pt x="3289143" y="1086503"/>
                </a:cubicBezTo>
                <a:cubicBezTo>
                  <a:pt x="3266223" y="1086503"/>
                  <a:pt x="3245611" y="1082559"/>
                  <a:pt x="3227305" y="1074672"/>
                </a:cubicBezTo>
                <a:cubicBezTo>
                  <a:pt x="3208999" y="1066784"/>
                  <a:pt x="3193372" y="1054803"/>
                  <a:pt x="3180424" y="1038730"/>
                </a:cubicBezTo>
                <a:cubicBezTo>
                  <a:pt x="3167476" y="1022656"/>
                  <a:pt x="3157504" y="1002192"/>
                  <a:pt x="3150509" y="977338"/>
                </a:cubicBezTo>
                <a:cubicBezTo>
                  <a:pt x="3143514" y="952484"/>
                  <a:pt x="3140017" y="923090"/>
                  <a:pt x="3140017" y="889157"/>
                </a:cubicBezTo>
                <a:cubicBezTo>
                  <a:pt x="3140017" y="858201"/>
                  <a:pt x="3143291" y="830370"/>
                  <a:pt x="3149840" y="805665"/>
                </a:cubicBezTo>
                <a:cubicBezTo>
                  <a:pt x="3156388" y="780959"/>
                  <a:pt x="3165988" y="759900"/>
                  <a:pt x="3178638" y="742487"/>
                </a:cubicBezTo>
                <a:cubicBezTo>
                  <a:pt x="3191288" y="725074"/>
                  <a:pt x="3206618" y="711680"/>
                  <a:pt x="3224626" y="702304"/>
                </a:cubicBezTo>
                <a:cubicBezTo>
                  <a:pt x="3242634" y="692927"/>
                  <a:pt x="3263098" y="688239"/>
                  <a:pt x="3286017" y="688239"/>
                </a:cubicBezTo>
                <a:cubicBezTo>
                  <a:pt x="3306853" y="688239"/>
                  <a:pt x="3324787" y="690844"/>
                  <a:pt x="3339819" y="696053"/>
                </a:cubicBezTo>
                <a:cubicBezTo>
                  <a:pt x="3354850" y="701262"/>
                  <a:pt x="3367798" y="707066"/>
                  <a:pt x="3378663" y="713466"/>
                </a:cubicBezTo>
                <a:cubicBezTo>
                  <a:pt x="3389527" y="719865"/>
                  <a:pt x="3398383" y="725670"/>
                  <a:pt x="3405229" y="730879"/>
                </a:cubicBezTo>
                <a:cubicBezTo>
                  <a:pt x="3412075" y="736088"/>
                  <a:pt x="3417730" y="738692"/>
                  <a:pt x="3422195" y="738692"/>
                </a:cubicBezTo>
                <a:cubicBezTo>
                  <a:pt x="3424874" y="738692"/>
                  <a:pt x="3427255" y="737799"/>
                  <a:pt x="3429339" y="736013"/>
                </a:cubicBezTo>
                <a:cubicBezTo>
                  <a:pt x="3431422" y="734227"/>
                  <a:pt x="3433208" y="731399"/>
                  <a:pt x="3434697" y="727530"/>
                </a:cubicBezTo>
                <a:cubicBezTo>
                  <a:pt x="3436185" y="723660"/>
                  <a:pt x="3437227" y="718600"/>
                  <a:pt x="3437822" y="712349"/>
                </a:cubicBezTo>
                <a:cubicBezTo>
                  <a:pt x="3438417" y="706099"/>
                  <a:pt x="3438715" y="698508"/>
                  <a:pt x="3438715" y="689579"/>
                </a:cubicBezTo>
                <a:cubicBezTo>
                  <a:pt x="3438715" y="681244"/>
                  <a:pt x="3438492" y="674249"/>
                  <a:pt x="3438045" y="668594"/>
                </a:cubicBezTo>
                <a:cubicBezTo>
                  <a:pt x="3437599" y="662939"/>
                  <a:pt x="3436929" y="658027"/>
                  <a:pt x="3436036" y="653860"/>
                </a:cubicBezTo>
                <a:cubicBezTo>
                  <a:pt x="3435143" y="649693"/>
                  <a:pt x="3433953" y="646270"/>
                  <a:pt x="3432464" y="643591"/>
                </a:cubicBezTo>
                <a:cubicBezTo>
                  <a:pt x="3430976" y="640912"/>
                  <a:pt x="3428223" y="637563"/>
                  <a:pt x="3424204" y="633545"/>
                </a:cubicBezTo>
                <a:cubicBezTo>
                  <a:pt x="3420186" y="629527"/>
                  <a:pt x="3413117" y="624690"/>
                  <a:pt x="3402996" y="619034"/>
                </a:cubicBezTo>
                <a:cubicBezTo>
                  <a:pt x="3392876" y="613379"/>
                  <a:pt x="3381491" y="608393"/>
                  <a:pt x="3368840" y="604077"/>
                </a:cubicBezTo>
                <a:cubicBezTo>
                  <a:pt x="3356190" y="599761"/>
                  <a:pt x="3342423" y="596264"/>
                  <a:pt x="3327540" y="593585"/>
                </a:cubicBezTo>
                <a:cubicBezTo>
                  <a:pt x="3312657" y="590906"/>
                  <a:pt x="3297179" y="589566"/>
                  <a:pt x="3281106" y="589566"/>
                </a:cubicBezTo>
                <a:close/>
                <a:moveTo>
                  <a:pt x="1940165" y="588673"/>
                </a:moveTo>
                <a:cubicBezTo>
                  <a:pt x="1894326" y="588673"/>
                  <a:pt x="1854068" y="595668"/>
                  <a:pt x="1819391" y="609658"/>
                </a:cubicBezTo>
                <a:cubicBezTo>
                  <a:pt x="1784714" y="623648"/>
                  <a:pt x="1755618" y="643740"/>
                  <a:pt x="1732103" y="669933"/>
                </a:cubicBezTo>
                <a:cubicBezTo>
                  <a:pt x="1708588" y="696127"/>
                  <a:pt x="1690878" y="727902"/>
                  <a:pt x="1678971" y="765258"/>
                </a:cubicBezTo>
                <a:cubicBezTo>
                  <a:pt x="1667065" y="802614"/>
                  <a:pt x="1661112" y="844658"/>
                  <a:pt x="1661112" y="891390"/>
                </a:cubicBezTo>
                <a:cubicBezTo>
                  <a:pt x="1661112" y="942289"/>
                  <a:pt x="1666693" y="986342"/>
                  <a:pt x="1677855" y="1023549"/>
                </a:cubicBezTo>
                <a:cubicBezTo>
                  <a:pt x="1689017" y="1060756"/>
                  <a:pt x="1705760" y="1091415"/>
                  <a:pt x="1728085" y="1115525"/>
                </a:cubicBezTo>
                <a:cubicBezTo>
                  <a:pt x="1750409" y="1139635"/>
                  <a:pt x="1778314" y="1157569"/>
                  <a:pt x="1811800" y="1169326"/>
                </a:cubicBezTo>
                <a:cubicBezTo>
                  <a:pt x="1845287" y="1181084"/>
                  <a:pt x="1884503" y="1186962"/>
                  <a:pt x="1929449" y="1186962"/>
                </a:cubicBezTo>
                <a:cubicBezTo>
                  <a:pt x="1974991" y="1186962"/>
                  <a:pt x="2015100" y="1180042"/>
                  <a:pt x="2049777" y="1166201"/>
                </a:cubicBezTo>
                <a:cubicBezTo>
                  <a:pt x="2084454" y="1152360"/>
                  <a:pt x="2113549" y="1132268"/>
                  <a:pt x="2137064" y="1105925"/>
                </a:cubicBezTo>
                <a:cubicBezTo>
                  <a:pt x="2160579" y="1079583"/>
                  <a:pt x="2178290" y="1047510"/>
                  <a:pt x="2190196" y="1009708"/>
                </a:cubicBezTo>
                <a:cubicBezTo>
                  <a:pt x="2202102" y="971906"/>
                  <a:pt x="2208055" y="929043"/>
                  <a:pt x="2208055" y="881121"/>
                </a:cubicBezTo>
                <a:cubicBezTo>
                  <a:pt x="2208055" y="831114"/>
                  <a:pt x="2202325" y="787731"/>
                  <a:pt x="2190866" y="750970"/>
                </a:cubicBezTo>
                <a:cubicBezTo>
                  <a:pt x="2179406" y="714210"/>
                  <a:pt x="2162440" y="683774"/>
                  <a:pt x="2139966" y="659664"/>
                </a:cubicBezTo>
                <a:cubicBezTo>
                  <a:pt x="2117493" y="635554"/>
                  <a:pt x="2089514" y="617695"/>
                  <a:pt x="2056027" y="606086"/>
                </a:cubicBezTo>
                <a:cubicBezTo>
                  <a:pt x="2022541" y="594478"/>
                  <a:pt x="1983920" y="588673"/>
                  <a:pt x="1940165" y="588673"/>
                </a:cubicBezTo>
                <a:close/>
                <a:moveTo>
                  <a:pt x="291302" y="0"/>
                </a:moveTo>
                <a:lnTo>
                  <a:pt x="4102458" y="0"/>
                </a:lnTo>
                <a:cubicBezTo>
                  <a:pt x="4263340" y="0"/>
                  <a:pt x="4393760" y="130420"/>
                  <a:pt x="4393760" y="291302"/>
                </a:cubicBezTo>
                <a:lnTo>
                  <a:pt x="4393760" y="1456475"/>
                </a:lnTo>
                <a:cubicBezTo>
                  <a:pt x="4393760" y="1617357"/>
                  <a:pt x="4263340" y="1747777"/>
                  <a:pt x="4102458" y="1747777"/>
                </a:cubicBezTo>
                <a:lnTo>
                  <a:pt x="291302" y="1747777"/>
                </a:lnTo>
                <a:cubicBezTo>
                  <a:pt x="130420" y="1747777"/>
                  <a:pt x="0" y="1617357"/>
                  <a:pt x="0" y="1456475"/>
                </a:cubicBezTo>
                <a:lnTo>
                  <a:pt x="0" y="291302"/>
                </a:lnTo>
                <a:cubicBezTo>
                  <a:pt x="0" y="130420"/>
                  <a:pt x="130420" y="0"/>
                  <a:pt x="291302" y="0"/>
                </a:cubicBezTo>
                <a:close/>
              </a:path>
            </a:pathLst>
          </a:custGeom>
          <a:solidFill>
            <a:srgbClr val="D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2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74355-F0EE-6619-EF60-5F2F2A5F5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9ABF3F-4791-43D3-EE18-C4FF7820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9988E4-279F-27E4-9E0F-C8F4DB7E9504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6E8A20-4725-032A-BD55-61BFE6154E1F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A5B6D-D819-92B6-C534-1F706AD6AEE7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46CB2F0-74A6-4FF2-9BF3-02605FDC2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422CA9-7A29-346D-0410-9C47E54D892F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GROUP MEMBERS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608112F7-F0B3-81F9-745F-786FFE519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4A9B2EB-E3B8-C15F-1AC5-07A6E613CA93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331C2E-477C-6316-CE64-494CDB0D7920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9128AED-E556-6B86-6353-A528113F25F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-2109139" y="3970268"/>
            <a:ext cx="2139043" cy="239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2AFCC-C32D-1BB6-CBA4-ACC6FB903B77}"/>
              </a:ext>
            </a:extLst>
          </p:cNvPr>
          <p:cNvSpPr txBox="1"/>
          <p:nvPr/>
        </p:nvSpPr>
        <p:spPr>
          <a:xfrm>
            <a:off x="675900" y="4460200"/>
            <a:ext cx="213904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NAHID</a:t>
            </a:r>
          </a:p>
          <a:p>
            <a:r>
              <a:rPr lang="en-IN" sz="2000" b="1" dirty="0"/>
              <a:t>PARVEEN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47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30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40495 -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3419-E16D-8689-9D08-895EC2F5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A30D09-6B11-C154-721F-297338091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96616B-A3EB-1535-F928-AA96CFF910DB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82F5D3-3E47-37D2-A68B-568BB5F81B38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217C0-0F5A-AA54-F7FE-8D628F800F0D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00F02E5F-BA6A-0554-E759-DA797EC6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D4657E-EF68-0988-1E67-A3ED264416E6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GROUP MEMBERS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CFEA6DB0-7F81-DAC4-4A84-8B1F89E34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09ED218-E9B9-45D4-41D2-AF7F82F62734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C87AD2-AB65-2FE6-5CA9-C333F8CE42A0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C90CD0-33FF-64E5-BA2C-5C58486A0B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3141855" y="3894511"/>
            <a:ext cx="2139043" cy="2395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17685-EC2F-97A7-04B3-274153BF4723}"/>
              </a:ext>
            </a:extLst>
          </p:cNvPr>
          <p:cNvSpPr txBox="1"/>
          <p:nvPr/>
        </p:nvSpPr>
        <p:spPr>
          <a:xfrm>
            <a:off x="3046437" y="5410924"/>
            <a:ext cx="233036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VISHNU</a:t>
            </a:r>
          </a:p>
          <a:p>
            <a:r>
              <a:rPr lang="en-IN" sz="2000" b="1" dirty="0"/>
              <a:t>ACHARYA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96ED0-FF63-CE76-28A5-D2202F8AFE58}"/>
              </a:ext>
            </a:extLst>
          </p:cNvPr>
          <p:cNvSpPr txBox="1"/>
          <p:nvPr/>
        </p:nvSpPr>
        <p:spPr>
          <a:xfrm>
            <a:off x="5599982" y="4460200"/>
            <a:ext cx="2395282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AKSHAY </a:t>
            </a:r>
          </a:p>
          <a:p>
            <a:r>
              <a:rPr lang="en-IN" sz="2000" b="1" dirty="0"/>
              <a:t>CHAUDHARI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4D962-CA71-02CE-C718-E93B94EB4964}"/>
              </a:ext>
            </a:extLst>
          </p:cNvPr>
          <p:cNvSpPr txBox="1"/>
          <p:nvPr/>
        </p:nvSpPr>
        <p:spPr>
          <a:xfrm>
            <a:off x="675900" y="4460200"/>
            <a:ext cx="213904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NAHID</a:t>
            </a:r>
          </a:p>
          <a:p>
            <a:r>
              <a:rPr lang="en-IN" sz="2000" b="1" dirty="0"/>
              <a:t>PARVEEN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9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31"/>
    </mc:Choice>
    <mc:Fallback xmlns="">
      <p:transition advTm="2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40495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4D78-2CDC-FC1D-FF16-CC218245D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AE7CC4-2732-896E-758D-61E7608BB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06F49-E631-F159-1AE6-BC313EE5D845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D32903-F336-15E2-BBC2-B5FB737348A2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FBB49-2EBB-0B0A-D164-3FDDC3DF3D2A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02D4428A-005C-A3FF-8E3B-73439FF3C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650D08-BD7A-18C4-AB49-5027CE669FB1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GROUP MEMBERS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E9ECF10D-A0F4-32E8-364F-7244CCACA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85E2266-8309-6DDB-566F-6D7812CED7D7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7F4D18-BA56-D5BA-0160-17153CD124FA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AC073EA-3321-2BBD-C6B4-417B009268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>
            <a:off x="7875901" y="3927516"/>
            <a:ext cx="2139043" cy="239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DFF1D-26B3-58C7-50E9-31CB94965880}"/>
              </a:ext>
            </a:extLst>
          </p:cNvPr>
          <p:cNvSpPr txBox="1"/>
          <p:nvPr/>
        </p:nvSpPr>
        <p:spPr>
          <a:xfrm>
            <a:off x="675900" y="4460200"/>
            <a:ext cx="213904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NAHID</a:t>
            </a:r>
          </a:p>
          <a:p>
            <a:r>
              <a:rPr lang="en-IN" sz="2000" b="1" dirty="0"/>
              <a:t>PARVEEN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CB499-CEC3-17BC-9D7D-4CC27D5B2F05}"/>
              </a:ext>
            </a:extLst>
          </p:cNvPr>
          <p:cNvSpPr txBox="1"/>
          <p:nvPr/>
        </p:nvSpPr>
        <p:spPr>
          <a:xfrm>
            <a:off x="3046437" y="5410924"/>
            <a:ext cx="233036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VISHNU</a:t>
            </a:r>
          </a:p>
          <a:p>
            <a:r>
              <a:rPr lang="en-IN" sz="2000" b="1" dirty="0"/>
              <a:t>ACHARYA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F7964-85D9-58B7-0455-74EDAD57671C}"/>
              </a:ext>
            </a:extLst>
          </p:cNvPr>
          <p:cNvSpPr txBox="1"/>
          <p:nvPr/>
        </p:nvSpPr>
        <p:spPr>
          <a:xfrm>
            <a:off x="5599982" y="4460200"/>
            <a:ext cx="2395282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AKSHAY </a:t>
            </a:r>
          </a:p>
          <a:p>
            <a:r>
              <a:rPr lang="en-IN" sz="2000" b="1" dirty="0"/>
              <a:t>CHAUDHARI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A7E49-6AE8-3B4F-DED4-8F9A80AAEF9C}"/>
              </a:ext>
            </a:extLst>
          </p:cNvPr>
          <p:cNvSpPr txBox="1"/>
          <p:nvPr/>
        </p:nvSpPr>
        <p:spPr>
          <a:xfrm>
            <a:off x="8423377" y="5410924"/>
            <a:ext cx="2685327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SHUBHAM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SHRIVASTAV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06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31"/>
    </mc:Choice>
    <mc:Fallback xmlns="">
      <p:transition advTm="2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3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40495 -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AA8B6-47AE-2A7A-2B83-F2081A93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66A765-0BD5-2F4B-4428-9F5EAFDF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38628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37B8DE-D311-A33C-A255-2C2FFA7471B4}"/>
              </a:ext>
            </a:extLst>
          </p:cNvPr>
          <p:cNvSpPr/>
          <p:nvPr/>
        </p:nvSpPr>
        <p:spPr>
          <a:xfrm>
            <a:off x="1992191" y="-31638"/>
            <a:ext cx="7816721" cy="1931437"/>
          </a:xfrm>
          <a:prstGeom prst="roundRect">
            <a:avLst>
              <a:gd name="adj" fmla="val 2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zomato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B421F3-C2DB-9780-2B93-A0C0F5E0D874}"/>
              </a:ext>
            </a:extLst>
          </p:cNvPr>
          <p:cNvSpPr/>
          <p:nvPr/>
        </p:nvSpPr>
        <p:spPr>
          <a:xfrm>
            <a:off x="2058955" y="1996750"/>
            <a:ext cx="7707086" cy="503853"/>
          </a:xfrm>
          <a:prstGeom prst="roundRect">
            <a:avLst>
              <a:gd name="adj" fmla="val 31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EF01F-4470-18A8-63DC-DF9F02D4C121}"/>
              </a:ext>
            </a:extLst>
          </p:cNvPr>
          <p:cNvSpPr txBox="1"/>
          <p:nvPr/>
        </p:nvSpPr>
        <p:spPr>
          <a:xfrm>
            <a:off x="2655961" y="206139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Bengaluru</a:t>
            </a:r>
          </a:p>
        </p:txBody>
      </p:sp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AA82ED66-4546-5232-1C91-D942D469E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2017" y="2020851"/>
            <a:ext cx="487883" cy="400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92E71-8DBA-5600-E7E9-162B42C740E1}"/>
              </a:ext>
            </a:extLst>
          </p:cNvPr>
          <p:cNvSpPr txBox="1"/>
          <p:nvPr/>
        </p:nvSpPr>
        <p:spPr>
          <a:xfrm>
            <a:off x="5785864" y="2041857"/>
            <a:ext cx="301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GROUP MEMBERS</a:t>
            </a:r>
          </a:p>
        </p:txBody>
      </p:sp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64211071-E45B-C710-028F-A808A2C6A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305" y="2082067"/>
            <a:ext cx="359900" cy="359900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4A51C1C-1ED4-94DA-D747-703E7EBA141F}"/>
              </a:ext>
            </a:extLst>
          </p:cNvPr>
          <p:cNvSpPr/>
          <p:nvPr/>
        </p:nvSpPr>
        <p:spPr>
          <a:xfrm rot="10800000">
            <a:off x="3932799" y="2201971"/>
            <a:ext cx="146025" cy="5603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CDA82-8A5B-E4E0-4111-DC612800DF62}"/>
              </a:ext>
            </a:extLst>
          </p:cNvPr>
          <p:cNvCxnSpPr>
            <a:cxnSpLocks/>
          </p:cNvCxnSpPr>
          <p:nvPr/>
        </p:nvCxnSpPr>
        <p:spPr>
          <a:xfrm>
            <a:off x="4422710" y="2125279"/>
            <a:ext cx="0" cy="233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40C041-1124-A7CD-1DF8-9270F47E98F4}"/>
              </a:ext>
            </a:extLst>
          </p:cNvPr>
          <p:cNvSpPr txBox="1"/>
          <p:nvPr/>
        </p:nvSpPr>
        <p:spPr>
          <a:xfrm>
            <a:off x="675900" y="4460200"/>
            <a:ext cx="213904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NAHID</a:t>
            </a:r>
          </a:p>
          <a:p>
            <a:r>
              <a:rPr lang="en-IN" sz="2000" b="1" dirty="0"/>
              <a:t>PARVEEN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02AE-F0D8-E57B-45CB-28B5E571172C}"/>
              </a:ext>
            </a:extLst>
          </p:cNvPr>
          <p:cNvSpPr txBox="1"/>
          <p:nvPr/>
        </p:nvSpPr>
        <p:spPr>
          <a:xfrm>
            <a:off x="3046437" y="5410924"/>
            <a:ext cx="2330363" cy="7078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VISHNU</a:t>
            </a:r>
          </a:p>
          <a:p>
            <a:r>
              <a:rPr lang="en-IN" sz="2000" b="1" dirty="0"/>
              <a:t>ACHARYA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83752-CCC2-721B-5C8C-08264A9650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607" r="22872"/>
          <a:stretch/>
        </p:blipFill>
        <p:spPr>
          <a:xfrm flipH="1">
            <a:off x="12192000" y="4213106"/>
            <a:ext cx="2139043" cy="2395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4999A-8909-CF37-4316-5D463CDF0C9F}"/>
              </a:ext>
            </a:extLst>
          </p:cNvPr>
          <p:cNvSpPr txBox="1"/>
          <p:nvPr/>
        </p:nvSpPr>
        <p:spPr>
          <a:xfrm>
            <a:off x="5599982" y="4460200"/>
            <a:ext cx="2395282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/>
              <a:t>AKSHAY </a:t>
            </a:r>
          </a:p>
          <a:p>
            <a:r>
              <a:rPr lang="en-IN" sz="2000" b="1" dirty="0"/>
              <a:t>CHAUDHARI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3F775-DFD7-4172-B679-C17AB6A45FEF}"/>
              </a:ext>
            </a:extLst>
          </p:cNvPr>
          <p:cNvSpPr txBox="1"/>
          <p:nvPr/>
        </p:nvSpPr>
        <p:spPr>
          <a:xfrm>
            <a:off x="8423377" y="5410924"/>
            <a:ext cx="2685327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SHUBHAM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SHRIVASTAV</a:t>
            </a:r>
          </a:p>
        </p:txBody>
      </p:sp>
    </p:spTree>
    <p:extLst>
      <p:ext uri="{BB962C8B-B14F-4D97-AF65-F5344CB8AC3E}">
        <p14:creationId xmlns:p14="http://schemas.microsoft.com/office/powerpoint/2010/main" val="34184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1.17305 -0.0125 " pathEditMode="relative" rAng="0" ptsTypes="AA">
                                      <p:cBhvr>
                                        <p:cTn id="6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59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879</Words>
  <Application>Microsoft Office PowerPoint</Application>
  <PresentationFormat>Widescreen</PresentationFormat>
  <Paragraphs>136</Paragraphs>
  <Slides>27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Comic Sans MS</vt:lpstr>
      <vt:lpstr>Consolas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Parveen</dc:creator>
  <cp:lastModifiedBy>Nahid Parveen</cp:lastModifiedBy>
  <cp:revision>4</cp:revision>
  <dcterms:created xsi:type="dcterms:W3CDTF">2024-03-04T16:50:58Z</dcterms:created>
  <dcterms:modified xsi:type="dcterms:W3CDTF">2024-03-10T17:02:51Z</dcterms:modified>
</cp:coreProperties>
</file>