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VmnaYXHazkbWZg3TY0H0SpRG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CSE 4128</a:t>
            </a:r>
            <a:br>
              <a:rPr lang="en-US"/>
            </a:br>
            <a:r>
              <a:rPr lang="en-US"/>
              <a:t>Lab 2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/>
              <a:t>Instructors: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Dr. Sk. Md. Masudul Ahsan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Professor,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Engineering, KUET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Mr. Sunanda Das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Assistant Professor,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Engineering, KUET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Gaussian Function</a:t>
            </a:r>
            <a:endParaRPr/>
          </a:p>
        </p:txBody>
      </p:sp>
      <p:sp>
        <p:nvSpPr>
          <p:cNvPr descr="{\displaystyle G(x,y)={\frac {1}{2\pi \sigma ^{2}}}e^{-{\frac {x^{2}+y^{2}}{2\sigma ^{2}}}}}"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Properties of Gaussian Blur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smooth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smoothes too much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Spatial distance matters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Bilateral Filter 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bilateral filter is a non-linear, edge-preserving, and noise-reducing smoothing filter for images.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0893" y="2947988"/>
            <a:ext cx="6696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074" y="1944537"/>
            <a:ext cx="3633926" cy="222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593"/>
            <a:ext cx="8741251" cy="65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Laplacian-3*3 korle hbe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Sobel- 2 ta ache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Gaussian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Bilateral filter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2022-03-22T12:35:29Z</dcterms:created>
  <dc:creator>Sunanda_Das</dc:creator>
</cp:coreProperties>
</file>