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68" r:id="rId8"/>
    <p:sldId id="369" r:id="rId9"/>
    <p:sldId id="3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eb1e0c1033e3f6b891a25d0511362aeb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4ff0f3318642c4f469d0e11f242f3b6c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67493776e3ad1a3df63883829375201f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67493776e3ad1a3df63883829375201f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D8B9-08E5-F531-9EF0-95CD8D9C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Erosion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F6FF6-D8A8-3F32-D607-5D4DE135529F}"/>
              </a:ext>
            </a:extLst>
          </p:cNvPr>
          <p:cNvSpPr txBox="1"/>
          <p:nvPr/>
        </p:nvSpPr>
        <p:spPr>
          <a:xfrm>
            <a:off x="838200" y="1980888"/>
            <a:ext cx="6097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erosion = </a:t>
            </a:r>
            <a:r>
              <a:rPr lang="en-US" sz="16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3"/>
              </a:rPr>
              <a:t>cv.erode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kernel, iterations =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338FBF-C659-E884-DB21-5B2F67F3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48" y="4251762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5B9CE8-D8E8-A404-7757-398C4957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07" y="4251762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EB020-C943-8421-B7C1-CCAFB95409CC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4367048" y="4966137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FEB530-88AB-3311-96BE-4B0761C01E54}"/>
              </a:ext>
            </a:extLst>
          </p:cNvPr>
          <p:cNvSpPr txBox="1"/>
          <p:nvPr/>
        </p:nvSpPr>
        <p:spPr>
          <a:xfrm>
            <a:off x="4974677" y="4424284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Erosion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BA6D-9645-922C-7131-70F2C9BD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Dilation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3E24D-718E-D41E-0B40-3461F8B8E88B}"/>
              </a:ext>
            </a:extLst>
          </p:cNvPr>
          <p:cNvSpPr txBox="1"/>
          <p:nvPr/>
        </p:nvSpPr>
        <p:spPr>
          <a:xfrm>
            <a:off x="1511519" y="2219575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dilation = </a:t>
            </a:r>
            <a:r>
              <a:rPr lang="fr-FR" b="0" i="0" u="none" strike="noStrike" dirty="0" err="1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cv.dilate</a:t>
            </a:r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, kernel,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 = 1)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7A81E8-D4C5-C820-1C2F-84E98406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41" y="4225790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EA7159-2BFC-A47A-0E74-3610E0CD6643}"/>
              </a:ext>
            </a:extLst>
          </p:cNvPr>
          <p:cNvCxnSpPr>
            <a:stCxn id="6" idx="3"/>
          </p:cNvCxnSpPr>
          <p:nvPr/>
        </p:nvCxnSpPr>
        <p:spPr>
          <a:xfrm>
            <a:off x="3813941" y="4940165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21CAFF-95A2-FA35-1652-E34889329140}"/>
              </a:ext>
            </a:extLst>
          </p:cNvPr>
          <p:cNvSpPr txBox="1"/>
          <p:nvPr/>
        </p:nvSpPr>
        <p:spPr>
          <a:xfrm>
            <a:off x="4421570" y="4398312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Dilation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AE5A73-5CA6-3434-6DDB-A28DCFB5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5790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0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7021-AA3B-3693-2EBB-4DBFD308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A6C8B-D625-51FE-D954-94F912A1C4A4}"/>
              </a:ext>
            </a:extLst>
          </p:cNvPr>
          <p:cNvSpPr txBox="1"/>
          <p:nvPr/>
        </p:nvSpPr>
        <p:spPr>
          <a:xfrm>
            <a:off x="1515460" y="2109694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opening = </a:t>
            </a:r>
            <a:r>
              <a:rPr lang="en-US" b="0" i="0" u="none" strike="noStrike" dirty="0" err="1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cv.morphologyEx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cv.MORPH_OPEN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kernel)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458774-7B12-4E74-E71C-D7FE5E8A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5"/>
          <a:stretch/>
        </p:blipFill>
        <p:spPr bwMode="auto">
          <a:xfrm>
            <a:off x="3493376" y="4165052"/>
            <a:ext cx="107074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8C472D-CCB8-7D20-1D1C-76857AC11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5"/>
          <a:stretch/>
        </p:blipFill>
        <p:spPr bwMode="auto">
          <a:xfrm>
            <a:off x="6846175" y="4165052"/>
            <a:ext cx="107074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250A3B-FC78-FFF6-06A7-E479FE89834B}"/>
              </a:ext>
            </a:extLst>
          </p:cNvPr>
          <p:cNvCxnSpPr/>
          <p:nvPr/>
        </p:nvCxnSpPr>
        <p:spPr>
          <a:xfrm>
            <a:off x="4564117" y="4861338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65BAED-3656-92D4-428B-FDDBAAA40E10}"/>
              </a:ext>
            </a:extLst>
          </p:cNvPr>
          <p:cNvSpPr txBox="1"/>
          <p:nvPr/>
        </p:nvSpPr>
        <p:spPr>
          <a:xfrm>
            <a:off x="5171745" y="4319485"/>
            <a:ext cx="113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2-4912-E1AE-BBD4-1BE969CE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Closing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E4C30-6624-FDC6-0F29-E5DD2B4528AB}"/>
              </a:ext>
            </a:extLst>
          </p:cNvPr>
          <p:cNvSpPr txBox="1"/>
          <p:nvPr/>
        </p:nvSpPr>
        <p:spPr>
          <a:xfrm>
            <a:off x="1515460" y="2109694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closing = </a:t>
            </a:r>
            <a:r>
              <a:rPr lang="en-US" b="0" i="0" u="none" strike="noStrike" dirty="0" err="1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cv.morphologyEx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cv.MORPH_CLOSE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kernel)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8A47D6-FB64-3592-14E7-922B8236F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6"/>
          <a:stretch/>
        </p:blipFill>
        <p:spPr bwMode="auto">
          <a:xfrm>
            <a:off x="2144111" y="4094108"/>
            <a:ext cx="111146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B50811-222D-C60B-3583-2F1A4601E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2"/>
          <a:stretch/>
        </p:blipFill>
        <p:spPr bwMode="auto">
          <a:xfrm>
            <a:off x="5540266" y="4094108"/>
            <a:ext cx="104840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ACDDD6-3E48-47AF-CDEB-F2BB408D1805}"/>
              </a:ext>
            </a:extLst>
          </p:cNvPr>
          <p:cNvCxnSpPr/>
          <p:nvPr/>
        </p:nvCxnSpPr>
        <p:spPr>
          <a:xfrm>
            <a:off x="3255579" y="4837690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693C48-CB5F-17BA-FEAE-08B3F98527F9}"/>
              </a:ext>
            </a:extLst>
          </p:cNvPr>
          <p:cNvSpPr txBox="1"/>
          <p:nvPr/>
        </p:nvSpPr>
        <p:spPr>
          <a:xfrm>
            <a:off x="3837261" y="4424281"/>
            <a:ext cx="113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A87E-C92D-F18A-F8C4-C6F1D40E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Skeletons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C070A-03A4-D993-364A-3F5714EF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53" y="2048645"/>
            <a:ext cx="3048000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BA9A8-2E12-F4E3-A73A-5E41D74F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03" y="3012812"/>
            <a:ext cx="5410200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4B5AD-6F38-E05A-64E9-3F5A843C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03" y="3770528"/>
            <a:ext cx="60579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07393-5959-A3EC-61FE-72701946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603" y="4437624"/>
            <a:ext cx="4314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1674" y="1465253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31279" y="1521121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2960" y="1535189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6504" y="1521121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92598"/>
              </p:ext>
            </p:extLst>
          </p:nvPr>
        </p:nvGraphicFramePr>
        <p:xfrm>
          <a:off x="10080660" y="2775246"/>
          <a:ext cx="90814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878168"/>
            <a:ext cx="1035514" cy="488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43" y="944074"/>
            <a:ext cx="1524833" cy="422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90" y="944074"/>
            <a:ext cx="973822" cy="482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719" y="689317"/>
            <a:ext cx="1062131" cy="67730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76246" y="566928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k=0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D8999-F518-4F17-B91E-7DC2E66DA353}"/>
              </a:ext>
            </a:extLst>
          </p:cNvPr>
          <p:cNvSpPr txBox="1"/>
          <p:nvPr/>
        </p:nvSpPr>
        <p:spPr>
          <a:xfrm>
            <a:off x="9508748" y="3120209"/>
            <a:ext cx="44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5178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1674" y="1465253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31279" y="1521121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2960" y="1535189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6504" y="1521121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878168"/>
            <a:ext cx="1035514" cy="488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43" y="944074"/>
            <a:ext cx="1524833" cy="422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90" y="944074"/>
            <a:ext cx="973822" cy="482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719" y="689317"/>
            <a:ext cx="1062131" cy="67730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76246" y="566928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k=1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9328D10-5242-6FAA-D652-1748140D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8996"/>
              </p:ext>
            </p:extLst>
          </p:nvPr>
        </p:nvGraphicFramePr>
        <p:xfrm>
          <a:off x="10080660" y="2775246"/>
          <a:ext cx="90814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185B56-B721-AD08-9386-E2F0822ECC2F}"/>
              </a:ext>
            </a:extLst>
          </p:cNvPr>
          <p:cNvSpPr txBox="1"/>
          <p:nvPr/>
        </p:nvSpPr>
        <p:spPr>
          <a:xfrm>
            <a:off x="9508748" y="3120209"/>
            <a:ext cx="44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1026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1674" y="1465253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31279" y="1521121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2960" y="1535189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6504" y="1521121"/>
          <a:ext cx="1738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878168"/>
            <a:ext cx="1035514" cy="488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43" y="944074"/>
            <a:ext cx="1524833" cy="422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90" y="944074"/>
            <a:ext cx="973822" cy="482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719" y="689317"/>
            <a:ext cx="1062131" cy="67730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76246" y="566928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k=2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D17015F-9E4F-2826-C66A-E0D5049F0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8996"/>
              </p:ext>
            </p:extLst>
          </p:nvPr>
        </p:nvGraphicFramePr>
        <p:xfrm>
          <a:off x="10080660" y="2775246"/>
          <a:ext cx="90814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37ED06-0EEE-214D-C503-8AB3A0FC8897}"/>
              </a:ext>
            </a:extLst>
          </p:cNvPr>
          <p:cNvSpPr txBox="1"/>
          <p:nvPr/>
        </p:nvSpPr>
        <p:spPr>
          <a:xfrm>
            <a:off x="9508748" y="3120209"/>
            <a:ext cx="44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60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253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Helvetica</vt:lpstr>
      <vt:lpstr>SFMono-Regular</vt:lpstr>
      <vt:lpstr>Office Theme</vt:lpstr>
      <vt:lpstr>CSE 4128 Lab 5 </vt:lpstr>
      <vt:lpstr>Erosion</vt:lpstr>
      <vt:lpstr>Dilation</vt:lpstr>
      <vt:lpstr>Opening</vt:lpstr>
      <vt:lpstr>Closing</vt:lpstr>
      <vt:lpstr>Skeletons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USER</cp:lastModifiedBy>
  <cp:revision>66</cp:revision>
  <dcterms:created xsi:type="dcterms:W3CDTF">2022-03-22T12:35:29Z</dcterms:created>
  <dcterms:modified xsi:type="dcterms:W3CDTF">2022-06-14T13:17:59Z</dcterms:modified>
</cp:coreProperties>
</file>