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A3FF-9141-45E8-B755-E24412292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FA5BA-64EF-4BEF-A77D-59421F1CC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374BA-0BF1-464A-A206-139518D5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45264-C8F3-454B-A2E8-F18608F5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407D2-BE6D-49D3-B82D-F52DAF80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7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9DA2-750B-4770-9615-DBF50FDE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3B329-366B-4364-B3DD-6B02391CA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02620-E180-41CB-8196-DC02A9AE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19B56-7EC3-4CAC-A2B1-D41860A0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3C05D-D514-433F-BF5B-B3AF2496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8BD37-5EEC-4278-9EE0-DEDA68523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54F55-9B66-4AF7-861C-2816F301B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E022F-DB20-48FF-B7DE-A7D6AE7A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4F91C-FF26-425A-85F3-7D114B00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4D104-020C-4293-8961-D68B124F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D6E4-58FD-4F5E-8EF0-25336D49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AE46-2D00-4EA2-BB3E-0D91A14A6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3BC85-5AB3-4E0B-B666-19AC052F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DC114-8F75-43E7-979F-EF5C2001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6C484-0E3A-44EA-8559-A22A2FCB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0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8847-C3B2-4062-A312-8470639A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21D18-4B57-451B-BCCE-6270B470F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78026-920F-41C1-B09C-9C3AEC60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4277F-A567-4DE2-9069-3486F087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7B2B2-8F13-43E4-8DBE-5E0DC650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0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2885-D6AE-444D-9E93-D461D38D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7F0B0-7675-4CB4-B1F3-D1239E0E6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5491B-C40B-49C8-B56B-A1623FEF1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647DA-E47F-4B79-A90B-AFF638B1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27053-2487-412D-BFB4-93DBFC62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22E3A-B41E-4F6A-88ED-78DFFE1A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9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6F89-A02B-4132-8774-A1395D1B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62E5F-CA6C-4EDF-BD48-366EC90FF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B0677-BED7-4216-8A86-EA73D3EB0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6D05D-3447-4084-824C-10B640171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72110-AAE1-4116-8304-1279B9FEB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B4AC0-DA9C-4B3B-B738-64DA18BE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C0346-E7CA-49D4-9F16-C51CE876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20EDF-1961-4C69-B624-FB250EC3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C67B-7AEC-4DE3-B0C0-3F3AAE23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688C5-E58C-49CE-995A-8C22DF6A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F5AB5-AB00-4E48-9ACA-C9C8EF72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7664E-F5E7-44AA-8CB8-05E72BB2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5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02297-8E8E-4AB4-9D68-4806C3DB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1B121-2BB3-4C47-A8BB-0235FCC1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A7427-D0DA-442F-8D0D-0CDCA9E6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5488-B7DC-4233-9CF4-2BAB6D27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22CB-FD0D-48BF-BEE0-48F522DA5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AF1D7-322A-4F2D-B449-0B75EDAF8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A572E-12A5-4C6D-A0BD-E26583CA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F9001-C117-4F23-B486-FA266714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C58DF-A1AA-4DBF-A169-6C121FC4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2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F773-E3C1-45FC-89A6-25662474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E4D61-5EDE-4C65-9A9B-95B9E159F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776EE-E80C-4D2F-BF09-A2C53CFBA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EE148-6E35-4ACE-AA60-7DB5D026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B866B-8263-405B-9B0A-014EF752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BC9C8-57C6-442E-9CD2-DE1361F9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8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FB313-169D-44B0-B14E-EBFDCD9F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43F3-FEEE-4505-B1D8-82EAFD184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39A35-A1B8-43A6-9D9A-6497217D9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92838-11E4-4736-BC5C-FBBC1EA531F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C52CA-23CF-4E6B-ADFB-73587FFDB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1C351-54FE-4C8D-8888-FAE1CFCA2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1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pencv.org/3.4/d2/de8/group__core__array.html#ga2ac1049c2c3dd25c2b41bffe17658a3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9F4C-B286-45D0-A1DA-DAAD5C2A4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CSE 4128</a:t>
            </a:r>
            <a:br>
              <a:rPr lang="en-US" dirty="0"/>
            </a:br>
            <a:r>
              <a:rPr lang="en-US" dirty="0"/>
              <a:t>Lab 1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C20B4-C5FA-4377-86F3-2FFAE511B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8095"/>
          </a:xfrm>
        </p:spPr>
        <p:txBody>
          <a:bodyPr>
            <a:normAutofit/>
          </a:bodyPr>
          <a:lstStyle/>
          <a:p>
            <a:r>
              <a:rPr lang="en-US" b="1" u="sng" dirty="0"/>
              <a:t>Instructors: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C8253D-8A42-4D98-878D-53E7E4B6417F}"/>
              </a:ext>
            </a:extLst>
          </p:cNvPr>
          <p:cNvGrpSpPr/>
          <p:nvPr/>
        </p:nvGrpSpPr>
        <p:grpSpPr>
          <a:xfrm>
            <a:off x="1495778" y="4318883"/>
            <a:ext cx="9200444" cy="1212673"/>
            <a:chOff x="1168400" y="4318883"/>
            <a:chExt cx="9200444" cy="121267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A75E195F-1523-4425-B980-EC82A13F3FA2}"/>
                </a:ext>
              </a:extLst>
            </p:cNvPr>
            <p:cNvSpPr txBox="1">
              <a:spLocks/>
            </p:cNvSpPr>
            <p:nvPr/>
          </p:nvSpPr>
          <p:spPr>
            <a:xfrm>
              <a:off x="1168400" y="4318883"/>
              <a:ext cx="4363156" cy="1212673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/>
                <a:t>Dr. Sk. Md. </a:t>
              </a:r>
              <a:r>
                <a:rPr lang="en-US" sz="1800" b="1" dirty="0" err="1"/>
                <a:t>Masudul</a:t>
              </a:r>
              <a:r>
                <a:rPr lang="en-US" sz="1800" b="1" dirty="0"/>
                <a:t> Ahsan</a:t>
              </a:r>
              <a:br>
                <a:rPr lang="en-US" sz="1800" dirty="0"/>
              </a:br>
              <a:r>
                <a:rPr lang="en-US" sz="1800" dirty="0"/>
                <a:t>Professor, </a:t>
              </a:r>
            </a:p>
            <a:p>
              <a:pPr>
                <a:spcBef>
                  <a:spcPts val="0"/>
                </a:spcBef>
              </a:pPr>
              <a:r>
                <a:rPr lang="en-US" sz="1800" dirty="0"/>
                <a:t>Dept. of Computer Science and Engineering, KUET</a:t>
              </a:r>
            </a:p>
          </p:txBody>
        </p:sp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AEB32991-0291-4B8E-AFBA-38BAB1F57BF9}"/>
                </a:ext>
              </a:extLst>
            </p:cNvPr>
            <p:cNvSpPr txBox="1">
              <a:spLocks/>
            </p:cNvSpPr>
            <p:nvPr/>
          </p:nvSpPr>
          <p:spPr>
            <a:xfrm>
              <a:off x="6005688" y="4318883"/>
              <a:ext cx="4363156" cy="1212673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sz="1800" b="1" dirty="0"/>
                <a:t>Mr. Sunanda Das</a:t>
              </a:r>
            </a:p>
            <a:p>
              <a:pPr>
                <a:spcBef>
                  <a:spcPts val="0"/>
                </a:spcBef>
              </a:pPr>
              <a:r>
                <a:rPr lang="en-US" sz="1800" dirty="0"/>
                <a:t>Assistant Professor, </a:t>
              </a:r>
            </a:p>
            <a:p>
              <a:pPr>
                <a:spcBef>
                  <a:spcPts val="0"/>
                </a:spcBef>
              </a:pPr>
              <a:r>
                <a:rPr lang="en-US" sz="1800" dirty="0"/>
                <a:t>Dept. of Computer Science and Engineering, KUET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718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3527-4BA8-413C-9138-669EE2EA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OpenCV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1F494-88A2-4983-9C13-29FDDCCC7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Open Anaconda Prompt: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conda</a:t>
            </a:r>
            <a:r>
              <a:rPr lang="en-US" dirty="0">
                <a:latin typeface="Consolas" panose="020B0609020204030204" pitchFamily="49" charset="0"/>
              </a:rPr>
              <a:t> install -c </a:t>
            </a:r>
            <a:r>
              <a:rPr lang="en-US" dirty="0" err="1">
                <a:latin typeface="Consolas" panose="020B0609020204030204" pitchFamily="49" charset="0"/>
              </a:rPr>
              <a:t>conda</a:t>
            </a:r>
            <a:r>
              <a:rPr lang="en-US" dirty="0">
                <a:latin typeface="Consolas" panose="020B0609020204030204" pitchFamily="49" charset="0"/>
              </a:rPr>
              <a:t>-forge </a:t>
            </a:r>
            <a:r>
              <a:rPr lang="en-US" dirty="0" err="1">
                <a:latin typeface="Consolas" panose="020B0609020204030204" pitchFamily="49" charset="0"/>
              </a:rPr>
              <a:t>opencv</a:t>
            </a:r>
            <a:endParaRPr lang="en-US" dirty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/>
              <a:t> or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</a:rPr>
              <a:t> pip install </a:t>
            </a:r>
            <a:r>
              <a:rPr lang="en-US" dirty="0" err="1">
                <a:latin typeface="Consolas" panose="020B0609020204030204" pitchFamily="49" charset="0"/>
              </a:rPr>
              <a:t>opencv</a:t>
            </a:r>
            <a:r>
              <a:rPr lang="en-US" dirty="0">
                <a:latin typeface="Consolas" panose="020B0609020204030204" pitchFamily="49" charset="0"/>
              </a:rPr>
              <a:t>-python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913F-BA83-4AE8-94CE-7636AE26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42BDF-1188-4FCB-B5B9-47E58534F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In: </a:t>
            </a:r>
            <a:r>
              <a:rPr lang="en-US" dirty="0">
                <a:hlinkClick r:id="rId2"/>
              </a:rPr>
              <a:t>https://colab.research.google.com/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7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B90-A6C3-4CB2-B106-5FD586EA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D86C3-494F-4F48-A9F7-4E83520B3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Colab</a:t>
            </a:r>
            <a:r>
              <a:rPr lang="en-US" b="1" dirty="0"/>
              <a:t>, or "</a:t>
            </a:r>
            <a:r>
              <a:rPr lang="en-US" b="1" dirty="0" err="1"/>
              <a:t>Colaboratory</a:t>
            </a:r>
            <a:r>
              <a:rPr lang="en-US" b="1" dirty="0"/>
              <a:t>", allows you to write and execute Python in your browser, with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Zero configuration required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Access to GPUs free of charge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Easy sharing</a:t>
            </a:r>
          </a:p>
        </p:txBody>
      </p:sp>
    </p:spTree>
    <p:extLst>
      <p:ext uri="{BB962C8B-B14F-4D97-AF65-F5344CB8AC3E}">
        <p14:creationId xmlns:p14="http://schemas.microsoft.com/office/powerpoint/2010/main" val="388331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45DA-59B4-48EC-A16F-A38CAE6F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Operation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7D97F3-6037-42FC-8EE7-829BF2E0D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519" y="1962192"/>
            <a:ext cx="971550" cy="11906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862FE5-BE15-4C22-99CB-667A495A0DAE}"/>
              </a:ext>
            </a:extLst>
          </p:cNvPr>
          <p:cNvSpPr txBox="1"/>
          <p:nvPr/>
        </p:nvSpPr>
        <p:spPr>
          <a:xfrm>
            <a:off x="1150519" y="3360821"/>
            <a:ext cx="102032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In Convolution operation, the kernel is first flipped by an angle of 180 degrees and is then applied to the image. </a:t>
            </a:r>
            <a:endParaRPr lang="en-GB" dirty="0">
              <a:solidFill>
                <a:srgbClr val="292929"/>
              </a:solidFill>
              <a:latin typeface="charter"/>
            </a:endParaRPr>
          </a:p>
          <a:p>
            <a:endParaRPr lang="en-GB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The convolution operation applied on Image I using a kernel F is given by</a:t>
            </a:r>
            <a:endParaRPr lang="en-GB" dirty="0">
              <a:solidFill>
                <a:srgbClr val="292929"/>
              </a:solidFill>
              <a:latin typeface="charter"/>
            </a:endParaRPr>
          </a:p>
          <a:p>
            <a:endParaRPr lang="en-US" dirty="0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E8873BF7-321F-4B50-A68B-E1032B9B09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7C5D08-FDCE-45E3-9BAF-AFF5EB185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079" y="4786855"/>
            <a:ext cx="6781800" cy="1219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1BCCCF-9FC5-4BF1-87F2-B694D6FB3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330" y="2003634"/>
            <a:ext cx="9715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8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22C9-1418-4EC3-BF49-0BBC9BA83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6B650B-FA59-4F6E-B6E9-5F7BAD4521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75229"/>
              </p:ext>
            </p:extLst>
          </p:nvPr>
        </p:nvGraphicFramePr>
        <p:xfrm>
          <a:off x="4271213" y="2353110"/>
          <a:ext cx="2747211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5737">
                  <a:extLst>
                    <a:ext uri="{9D8B030D-6E8A-4147-A177-3AD203B41FA5}">
                      <a16:colId xmlns:a16="http://schemas.microsoft.com/office/drawing/2014/main" val="2975358230"/>
                    </a:ext>
                  </a:extLst>
                </a:gridCol>
                <a:gridCol w="915737">
                  <a:extLst>
                    <a:ext uri="{9D8B030D-6E8A-4147-A177-3AD203B41FA5}">
                      <a16:colId xmlns:a16="http://schemas.microsoft.com/office/drawing/2014/main" val="2189113490"/>
                    </a:ext>
                  </a:extLst>
                </a:gridCol>
                <a:gridCol w="915737">
                  <a:extLst>
                    <a:ext uri="{9D8B030D-6E8A-4147-A177-3AD203B41FA5}">
                      <a16:colId xmlns:a16="http://schemas.microsoft.com/office/drawing/2014/main" val="3400093040"/>
                    </a:ext>
                  </a:extLst>
                </a:gridCol>
              </a:tblGrid>
              <a:tr h="331938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66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965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086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0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F363AD-4ED2-4187-BC63-E66FE8157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409" y="341731"/>
            <a:ext cx="10090412" cy="588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55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59887-62ED-422D-9E78-03297A9E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862D4-84B9-4D17-91AF-CB265FA0F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2432" cy="4351338"/>
          </a:xfrm>
        </p:spPr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SFMono-Regular"/>
              </a:rPr>
              <a:t>dst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 = </a:t>
            </a:r>
            <a:r>
              <a:rPr lang="en-US" b="0" i="0" strike="noStrike" dirty="0" err="1">
                <a:solidFill>
                  <a:srgbClr val="4665A2"/>
                </a:solidFill>
                <a:effectLst/>
                <a:latin typeface="SFMono-Regular"/>
                <a:hlinkClick r:id="rId2"/>
              </a:rPr>
              <a:t>cv.copyMakeBorder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FMono-Regular"/>
              </a:rPr>
              <a:t>src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, top, bottom, left, right,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FMono-Regular"/>
              </a:rPr>
              <a:t>borderType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SFMono-Regular"/>
            </a:endParaRPr>
          </a:p>
          <a:p>
            <a:endParaRPr lang="en-US" dirty="0">
              <a:solidFill>
                <a:srgbClr val="000000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sz="2400" dirty="0"/>
              <a:t>replicate = cv2.copyMakeBorder(img,1,1,1,1,cv2.BORDER_REPLICATE)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constant = cv2.copyMakeBorder(img,1,1,1,1, cv2.BORDER_CONSTANT, value = 0)</a:t>
            </a:r>
          </a:p>
        </p:txBody>
      </p:sp>
    </p:spTree>
    <p:extLst>
      <p:ext uri="{BB962C8B-B14F-4D97-AF65-F5344CB8AC3E}">
        <p14:creationId xmlns:p14="http://schemas.microsoft.com/office/powerpoint/2010/main" val="1247459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217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charter</vt:lpstr>
      <vt:lpstr>Consolas</vt:lpstr>
      <vt:lpstr>SFMono-Regular</vt:lpstr>
      <vt:lpstr>Wingdings</vt:lpstr>
      <vt:lpstr>Office Theme</vt:lpstr>
      <vt:lpstr>CSE 4128 Lab 1 </vt:lpstr>
      <vt:lpstr>OpenCV Installation</vt:lpstr>
      <vt:lpstr>Google Colab!</vt:lpstr>
      <vt:lpstr>Google Colab!</vt:lpstr>
      <vt:lpstr>Convolution Operation</vt:lpstr>
      <vt:lpstr>Filter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4128 Lab 1</dc:title>
  <dc:creator>Sunanda_Das</dc:creator>
  <cp:lastModifiedBy>USER</cp:lastModifiedBy>
  <cp:revision>12</cp:revision>
  <dcterms:created xsi:type="dcterms:W3CDTF">2022-03-22T12:35:29Z</dcterms:created>
  <dcterms:modified xsi:type="dcterms:W3CDTF">2022-03-22T19:47:30Z</dcterms:modified>
</cp:coreProperties>
</file>