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56" d="100"/>
          <a:sy n="56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DD6CEB-84EC-4531-B3C3-E410A82E6AF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EF148281-6C4F-4F0B-9B66-46A6230B4354}">
      <dgm:prSet phldrT="[نص]"/>
      <dgm:spPr/>
      <dgm:t>
        <a:bodyPr/>
        <a:lstStyle/>
        <a:p>
          <a:pPr rtl="1"/>
          <a:r>
            <a:rPr lang="ar-SA" dirty="0" smtClean="0"/>
            <a:t>المجموع </a:t>
          </a:r>
        </a:p>
        <a:p>
          <a:pPr rtl="1"/>
          <a:r>
            <a:rPr lang="ar-SA" dirty="0" smtClean="0"/>
            <a:t>100%</a:t>
          </a:r>
          <a:endParaRPr lang="ar-SA" dirty="0"/>
        </a:p>
      </dgm:t>
    </dgm:pt>
    <dgm:pt modelId="{0C9C0E9B-1321-4386-AF9C-BB92FB51333A}" type="parTrans" cxnId="{DAEF4948-FC48-4D10-AD2C-B132BDD18DC1}">
      <dgm:prSet/>
      <dgm:spPr/>
      <dgm:t>
        <a:bodyPr/>
        <a:lstStyle/>
        <a:p>
          <a:pPr rtl="1"/>
          <a:endParaRPr lang="ar-SA"/>
        </a:p>
      </dgm:t>
    </dgm:pt>
    <dgm:pt modelId="{98C928C3-4F75-413A-A41E-82809DF5A90E}" type="sibTrans" cxnId="{DAEF4948-FC48-4D10-AD2C-B132BDD18DC1}">
      <dgm:prSet/>
      <dgm:spPr/>
      <dgm:t>
        <a:bodyPr/>
        <a:lstStyle/>
        <a:p>
          <a:pPr rtl="1"/>
          <a:endParaRPr lang="ar-SA"/>
        </a:p>
      </dgm:t>
    </dgm:pt>
    <dgm:pt modelId="{6FF8457C-B0F7-4372-A4DB-4D7D79DE9D8D}">
      <dgm:prSet phldrT="[نص]"/>
      <dgm:spPr/>
      <dgm:t>
        <a:bodyPr/>
        <a:lstStyle/>
        <a:p>
          <a:pPr rtl="1"/>
          <a:r>
            <a:rPr lang="ar-SA" dirty="0" smtClean="0"/>
            <a:t>التقرير</a:t>
          </a:r>
        </a:p>
        <a:p>
          <a:pPr rtl="1"/>
          <a:r>
            <a:rPr lang="ar-SA" dirty="0" smtClean="0"/>
            <a:t>30% </a:t>
          </a:r>
          <a:endParaRPr lang="ar-SA" dirty="0"/>
        </a:p>
      </dgm:t>
    </dgm:pt>
    <dgm:pt modelId="{5DC7E915-9281-4CBA-A42F-9C90D452DD39}" type="parTrans" cxnId="{DE63887D-9E92-44B3-9A1E-EFC44A717528}">
      <dgm:prSet/>
      <dgm:spPr/>
      <dgm:t>
        <a:bodyPr/>
        <a:lstStyle/>
        <a:p>
          <a:pPr rtl="1"/>
          <a:endParaRPr lang="ar-SA"/>
        </a:p>
      </dgm:t>
    </dgm:pt>
    <dgm:pt modelId="{C906C464-4FF2-4B53-84CA-1CEE8DA2E8DD}" type="sibTrans" cxnId="{DE63887D-9E92-44B3-9A1E-EFC44A717528}">
      <dgm:prSet/>
      <dgm:spPr/>
      <dgm:t>
        <a:bodyPr/>
        <a:lstStyle/>
        <a:p>
          <a:pPr rtl="1"/>
          <a:endParaRPr lang="ar-SA"/>
        </a:p>
      </dgm:t>
    </dgm:pt>
    <dgm:pt modelId="{E19046AD-B8CA-466D-92BC-F9C505B038C8}">
      <dgm:prSet phldrT="[نص]"/>
      <dgm:spPr/>
      <dgm:t>
        <a:bodyPr/>
        <a:lstStyle/>
        <a:p>
          <a:pPr rtl="1"/>
          <a:r>
            <a:rPr lang="ar-SA" dirty="0" smtClean="0"/>
            <a:t>التصميم العملي للمشروع</a:t>
          </a:r>
        </a:p>
        <a:p>
          <a:pPr rtl="1"/>
          <a:r>
            <a:rPr lang="ar-SA" dirty="0" smtClean="0"/>
            <a:t>50%</a:t>
          </a:r>
          <a:endParaRPr lang="ar-SA" dirty="0"/>
        </a:p>
      </dgm:t>
    </dgm:pt>
    <dgm:pt modelId="{DB88EF5E-B68E-40F8-92AB-EAC35F346B39}" type="parTrans" cxnId="{3DDF7331-900B-4E3E-ACC9-85AC668E943C}">
      <dgm:prSet/>
      <dgm:spPr/>
      <dgm:t>
        <a:bodyPr/>
        <a:lstStyle/>
        <a:p>
          <a:pPr rtl="1"/>
          <a:endParaRPr lang="ar-SA"/>
        </a:p>
      </dgm:t>
    </dgm:pt>
    <dgm:pt modelId="{0AB94F11-EAB8-46E2-B85A-7E0952ABA576}" type="sibTrans" cxnId="{3DDF7331-900B-4E3E-ACC9-85AC668E943C}">
      <dgm:prSet/>
      <dgm:spPr/>
      <dgm:t>
        <a:bodyPr/>
        <a:lstStyle/>
        <a:p>
          <a:pPr rtl="1"/>
          <a:endParaRPr lang="ar-SA"/>
        </a:p>
      </dgm:t>
    </dgm:pt>
    <dgm:pt modelId="{6D7B8974-1B70-4FD9-892E-FB26D6099A48}">
      <dgm:prSet phldrT="[نص]"/>
      <dgm:spPr/>
      <dgm:t>
        <a:bodyPr/>
        <a:lstStyle/>
        <a:p>
          <a:pPr rtl="1"/>
          <a:r>
            <a:rPr lang="ar-SA" dirty="0" smtClean="0"/>
            <a:t>توثيق الإنجاز الأسبوعي</a:t>
          </a:r>
        </a:p>
        <a:p>
          <a:pPr rtl="1"/>
          <a:r>
            <a:rPr lang="ar-SA" dirty="0" smtClean="0"/>
            <a:t>20</a:t>
          </a:r>
          <a:endParaRPr lang="ar-SA" dirty="0" smtClean="0">
            <a:solidFill>
              <a:srgbClr val="FF0000"/>
            </a:solidFill>
          </a:endParaRPr>
        </a:p>
      </dgm:t>
    </dgm:pt>
    <dgm:pt modelId="{6283692B-6470-46AA-8D27-496A62272AD4}" type="parTrans" cxnId="{A3930935-9B20-4106-99C3-09A31E46ED0C}">
      <dgm:prSet/>
      <dgm:spPr/>
      <dgm:t>
        <a:bodyPr/>
        <a:lstStyle/>
        <a:p>
          <a:pPr rtl="1"/>
          <a:endParaRPr lang="ar-SA"/>
        </a:p>
      </dgm:t>
    </dgm:pt>
    <dgm:pt modelId="{EC2A4DFE-9F4E-4E9E-9958-5B684AEDA45F}" type="sibTrans" cxnId="{A3930935-9B20-4106-99C3-09A31E46ED0C}">
      <dgm:prSet/>
      <dgm:spPr/>
      <dgm:t>
        <a:bodyPr/>
        <a:lstStyle/>
        <a:p>
          <a:pPr rtl="1"/>
          <a:endParaRPr lang="ar-SA"/>
        </a:p>
      </dgm:t>
    </dgm:pt>
    <dgm:pt modelId="{93215880-DF29-4893-9815-558BB56CB57E}" type="pres">
      <dgm:prSet presAssocID="{BDDD6CEB-84EC-4531-B3C3-E410A82E6A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ar-SA"/>
        </a:p>
      </dgm:t>
    </dgm:pt>
    <dgm:pt modelId="{8DCBFEC9-CA69-4394-AE38-D9B4E5DC8B06}" type="pres">
      <dgm:prSet presAssocID="{EF148281-6C4F-4F0B-9B66-46A6230B4354}" presName="hierRoot1" presStyleCnt="0"/>
      <dgm:spPr/>
    </dgm:pt>
    <dgm:pt modelId="{502B456F-BFCF-40CF-A75A-908C9C5D6B9F}" type="pres">
      <dgm:prSet presAssocID="{EF148281-6C4F-4F0B-9B66-46A6230B4354}" presName="composite" presStyleCnt="0"/>
      <dgm:spPr/>
    </dgm:pt>
    <dgm:pt modelId="{A54F3376-5E9D-43A1-B551-5D0367ACB484}" type="pres">
      <dgm:prSet presAssocID="{EF148281-6C4F-4F0B-9B66-46A6230B4354}" presName="background" presStyleLbl="node0" presStyleIdx="0" presStyleCnt="1"/>
      <dgm:spPr/>
    </dgm:pt>
    <dgm:pt modelId="{8CE3D657-3B46-4CBC-9FE8-6D728144A508}" type="pres">
      <dgm:prSet presAssocID="{EF148281-6C4F-4F0B-9B66-46A6230B4354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E3BC81A5-32A0-4809-831D-253D229E924F}" type="pres">
      <dgm:prSet presAssocID="{EF148281-6C4F-4F0B-9B66-46A6230B4354}" presName="hierChild2" presStyleCnt="0"/>
      <dgm:spPr/>
    </dgm:pt>
    <dgm:pt modelId="{05427B87-BED5-47F9-A6A9-32EB4F9FBA08}" type="pres">
      <dgm:prSet presAssocID="{5DC7E915-9281-4CBA-A42F-9C90D452DD39}" presName="Name10" presStyleLbl="parChTrans1D2" presStyleIdx="0" presStyleCnt="3"/>
      <dgm:spPr/>
      <dgm:t>
        <a:bodyPr/>
        <a:lstStyle/>
        <a:p>
          <a:pPr rtl="1"/>
          <a:endParaRPr lang="ar-SA"/>
        </a:p>
      </dgm:t>
    </dgm:pt>
    <dgm:pt modelId="{1E576977-8B42-4BB9-B03A-8BAC5A5293AB}" type="pres">
      <dgm:prSet presAssocID="{6FF8457C-B0F7-4372-A4DB-4D7D79DE9D8D}" presName="hierRoot2" presStyleCnt="0"/>
      <dgm:spPr/>
    </dgm:pt>
    <dgm:pt modelId="{D37B8033-08CB-4320-A5BB-32A07C769E8E}" type="pres">
      <dgm:prSet presAssocID="{6FF8457C-B0F7-4372-A4DB-4D7D79DE9D8D}" presName="composite2" presStyleCnt="0"/>
      <dgm:spPr/>
    </dgm:pt>
    <dgm:pt modelId="{BDF88EDA-8A32-4ABB-A674-88687D3FE83F}" type="pres">
      <dgm:prSet presAssocID="{6FF8457C-B0F7-4372-A4DB-4D7D79DE9D8D}" presName="background2" presStyleLbl="node2" presStyleIdx="0" presStyleCnt="3"/>
      <dgm:spPr/>
    </dgm:pt>
    <dgm:pt modelId="{B0FBFAAC-BE0F-458C-A9DB-15A661F3902D}" type="pres">
      <dgm:prSet presAssocID="{6FF8457C-B0F7-4372-A4DB-4D7D79DE9D8D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6A8AC988-A3FC-4225-972B-2E446987C467}" type="pres">
      <dgm:prSet presAssocID="{6FF8457C-B0F7-4372-A4DB-4D7D79DE9D8D}" presName="hierChild3" presStyleCnt="0"/>
      <dgm:spPr/>
    </dgm:pt>
    <dgm:pt modelId="{6EC3C20E-88DD-4995-AB56-1276307DB7FA}" type="pres">
      <dgm:prSet presAssocID="{DB88EF5E-B68E-40F8-92AB-EAC35F346B39}" presName="Name10" presStyleLbl="parChTrans1D2" presStyleIdx="1" presStyleCnt="3"/>
      <dgm:spPr/>
      <dgm:t>
        <a:bodyPr/>
        <a:lstStyle/>
        <a:p>
          <a:pPr rtl="1"/>
          <a:endParaRPr lang="ar-SA"/>
        </a:p>
      </dgm:t>
    </dgm:pt>
    <dgm:pt modelId="{3A20764B-6298-4B1C-9EC5-E3011A3187FF}" type="pres">
      <dgm:prSet presAssocID="{E19046AD-B8CA-466D-92BC-F9C505B038C8}" presName="hierRoot2" presStyleCnt="0"/>
      <dgm:spPr/>
    </dgm:pt>
    <dgm:pt modelId="{F1EB0035-FD1C-4A41-B9E0-DC88D92CEB56}" type="pres">
      <dgm:prSet presAssocID="{E19046AD-B8CA-466D-92BC-F9C505B038C8}" presName="composite2" presStyleCnt="0"/>
      <dgm:spPr/>
    </dgm:pt>
    <dgm:pt modelId="{68499009-80A7-4A76-B759-1008B28E942A}" type="pres">
      <dgm:prSet presAssocID="{E19046AD-B8CA-466D-92BC-F9C505B038C8}" presName="background2" presStyleLbl="node2" presStyleIdx="1" presStyleCnt="3"/>
      <dgm:spPr/>
    </dgm:pt>
    <dgm:pt modelId="{6223688E-D3FC-48B1-BF2F-0D9968B5085B}" type="pres">
      <dgm:prSet presAssocID="{E19046AD-B8CA-466D-92BC-F9C505B038C8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CF5FD48B-2E90-404A-A37E-9D935C2800C4}" type="pres">
      <dgm:prSet presAssocID="{E19046AD-B8CA-466D-92BC-F9C505B038C8}" presName="hierChild3" presStyleCnt="0"/>
      <dgm:spPr/>
    </dgm:pt>
    <dgm:pt modelId="{6E9B9D1E-E5E0-4BEB-AF7E-A79F8CAABC43}" type="pres">
      <dgm:prSet presAssocID="{6283692B-6470-46AA-8D27-496A62272AD4}" presName="Name10" presStyleLbl="parChTrans1D2" presStyleIdx="2" presStyleCnt="3"/>
      <dgm:spPr/>
      <dgm:t>
        <a:bodyPr/>
        <a:lstStyle/>
        <a:p>
          <a:pPr rtl="1"/>
          <a:endParaRPr lang="ar-SA"/>
        </a:p>
      </dgm:t>
    </dgm:pt>
    <dgm:pt modelId="{E455381C-16E6-44F1-8D42-B88D29AB3D7B}" type="pres">
      <dgm:prSet presAssocID="{6D7B8974-1B70-4FD9-892E-FB26D6099A48}" presName="hierRoot2" presStyleCnt="0"/>
      <dgm:spPr/>
    </dgm:pt>
    <dgm:pt modelId="{9C8B9288-0CC6-4D92-B149-183AABD6DF98}" type="pres">
      <dgm:prSet presAssocID="{6D7B8974-1B70-4FD9-892E-FB26D6099A48}" presName="composite2" presStyleCnt="0"/>
      <dgm:spPr/>
    </dgm:pt>
    <dgm:pt modelId="{309C447C-7C33-4041-BD02-A0065E3369BD}" type="pres">
      <dgm:prSet presAssocID="{6D7B8974-1B70-4FD9-892E-FB26D6099A48}" presName="background2" presStyleLbl="node2" presStyleIdx="2" presStyleCnt="3"/>
      <dgm:spPr/>
    </dgm:pt>
    <dgm:pt modelId="{D49B649D-2B99-4F93-B6F1-F4B9C36E8F3B}" type="pres">
      <dgm:prSet presAssocID="{6D7B8974-1B70-4FD9-892E-FB26D6099A48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026D24DA-A04F-470F-BB92-0886FC13B156}" type="pres">
      <dgm:prSet presAssocID="{6D7B8974-1B70-4FD9-892E-FB26D6099A48}" presName="hierChild3" presStyleCnt="0"/>
      <dgm:spPr/>
    </dgm:pt>
  </dgm:ptLst>
  <dgm:cxnLst>
    <dgm:cxn modelId="{A3930935-9B20-4106-99C3-09A31E46ED0C}" srcId="{EF148281-6C4F-4F0B-9B66-46A6230B4354}" destId="{6D7B8974-1B70-4FD9-892E-FB26D6099A48}" srcOrd="2" destOrd="0" parTransId="{6283692B-6470-46AA-8D27-496A62272AD4}" sibTransId="{EC2A4DFE-9F4E-4E9E-9958-5B684AEDA45F}"/>
    <dgm:cxn modelId="{3DDF7331-900B-4E3E-ACC9-85AC668E943C}" srcId="{EF148281-6C4F-4F0B-9B66-46A6230B4354}" destId="{E19046AD-B8CA-466D-92BC-F9C505B038C8}" srcOrd="1" destOrd="0" parTransId="{DB88EF5E-B68E-40F8-92AB-EAC35F346B39}" sibTransId="{0AB94F11-EAB8-46E2-B85A-7E0952ABA576}"/>
    <dgm:cxn modelId="{9E9938D9-C02D-4E7C-BC77-17DFAE7F9407}" type="presOf" srcId="{6283692B-6470-46AA-8D27-496A62272AD4}" destId="{6E9B9D1E-E5E0-4BEB-AF7E-A79F8CAABC43}" srcOrd="0" destOrd="0" presId="urn:microsoft.com/office/officeart/2005/8/layout/hierarchy1"/>
    <dgm:cxn modelId="{9F6103D8-FC00-4C3E-BABF-CD9C3F9460AF}" type="presOf" srcId="{DB88EF5E-B68E-40F8-92AB-EAC35F346B39}" destId="{6EC3C20E-88DD-4995-AB56-1276307DB7FA}" srcOrd="0" destOrd="0" presId="urn:microsoft.com/office/officeart/2005/8/layout/hierarchy1"/>
    <dgm:cxn modelId="{DE63887D-9E92-44B3-9A1E-EFC44A717528}" srcId="{EF148281-6C4F-4F0B-9B66-46A6230B4354}" destId="{6FF8457C-B0F7-4372-A4DB-4D7D79DE9D8D}" srcOrd="0" destOrd="0" parTransId="{5DC7E915-9281-4CBA-A42F-9C90D452DD39}" sibTransId="{C906C464-4FF2-4B53-84CA-1CEE8DA2E8DD}"/>
    <dgm:cxn modelId="{859D69EE-A031-40E2-83EA-96819A805FEA}" type="presOf" srcId="{EF148281-6C4F-4F0B-9B66-46A6230B4354}" destId="{8CE3D657-3B46-4CBC-9FE8-6D728144A508}" srcOrd="0" destOrd="0" presId="urn:microsoft.com/office/officeart/2005/8/layout/hierarchy1"/>
    <dgm:cxn modelId="{79802B32-2BED-43ED-9114-87EA02917D3C}" type="presOf" srcId="{5DC7E915-9281-4CBA-A42F-9C90D452DD39}" destId="{05427B87-BED5-47F9-A6A9-32EB4F9FBA08}" srcOrd="0" destOrd="0" presId="urn:microsoft.com/office/officeart/2005/8/layout/hierarchy1"/>
    <dgm:cxn modelId="{6BB980BA-36AE-4563-9F32-05943A55749F}" type="presOf" srcId="{6FF8457C-B0F7-4372-A4DB-4D7D79DE9D8D}" destId="{B0FBFAAC-BE0F-458C-A9DB-15A661F3902D}" srcOrd="0" destOrd="0" presId="urn:microsoft.com/office/officeart/2005/8/layout/hierarchy1"/>
    <dgm:cxn modelId="{AB3A72ED-F2E9-4F4F-B2E7-8127B6B86E87}" type="presOf" srcId="{6D7B8974-1B70-4FD9-892E-FB26D6099A48}" destId="{D49B649D-2B99-4F93-B6F1-F4B9C36E8F3B}" srcOrd="0" destOrd="0" presId="urn:microsoft.com/office/officeart/2005/8/layout/hierarchy1"/>
    <dgm:cxn modelId="{58510074-299C-4419-8E7B-884FD3C3B7A8}" type="presOf" srcId="{BDDD6CEB-84EC-4531-B3C3-E410A82E6AF2}" destId="{93215880-DF29-4893-9815-558BB56CB57E}" srcOrd="0" destOrd="0" presId="urn:microsoft.com/office/officeart/2005/8/layout/hierarchy1"/>
    <dgm:cxn modelId="{21B03B11-5703-49B3-99B3-0C309270A574}" type="presOf" srcId="{E19046AD-B8CA-466D-92BC-F9C505B038C8}" destId="{6223688E-D3FC-48B1-BF2F-0D9968B5085B}" srcOrd="0" destOrd="0" presId="urn:microsoft.com/office/officeart/2005/8/layout/hierarchy1"/>
    <dgm:cxn modelId="{DAEF4948-FC48-4D10-AD2C-B132BDD18DC1}" srcId="{BDDD6CEB-84EC-4531-B3C3-E410A82E6AF2}" destId="{EF148281-6C4F-4F0B-9B66-46A6230B4354}" srcOrd="0" destOrd="0" parTransId="{0C9C0E9B-1321-4386-AF9C-BB92FB51333A}" sibTransId="{98C928C3-4F75-413A-A41E-82809DF5A90E}"/>
    <dgm:cxn modelId="{3D646150-F341-4759-AEAC-A7BC21B94533}" type="presParOf" srcId="{93215880-DF29-4893-9815-558BB56CB57E}" destId="{8DCBFEC9-CA69-4394-AE38-D9B4E5DC8B06}" srcOrd="0" destOrd="0" presId="urn:microsoft.com/office/officeart/2005/8/layout/hierarchy1"/>
    <dgm:cxn modelId="{C72D9BE4-9322-4DF4-9231-45B387ABC9AF}" type="presParOf" srcId="{8DCBFEC9-CA69-4394-AE38-D9B4E5DC8B06}" destId="{502B456F-BFCF-40CF-A75A-908C9C5D6B9F}" srcOrd="0" destOrd="0" presId="urn:microsoft.com/office/officeart/2005/8/layout/hierarchy1"/>
    <dgm:cxn modelId="{CA3FB4B7-A139-4B53-9E0B-E9202FD75381}" type="presParOf" srcId="{502B456F-BFCF-40CF-A75A-908C9C5D6B9F}" destId="{A54F3376-5E9D-43A1-B551-5D0367ACB484}" srcOrd="0" destOrd="0" presId="urn:microsoft.com/office/officeart/2005/8/layout/hierarchy1"/>
    <dgm:cxn modelId="{DAC32B6D-B553-49B3-8B8A-A5A1B6CD0A5C}" type="presParOf" srcId="{502B456F-BFCF-40CF-A75A-908C9C5D6B9F}" destId="{8CE3D657-3B46-4CBC-9FE8-6D728144A508}" srcOrd="1" destOrd="0" presId="urn:microsoft.com/office/officeart/2005/8/layout/hierarchy1"/>
    <dgm:cxn modelId="{4F7DF644-BD80-4121-8D22-2C3F9F5D25F6}" type="presParOf" srcId="{8DCBFEC9-CA69-4394-AE38-D9B4E5DC8B06}" destId="{E3BC81A5-32A0-4809-831D-253D229E924F}" srcOrd="1" destOrd="0" presId="urn:microsoft.com/office/officeart/2005/8/layout/hierarchy1"/>
    <dgm:cxn modelId="{0BFB3922-DA0D-4EE1-AA71-4E8F4CD94B8A}" type="presParOf" srcId="{E3BC81A5-32A0-4809-831D-253D229E924F}" destId="{05427B87-BED5-47F9-A6A9-32EB4F9FBA08}" srcOrd="0" destOrd="0" presId="urn:microsoft.com/office/officeart/2005/8/layout/hierarchy1"/>
    <dgm:cxn modelId="{A5941E29-DD93-4558-9947-844EFFFB3306}" type="presParOf" srcId="{E3BC81A5-32A0-4809-831D-253D229E924F}" destId="{1E576977-8B42-4BB9-B03A-8BAC5A5293AB}" srcOrd="1" destOrd="0" presId="urn:microsoft.com/office/officeart/2005/8/layout/hierarchy1"/>
    <dgm:cxn modelId="{78902633-601D-4FA4-90A2-3624EEC4DD00}" type="presParOf" srcId="{1E576977-8B42-4BB9-B03A-8BAC5A5293AB}" destId="{D37B8033-08CB-4320-A5BB-32A07C769E8E}" srcOrd="0" destOrd="0" presId="urn:microsoft.com/office/officeart/2005/8/layout/hierarchy1"/>
    <dgm:cxn modelId="{A466045B-B690-455D-80B7-6EDAAFA36BF0}" type="presParOf" srcId="{D37B8033-08CB-4320-A5BB-32A07C769E8E}" destId="{BDF88EDA-8A32-4ABB-A674-88687D3FE83F}" srcOrd="0" destOrd="0" presId="urn:microsoft.com/office/officeart/2005/8/layout/hierarchy1"/>
    <dgm:cxn modelId="{F05B0664-E237-43B9-AF98-AC51C854578F}" type="presParOf" srcId="{D37B8033-08CB-4320-A5BB-32A07C769E8E}" destId="{B0FBFAAC-BE0F-458C-A9DB-15A661F3902D}" srcOrd="1" destOrd="0" presId="urn:microsoft.com/office/officeart/2005/8/layout/hierarchy1"/>
    <dgm:cxn modelId="{FC9D4471-464A-44E0-9223-48B53ADAF2F3}" type="presParOf" srcId="{1E576977-8B42-4BB9-B03A-8BAC5A5293AB}" destId="{6A8AC988-A3FC-4225-972B-2E446987C467}" srcOrd="1" destOrd="0" presId="urn:microsoft.com/office/officeart/2005/8/layout/hierarchy1"/>
    <dgm:cxn modelId="{72C39D7A-9724-4AF7-9E74-FDBEE75B6124}" type="presParOf" srcId="{E3BC81A5-32A0-4809-831D-253D229E924F}" destId="{6EC3C20E-88DD-4995-AB56-1276307DB7FA}" srcOrd="2" destOrd="0" presId="urn:microsoft.com/office/officeart/2005/8/layout/hierarchy1"/>
    <dgm:cxn modelId="{66AD41D5-128C-4633-8026-1471FC5F8B24}" type="presParOf" srcId="{E3BC81A5-32A0-4809-831D-253D229E924F}" destId="{3A20764B-6298-4B1C-9EC5-E3011A3187FF}" srcOrd="3" destOrd="0" presId="urn:microsoft.com/office/officeart/2005/8/layout/hierarchy1"/>
    <dgm:cxn modelId="{8E278B6A-79AA-4F9E-A9A7-0DEBACD64631}" type="presParOf" srcId="{3A20764B-6298-4B1C-9EC5-E3011A3187FF}" destId="{F1EB0035-FD1C-4A41-B9E0-DC88D92CEB56}" srcOrd="0" destOrd="0" presId="urn:microsoft.com/office/officeart/2005/8/layout/hierarchy1"/>
    <dgm:cxn modelId="{C8CC6EB6-EE4D-4A87-B911-452F62534AD9}" type="presParOf" srcId="{F1EB0035-FD1C-4A41-B9E0-DC88D92CEB56}" destId="{68499009-80A7-4A76-B759-1008B28E942A}" srcOrd="0" destOrd="0" presId="urn:microsoft.com/office/officeart/2005/8/layout/hierarchy1"/>
    <dgm:cxn modelId="{85AB3D6A-EE22-4531-9B22-DC4C5DCE9E0C}" type="presParOf" srcId="{F1EB0035-FD1C-4A41-B9E0-DC88D92CEB56}" destId="{6223688E-D3FC-48B1-BF2F-0D9968B5085B}" srcOrd="1" destOrd="0" presId="urn:microsoft.com/office/officeart/2005/8/layout/hierarchy1"/>
    <dgm:cxn modelId="{EDE7FC2D-AD59-43D7-ACC7-0662836BAD78}" type="presParOf" srcId="{3A20764B-6298-4B1C-9EC5-E3011A3187FF}" destId="{CF5FD48B-2E90-404A-A37E-9D935C2800C4}" srcOrd="1" destOrd="0" presId="urn:microsoft.com/office/officeart/2005/8/layout/hierarchy1"/>
    <dgm:cxn modelId="{9C38DBFF-383B-4E8E-89D8-16A295A3256C}" type="presParOf" srcId="{E3BC81A5-32A0-4809-831D-253D229E924F}" destId="{6E9B9D1E-E5E0-4BEB-AF7E-A79F8CAABC43}" srcOrd="4" destOrd="0" presId="urn:microsoft.com/office/officeart/2005/8/layout/hierarchy1"/>
    <dgm:cxn modelId="{28986D2F-D91C-45DF-95A3-C02AB889466F}" type="presParOf" srcId="{E3BC81A5-32A0-4809-831D-253D229E924F}" destId="{E455381C-16E6-44F1-8D42-B88D29AB3D7B}" srcOrd="5" destOrd="0" presId="urn:microsoft.com/office/officeart/2005/8/layout/hierarchy1"/>
    <dgm:cxn modelId="{49797FFA-CEC3-46B4-8EA8-D1DEDB49F6E9}" type="presParOf" srcId="{E455381C-16E6-44F1-8D42-B88D29AB3D7B}" destId="{9C8B9288-0CC6-4D92-B149-183AABD6DF98}" srcOrd="0" destOrd="0" presId="urn:microsoft.com/office/officeart/2005/8/layout/hierarchy1"/>
    <dgm:cxn modelId="{A5B997DD-8613-4775-B1E5-8A46A43BB9D3}" type="presParOf" srcId="{9C8B9288-0CC6-4D92-B149-183AABD6DF98}" destId="{309C447C-7C33-4041-BD02-A0065E3369BD}" srcOrd="0" destOrd="0" presId="urn:microsoft.com/office/officeart/2005/8/layout/hierarchy1"/>
    <dgm:cxn modelId="{E1CE4FF5-96AD-4A7A-ACB8-8B03F15F4ECC}" type="presParOf" srcId="{9C8B9288-0CC6-4D92-B149-183AABD6DF98}" destId="{D49B649D-2B99-4F93-B6F1-F4B9C36E8F3B}" srcOrd="1" destOrd="0" presId="urn:microsoft.com/office/officeart/2005/8/layout/hierarchy1"/>
    <dgm:cxn modelId="{89C98BB7-0AAD-4C06-B4E8-1462917B5B5E}" type="presParOf" srcId="{E455381C-16E6-44F1-8D42-B88D29AB3D7B}" destId="{026D24DA-A04F-470F-BB92-0886FC13B15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B27EF0-45A8-46AA-A800-2FA6E16AA63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07C1864D-D749-473C-97EC-97A367C5E65B}">
      <dgm:prSet phldrT="[نص]"/>
      <dgm:spPr/>
      <dgm:t>
        <a:bodyPr/>
        <a:lstStyle/>
        <a:p>
          <a:pPr rtl="1"/>
          <a:r>
            <a:rPr lang="ar-SA" dirty="0" smtClean="0"/>
            <a:t>التصميم العملي للمشروع</a:t>
          </a:r>
        </a:p>
        <a:p>
          <a:pPr rtl="1"/>
          <a:r>
            <a:rPr lang="ar-SA" dirty="0" smtClean="0"/>
            <a:t>50%</a:t>
          </a:r>
          <a:endParaRPr lang="ar-SA" dirty="0"/>
        </a:p>
      </dgm:t>
    </dgm:pt>
    <dgm:pt modelId="{E0571910-F43D-4958-ACAE-3140E8498569}" type="parTrans" cxnId="{4353C6D9-1A8D-4B0F-AEDC-22C1BAA5923B}">
      <dgm:prSet/>
      <dgm:spPr/>
      <dgm:t>
        <a:bodyPr/>
        <a:lstStyle/>
        <a:p>
          <a:pPr rtl="1"/>
          <a:endParaRPr lang="ar-SA"/>
        </a:p>
      </dgm:t>
    </dgm:pt>
    <dgm:pt modelId="{566173DC-849D-4A3D-8255-B546AC6AB963}" type="sibTrans" cxnId="{4353C6D9-1A8D-4B0F-AEDC-22C1BAA5923B}">
      <dgm:prSet/>
      <dgm:spPr/>
      <dgm:t>
        <a:bodyPr/>
        <a:lstStyle/>
        <a:p>
          <a:pPr rtl="1"/>
          <a:endParaRPr lang="ar-SA"/>
        </a:p>
      </dgm:t>
    </dgm:pt>
    <dgm:pt modelId="{A6E9D1A0-FD8C-4264-8193-7E64548E4167}">
      <dgm:prSet phldrT="[نص]"/>
      <dgm:spPr/>
      <dgm:t>
        <a:bodyPr/>
        <a:lstStyle/>
        <a:p>
          <a:pPr rtl="1"/>
          <a:r>
            <a:rPr lang="ar-SA" dirty="0" smtClean="0"/>
            <a:t>تصميم الدائرة المطبوعة </a:t>
          </a:r>
          <a:r>
            <a:rPr lang="en-US" dirty="0" smtClean="0"/>
            <a:t>PCB</a:t>
          </a:r>
        </a:p>
        <a:p>
          <a:pPr rtl="1"/>
          <a:r>
            <a:rPr lang="ar-SA" dirty="0" smtClean="0"/>
            <a:t>20%</a:t>
          </a:r>
          <a:endParaRPr lang="ar-SA" dirty="0"/>
        </a:p>
      </dgm:t>
    </dgm:pt>
    <dgm:pt modelId="{3D8FD2DB-B071-4A93-9E86-5A086D872CEA}" type="parTrans" cxnId="{06580C91-1F1B-4BF2-B546-4E4F74A3C073}">
      <dgm:prSet/>
      <dgm:spPr/>
      <dgm:t>
        <a:bodyPr/>
        <a:lstStyle/>
        <a:p>
          <a:pPr rtl="1"/>
          <a:endParaRPr lang="ar-SA"/>
        </a:p>
      </dgm:t>
    </dgm:pt>
    <dgm:pt modelId="{0E3FEA8A-F9FB-45B1-8CB9-E57D7F87B20F}" type="sibTrans" cxnId="{06580C91-1F1B-4BF2-B546-4E4F74A3C073}">
      <dgm:prSet/>
      <dgm:spPr/>
      <dgm:t>
        <a:bodyPr/>
        <a:lstStyle/>
        <a:p>
          <a:pPr rtl="1"/>
          <a:endParaRPr lang="ar-SA"/>
        </a:p>
      </dgm:t>
    </dgm:pt>
    <dgm:pt modelId="{A5D36664-2791-433D-A994-CF400120A624}">
      <dgm:prSet phldrT="[نص]"/>
      <dgm:spPr/>
      <dgm:t>
        <a:bodyPr/>
        <a:lstStyle/>
        <a:p>
          <a:pPr rtl="1"/>
          <a:r>
            <a:rPr lang="ar-SA" dirty="0" smtClean="0"/>
            <a:t>كتابة الكود البرمجي</a:t>
          </a:r>
        </a:p>
        <a:p>
          <a:pPr rtl="1"/>
          <a:r>
            <a:rPr lang="ar-SA" dirty="0" smtClean="0"/>
            <a:t>20%</a:t>
          </a:r>
          <a:endParaRPr lang="ar-SA" dirty="0"/>
        </a:p>
      </dgm:t>
    </dgm:pt>
    <dgm:pt modelId="{AB61C52A-CDBF-44A7-804E-3B7EB5536E79}" type="parTrans" cxnId="{BEFF8698-BF04-4050-9F81-CEE138483A7E}">
      <dgm:prSet/>
      <dgm:spPr/>
      <dgm:t>
        <a:bodyPr/>
        <a:lstStyle/>
        <a:p>
          <a:pPr rtl="1"/>
          <a:endParaRPr lang="ar-SA"/>
        </a:p>
      </dgm:t>
    </dgm:pt>
    <dgm:pt modelId="{83807B18-9587-4729-9A69-517D80502D93}" type="sibTrans" cxnId="{BEFF8698-BF04-4050-9F81-CEE138483A7E}">
      <dgm:prSet/>
      <dgm:spPr/>
      <dgm:t>
        <a:bodyPr/>
        <a:lstStyle/>
        <a:p>
          <a:pPr rtl="1"/>
          <a:endParaRPr lang="ar-SA"/>
        </a:p>
      </dgm:t>
    </dgm:pt>
    <dgm:pt modelId="{75485748-82F1-4EB2-B70B-CB8611E7735D}">
      <dgm:prSet phldrT="[نص]"/>
      <dgm:spPr/>
      <dgm:t>
        <a:bodyPr/>
        <a:lstStyle/>
        <a:p>
          <a:pPr rtl="1"/>
          <a:r>
            <a:rPr lang="ar-SA" dirty="0" smtClean="0"/>
            <a:t>طباعة الدائرة و تلحيمها 10%</a:t>
          </a:r>
          <a:endParaRPr lang="ar-SA" dirty="0"/>
        </a:p>
      </dgm:t>
    </dgm:pt>
    <dgm:pt modelId="{FD665A7A-14B5-4ED9-8FB5-B8ED334DBC2A}" type="parTrans" cxnId="{F9F17662-96E0-4271-9A89-BF73FC383DBC}">
      <dgm:prSet/>
      <dgm:spPr/>
      <dgm:t>
        <a:bodyPr/>
        <a:lstStyle/>
        <a:p>
          <a:pPr rtl="1"/>
          <a:endParaRPr lang="ar-SA"/>
        </a:p>
      </dgm:t>
    </dgm:pt>
    <dgm:pt modelId="{DAD9B85A-C558-4001-87E4-A79E1D18C3F5}" type="sibTrans" cxnId="{F9F17662-96E0-4271-9A89-BF73FC383DBC}">
      <dgm:prSet/>
      <dgm:spPr/>
      <dgm:t>
        <a:bodyPr/>
        <a:lstStyle/>
        <a:p>
          <a:pPr rtl="1"/>
          <a:endParaRPr lang="ar-SA"/>
        </a:p>
      </dgm:t>
    </dgm:pt>
    <dgm:pt modelId="{3A33BEDD-6742-4DE1-892D-915DA7288F38}" type="pres">
      <dgm:prSet presAssocID="{41B27EF0-45A8-46AA-A800-2FA6E16AA6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ar-SA"/>
        </a:p>
      </dgm:t>
    </dgm:pt>
    <dgm:pt modelId="{C9F9D925-8534-444B-B041-57FE39B8BC91}" type="pres">
      <dgm:prSet presAssocID="{07C1864D-D749-473C-97EC-97A367C5E65B}" presName="hierRoot1" presStyleCnt="0"/>
      <dgm:spPr/>
    </dgm:pt>
    <dgm:pt modelId="{EE1FE469-D811-421C-9DC6-02DB9F2E6EC7}" type="pres">
      <dgm:prSet presAssocID="{07C1864D-D749-473C-97EC-97A367C5E65B}" presName="composite" presStyleCnt="0"/>
      <dgm:spPr/>
    </dgm:pt>
    <dgm:pt modelId="{18355517-ECEC-49B0-B70D-48E0B2D21DA2}" type="pres">
      <dgm:prSet presAssocID="{07C1864D-D749-473C-97EC-97A367C5E65B}" presName="background" presStyleLbl="node0" presStyleIdx="0" presStyleCnt="1"/>
      <dgm:spPr/>
    </dgm:pt>
    <dgm:pt modelId="{844B0BC4-7561-4AB6-A723-65E0B8352613}" type="pres">
      <dgm:prSet presAssocID="{07C1864D-D749-473C-97EC-97A367C5E65B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C85A27DE-E139-44B5-ACDA-0DE8ADD1A8FC}" type="pres">
      <dgm:prSet presAssocID="{07C1864D-D749-473C-97EC-97A367C5E65B}" presName="hierChild2" presStyleCnt="0"/>
      <dgm:spPr/>
    </dgm:pt>
    <dgm:pt modelId="{6682A224-6FB1-4416-9D8A-667B073677FE}" type="pres">
      <dgm:prSet presAssocID="{3D8FD2DB-B071-4A93-9E86-5A086D872CEA}" presName="Name10" presStyleLbl="parChTrans1D2" presStyleIdx="0" presStyleCnt="3"/>
      <dgm:spPr/>
      <dgm:t>
        <a:bodyPr/>
        <a:lstStyle/>
        <a:p>
          <a:pPr rtl="1"/>
          <a:endParaRPr lang="ar-SA"/>
        </a:p>
      </dgm:t>
    </dgm:pt>
    <dgm:pt modelId="{8B030932-3E1C-4F7E-98FC-974F19A0920D}" type="pres">
      <dgm:prSet presAssocID="{A6E9D1A0-FD8C-4264-8193-7E64548E4167}" presName="hierRoot2" presStyleCnt="0"/>
      <dgm:spPr/>
    </dgm:pt>
    <dgm:pt modelId="{4AFA1A4B-6DAC-483D-B576-BC9934E7CE76}" type="pres">
      <dgm:prSet presAssocID="{A6E9D1A0-FD8C-4264-8193-7E64548E4167}" presName="composite2" presStyleCnt="0"/>
      <dgm:spPr/>
    </dgm:pt>
    <dgm:pt modelId="{90CAD0BF-827A-4B47-A717-35959E30FBE2}" type="pres">
      <dgm:prSet presAssocID="{A6E9D1A0-FD8C-4264-8193-7E64548E4167}" presName="background2" presStyleLbl="node2" presStyleIdx="0" presStyleCnt="3"/>
      <dgm:spPr/>
    </dgm:pt>
    <dgm:pt modelId="{EB782469-93D3-4FE0-AE47-884C8F1E4A38}" type="pres">
      <dgm:prSet presAssocID="{A6E9D1A0-FD8C-4264-8193-7E64548E4167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26ADA7C9-4676-4F86-A942-202AB52CF41F}" type="pres">
      <dgm:prSet presAssocID="{A6E9D1A0-FD8C-4264-8193-7E64548E4167}" presName="hierChild3" presStyleCnt="0"/>
      <dgm:spPr/>
    </dgm:pt>
    <dgm:pt modelId="{593ECD5E-B92D-4056-8E18-B2173F4227F0}" type="pres">
      <dgm:prSet presAssocID="{AB61C52A-CDBF-44A7-804E-3B7EB5536E79}" presName="Name10" presStyleLbl="parChTrans1D2" presStyleIdx="1" presStyleCnt="3"/>
      <dgm:spPr/>
      <dgm:t>
        <a:bodyPr/>
        <a:lstStyle/>
        <a:p>
          <a:pPr rtl="1"/>
          <a:endParaRPr lang="ar-SA"/>
        </a:p>
      </dgm:t>
    </dgm:pt>
    <dgm:pt modelId="{CB13B1B6-93D7-43AC-9B45-3DD3B165C133}" type="pres">
      <dgm:prSet presAssocID="{A5D36664-2791-433D-A994-CF400120A624}" presName="hierRoot2" presStyleCnt="0"/>
      <dgm:spPr/>
    </dgm:pt>
    <dgm:pt modelId="{E9C9EAD5-EDBA-4353-B8A7-59F740E896AB}" type="pres">
      <dgm:prSet presAssocID="{A5D36664-2791-433D-A994-CF400120A624}" presName="composite2" presStyleCnt="0"/>
      <dgm:spPr/>
    </dgm:pt>
    <dgm:pt modelId="{893A301C-C6E9-4AF1-B0C5-49E305D30946}" type="pres">
      <dgm:prSet presAssocID="{A5D36664-2791-433D-A994-CF400120A624}" presName="background2" presStyleLbl="node2" presStyleIdx="1" presStyleCnt="3"/>
      <dgm:spPr/>
    </dgm:pt>
    <dgm:pt modelId="{038EAF18-FACF-4F1B-A0A7-A74D59D1C13F}" type="pres">
      <dgm:prSet presAssocID="{A5D36664-2791-433D-A994-CF400120A624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618DB54B-235D-4593-B782-FA71F433F579}" type="pres">
      <dgm:prSet presAssocID="{A5D36664-2791-433D-A994-CF400120A624}" presName="hierChild3" presStyleCnt="0"/>
      <dgm:spPr/>
    </dgm:pt>
    <dgm:pt modelId="{18EC5AA4-F585-4A9A-A1A3-AB188BD38649}" type="pres">
      <dgm:prSet presAssocID="{FD665A7A-14B5-4ED9-8FB5-B8ED334DBC2A}" presName="Name10" presStyleLbl="parChTrans1D2" presStyleIdx="2" presStyleCnt="3"/>
      <dgm:spPr/>
      <dgm:t>
        <a:bodyPr/>
        <a:lstStyle/>
        <a:p>
          <a:pPr rtl="1"/>
          <a:endParaRPr lang="ar-SA"/>
        </a:p>
      </dgm:t>
    </dgm:pt>
    <dgm:pt modelId="{61D23128-074B-4C21-8A55-AB3496F4DA0F}" type="pres">
      <dgm:prSet presAssocID="{75485748-82F1-4EB2-B70B-CB8611E7735D}" presName="hierRoot2" presStyleCnt="0"/>
      <dgm:spPr/>
    </dgm:pt>
    <dgm:pt modelId="{FFE27E32-C917-43C4-83BD-92B1CAD0260B}" type="pres">
      <dgm:prSet presAssocID="{75485748-82F1-4EB2-B70B-CB8611E7735D}" presName="composite2" presStyleCnt="0"/>
      <dgm:spPr/>
    </dgm:pt>
    <dgm:pt modelId="{A11C0CCA-B4DB-4689-8D9B-0FFA407318BE}" type="pres">
      <dgm:prSet presAssocID="{75485748-82F1-4EB2-B70B-CB8611E7735D}" presName="background2" presStyleLbl="node2" presStyleIdx="2" presStyleCnt="3"/>
      <dgm:spPr/>
    </dgm:pt>
    <dgm:pt modelId="{B3EB53CF-5DC2-47E6-9063-A4EF88B35A60}" type="pres">
      <dgm:prSet presAssocID="{75485748-82F1-4EB2-B70B-CB8611E7735D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52BC3DAE-7370-4D72-8209-2A935B9F7E25}" type="pres">
      <dgm:prSet presAssocID="{75485748-82F1-4EB2-B70B-CB8611E7735D}" presName="hierChild3" presStyleCnt="0"/>
      <dgm:spPr/>
    </dgm:pt>
  </dgm:ptLst>
  <dgm:cxnLst>
    <dgm:cxn modelId="{4353C6D9-1A8D-4B0F-AEDC-22C1BAA5923B}" srcId="{41B27EF0-45A8-46AA-A800-2FA6E16AA633}" destId="{07C1864D-D749-473C-97EC-97A367C5E65B}" srcOrd="0" destOrd="0" parTransId="{E0571910-F43D-4958-ACAE-3140E8498569}" sibTransId="{566173DC-849D-4A3D-8255-B546AC6AB963}"/>
    <dgm:cxn modelId="{ECFD8D01-0AFB-4A49-93C5-9C32E493CB5A}" type="presOf" srcId="{A6E9D1A0-FD8C-4264-8193-7E64548E4167}" destId="{EB782469-93D3-4FE0-AE47-884C8F1E4A38}" srcOrd="0" destOrd="0" presId="urn:microsoft.com/office/officeart/2005/8/layout/hierarchy1"/>
    <dgm:cxn modelId="{2311AB57-6E08-44E6-B71F-ECEBEC5157FE}" type="presOf" srcId="{07C1864D-D749-473C-97EC-97A367C5E65B}" destId="{844B0BC4-7561-4AB6-A723-65E0B8352613}" srcOrd="0" destOrd="0" presId="urn:microsoft.com/office/officeart/2005/8/layout/hierarchy1"/>
    <dgm:cxn modelId="{ACC581A7-A1EF-4796-A4E1-A9A7F26D6517}" type="presOf" srcId="{AB61C52A-CDBF-44A7-804E-3B7EB5536E79}" destId="{593ECD5E-B92D-4056-8E18-B2173F4227F0}" srcOrd="0" destOrd="0" presId="urn:microsoft.com/office/officeart/2005/8/layout/hierarchy1"/>
    <dgm:cxn modelId="{8195AB9C-6821-43F8-8A6E-74DD4B72DF8B}" type="presOf" srcId="{FD665A7A-14B5-4ED9-8FB5-B8ED334DBC2A}" destId="{18EC5AA4-F585-4A9A-A1A3-AB188BD38649}" srcOrd="0" destOrd="0" presId="urn:microsoft.com/office/officeart/2005/8/layout/hierarchy1"/>
    <dgm:cxn modelId="{0D57DE8D-F978-48A7-AE17-3741957B8304}" type="presOf" srcId="{A5D36664-2791-433D-A994-CF400120A624}" destId="{038EAF18-FACF-4F1B-A0A7-A74D59D1C13F}" srcOrd="0" destOrd="0" presId="urn:microsoft.com/office/officeart/2005/8/layout/hierarchy1"/>
    <dgm:cxn modelId="{BEFF8698-BF04-4050-9F81-CEE138483A7E}" srcId="{07C1864D-D749-473C-97EC-97A367C5E65B}" destId="{A5D36664-2791-433D-A994-CF400120A624}" srcOrd="1" destOrd="0" parTransId="{AB61C52A-CDBF-44A7-804E-3B7EB5536E79}" sibTransId="{83807B18-9587-4729-9A69-517D80502D93}"/>
    <dgm:cxn modelId="{E59CD84E-E3E1-4295-8356-0CDDB3024547}" type="presOf" srcId="{3D8FD2DB-B071-4A93-9E86-5A086D872CEA}" destId="{6682A224-6FB1-4416-9D8A-667B073677FE}" srcOrd="0" destOrd="0" presId="urn:microsoft.com/office/officeart/2005/8/layout/hierarchy1"/>
    <dgm:cxn modelId="{7A1A80AD-0392-4E1F-9737-DE9ACC91C383}" type="presOf" srcId="{41B27EF0-45A8-46AA-A800-2FA6E16AA633}" destId="{3A33BEDD-6742-4DE1-892D-915DA7288F38}" srcOrd="0" destOrd="0" presId="urn:microsoft.com/office/officeart/2005/8/layout/hierarchy1"/>
    <dgm:cxn modelId="{F9F17662-96E0-4271-9A89-BF73FC383DBC}" srcId="{07C1864D-D749-473C-97EC-97A367C5E65B}" destId="{75485748-82F1-4EB2-B70B-CB8611E7735D}" srcOrd="2" destOrd="0" parTransId="{FD665A7A-14B5-4ED9-8FB5-B8ED334DBC2A}" sibTransId="{DAD9B85A-C558-4001-87E4-A79E1D18C3F5}"/>
    <dgm:cxn modelId="{06580C91-1F1B-4BF2-B546-4E4F74A3C073}" srcId="{07C1864D-D749-473C-97EC-97A367C5E65B}" destId="{A6E9D1A0-FD8C-4264-8193-7E64548E4167}" srcOrd="0" destOrd="0" parTransId="{3D8FD2DB-B071-4A93-9E86-5A086D872CEA}" sibTransId="{0E3FEA8A-F9FB-45B1-8CB9-E57D7F87B20F}"/>
    <dgm:cxn modelId="{4EFDAA79-5F4B-47FC-8E4C-061D6E671B03}" type="presOf" srcId="{75485748-82F1-4EB2-B70B-CB8611E7735D}" destId="{B3EB53CF-5DC2-47E6-9063-A4EF88B35A60}" srcOrd="0" destOrd="0" presId="urn:microsoft.com/office/officeart/2005/8/layout/hierarchy1"/>
    <dgm:cxn modelId="{FF115DB7-6864-4CD2-B67E-7878B20C9CC5}" type="presParOf" srcId="{3A33BEDD-6742-4DE1-892D-915DA7288F38}" destId="{C9F9D925-8534-444B-B041-57FE39B8BC91}" srcOrd="0" destOrd="0" presId="urn:microsoft.com/office/officeart/2005/8/layout/hierarchy1"/>
    <dgm:cxn modelId="{C2DA0212-B4AA-4C89-A24F-91CE1D6243A1}" type="presParOf" srcId="{C9F9D925-8534-444B-B041-57FE39B8BC91}" destId="{EE1FE469-D811-421C-9DC6-02DB9F2E6EC7}" srcOrd="0" destOrd="0" presId="urn:microsoft.com/office/officeart/2005/8/layout/hierarchy1"/>
    <dgm:cxn modelId="{A3994A8D-1CC4-43EA-8427-7FC2FE6CF787}" type="presParOf" srcId="{EE1FE469-D811-421C-9DC6-02DB9F2E6EC7}" destId="{18355517-ECEC-49B0-B70D-48E0B2D21DA2}" srcOrd="0" destOrd="0" presId="urn:microsoft.com/office/officeart/2005/8/layout/hierarchy1"/>
    <dgm:cxn modelId="{1CAEE5F5-0899-47B6-A787-FFC9928BC84A}" type="presParOf" srcId="{EE1FE469-D811-421C-9DC6-02DB9F2E6EC7}" destId="{844B0BC4-7561-4AB6-A723-65E0B8352613}" srcOrd="1" destOrd="0" presId="urn:microsoft.com/office/officeart/2005/8/layout/hierarchy1"/>
    <dgm:cxn modelId="{C233D2D7-6083-4E63-9818-4B750B5ADDAC}" type="presParOf" srcId="{C9F9D925-8534-444B-B041-57FE39B8BC91}" destId="{C85A27DE-E139-44B5-ACDA-0DE8ADD1A8FC}" srcOrd="1" destOrd="0" presId="urn:microsoft.com/office/officeart/2005/8/layout/hierarchy1"/>
    <dgm:cxn modelId="{0FBBB4BE-3FEA-4649-A13A-72E748DBE9F0}" type="presParOf" srcId="{C85A27DE-E139-44B5-ACDA-0DE8ADD1A8FC}" destId="{6682A224-6FB1-4416-9D8A-667B073677FE}" srcOrd="0" destOrd="0" presId="urn:microsoft.com/office/officeart/2005/8/layout/hierarchy1"/>
    <dgm:cxn modelId="{E6554066-90C7-4EE7-9F7D-4BF37181B3A2}" type="presParOf" srcId="{C85A27DE-E139-44B5-ACDA-0DE8ADD1A8FC}" destId="{8B030932-3E1C-4F7E-98FC-974F19A0920D}" srcOrd="1" destOrd="0" presId="urn:microsoft.com/office/officeart/2005/8/layout/hierarchy1"/>
    <dgm:cxn modelId="{F07967A1-8163-4F31-AD48-E52CD873465E}" type="presParOf" srcId="{8B030932-3E1C-4F7E-98FC-974F19A0920D}" destId="{4AFA1A4B-6DAC-483D-B576-BC9934E7CE76}" srcOrd="0" destOrd="0" presId="urn:microsoft.com/office/officeart/2005/8/layout/hierarchy1"/>
    <dgm:cxn modelId="{C59AA046-746A-4A5B-96F0-7B438369BD8A}" type="presParOf" srcId="{4AFA1A4B-6DAC-483D-B576-BC9934E7CE76}" destId="{90CAD0BF-827A-4B47-A717-35959E30FBE2}" srcOrd="0" destOrd="0" presId="urn:microsoft.com/office/officeart/2005/8/layout/hierarchy1"/>
    <dgm:cxn modelId="{D4FA7B88-8AE2-4F60-B4AD-67DA1603F3EF}" type="presParOf" srcId="{4AFA1A4B-6DAC-483D-B576-BC9934E7CE76}" destId="{EB782469-93D3-4FE0-AE47-884C8F1E4A38}" srcOrd="1" destOrd="0" presId="urn:microsoft.com/office/officeart/2005/8/layout/hierarchy1"/>
    <dgm:cxn modelId="{D5C14551-CE2D-41E3-B128-7B17E2614C6E}" type="presParOf" srcId="{8B030932-3E1C-4F7E-98FC-974F19A0920D}" destId="{26ADA7C9-4676-4F86-A942-202AB52CF41F}" srcOrd="1" destOrd="0" presId="urn:microsoft.com/office/officeart/2005/8/layout/hierarchy1"/>
    <dgm:cxn modelId="{96DFEEE6-054E-4A83-892E-14975318C4D5}" type="presParOf" srcId="{C85A27DE-E139-44B5-ACDA-0DE8ADD1A8FC}" destId="{593ECD5E-B92D-4056-8E18-B2173F4227F0}" srcOrd="2" destOrd="0" presId="urn:microsoft.com/office/officeart/2005/8/layout/hierarchy1"/>
    <dgm:cxn modelId="{4F89D98E-8D43-4898-B539-72DDEC0DCE4B}" type="presParOf" srcId="{C85A27DE-E139-44B5-ACDA-0DE8ADD1A8FC}" destId="{CB13B1B6-93D7-43AC-9B45-3DD3B165C133}" srcOrd="3" destOrd="0" presId="urn:microsoft.com/office/officeart/2005/8/layout/hierarchy1"/>
    <dgm:cxn modelId="{C8673DB9-18C7-4678-AC51-1CB7F33CE622}" type="presParOf" srcId="{CB13B1B6-93D7-43AC-9B45-3DD3B165C133}" destId="{E9C9EAD5-EDBA-4353-B8A7-59F740E896AB}" srcOrd="0" destOrd="0" presId="urn:microsoft.com/office/officeart/2005/8/layout/hierarchy1"/>
    <dgm:cxn modelId="{C2643B27-2D2B-43C4-9164-34D04F8A1278}" type="presParOf" srcId="{E9C9EAD5-EDBA-4353-B8A7-59F740E896AB}" destId="{893A301C-C6E9-4AF1-B0C5-49E305D30946}" srcOrd="0" destOrd="0" presId="urn:microsoft.com/office/officeart/2005/8/layout/hierarchy1"/>
    <dgm:cxn modelId="{889D16A7-2649-4DF2-8675-50C7FD04D0E0}" type="presParOf" srcId="{E9C9EAD5-EDBA-4353-B8A7-59F740E896AB}" destId="{038EAF18-FACF-4F1B-A0A7-A74D59D1C13F}" srcOrd="1" destOrd="0" presId="urn:microsoft.com/office/officeart/2005/8/layout/hierarchy1"/>
    <dgm:cxn modelId="{439112ED-E2C2-4902-A82C-017B16CFDC55}" type="presParOf" srcId="{CB13B1B6-93D7-43AC-9B45-3DD3B165C133}" destId="{618DB54B-235D-4593-B782-FA71F433F579}" srcOrd="1" destOrd="0" presId="urn:microsoft.com/office/officeart/2005/8/layout/hierarchy1"/>
    <dgm:cxn modelId="{E75DC60E-DFD3-434F-A435-64385C83B299}" type="presParOf" srcId="{C85A27DE-E139-44B5-ACDA-0DE8ADD1A8FC}" destId="{18EC5AA4-F585-4A9A-A1A3-AB188BD38649}" srcOrd="4" destOrd="0" presId="urn:microsoft.com/office/officeart/2005/8/layout/hierarchy1"/>
    <dgm:cxn modelId="{2E46A877-F038-4920-A0A7-E80DB7DB4F0B}" type="presParOf" srcId="{C85A27DE-E139-44B5-ACDA-0DE8ADD1A8FC}" destId="{61D23128-074B-4C21-8A55-AB3496F4DA0F}" srcOrd="5" destOrd="0" presId="urn:microsoft.com/office/officeart/2005/8/layout/hierarchy1"/>
    <dgm:cxn modelId="{D4A952E6-7AA2-43C5-8B91-AA10AA117C4D}" type="presParOf" srcId="{61D23128-074B-4C21-8A55-AB3496F4DA0F}" destId="{FFE27E32-C917-43C4-83BD-92B1CAD0260B}" srcOrd="0" destOrd="0" presId="urn:microsoft.com/office/officeart/2005/8/layout/hierarchy1"/>
    <dgm:cxn modelId="{966ABD7E-F758-4E75-8A38-D097F7104563}" type="presParOf" srcId="{FFE27E32-C917-43C4-83BD-92B1CAD0260B}" destId="{A11C0CCA-B4DB-4689-8D9B-0FFA407318BE}" srcOrd="0" destOrd="0" presId="urn:microsoft.com/office/officeart/2005/8/layout/hierarchy1"/>
    <dgm:cxn modelId="{1F6BD96B-6052-4D80-9094-39A583D9695D}" type="presParOf" srcId="{FFE27E32-C917-43C4-83BD-92B1CAD0260B}" destId="{B3EB53CF-5DC2-47E6-9063-A4EF88B35A60}" srcOrd="1" destOrd="0" presId="urn:microsoft.com/office/officeart/2005/8/layout/hierarchy1"/>
    <dgm:cxn modelId="{62358BB7-04FF-4E3A-A4EE-B47777599933}" type="presParOf" srcId="{61D23128-074B-4C21-8A55-AB3496F4DA0F}" destId="{52BC3DAE-7370-4D72-8209-2A935B9F7E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37A850-A8CD-4816-AA58-BD3788CDAE6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SA"/>
        </a:p>
      </dgm:t>
    </dgm:pt>
    <dgm:pt modelId="{AB98F897-B64F-4391-B275-359364322466}">
      <dgm:prSet phldrT="[نص]"/>
      <dgm:spPr/>
      <dgm:t>
        <a:bodyPr/>
        <a:lstStyle/>
        <a:p>
          <a:pPr rtl="1"/>
          <a:r>
            <a:rPr lang="ar-SA" dirty="0" smtClean="0"/>
            <a:t>التقرير</a:t>
          </a:r>
          <a:endParaRPr lang="ar-SA" dirty="0"/>
        </a:p>
      </dgm:t>
    </dgm:pt>
    <dgm:pt modelId="{F9F9D927-6CCE-4BBE-B71C-1145CB9F23BF}" type="parTrans" cxnId="{0B0FED9E-4173-4CD5-9C2E-85B05F4BE278}">
      <dgm:prSet/>
      <dgm:spPr/>
      <dgm:t>
        <a:bodyPr/>
        <a:lstStyle/>
        <a:p>
          <a:pPr rtl="1"/>
          <a:endParaRPr lang="ar-SA"/>
        </a:p>
      </dgm:t>
    </dgm:pt>
    <dgm:pt modelId="{C65D512E-9645-4E01-B6F4-9494D8A89429}" type="sibTrans" cxnId="{0B0FED9E-4173-4CD5-9C2E-85B05F4BE278}">
      <dgm:prSet/>
      <dgm:spPr/>
      <dgm:t>
        <a:bodyPr/>
        <a:lstStyle/>
        <a:p>
          <a:pPr rtl="1"/>
          <a:endParaRPr lang="ar-SA"/>
        </a:p>
      </dgm:t>
    </dgm:pt>
    <dgm:pt modelId="{E99C54C6-3819-4472-8822-6596585299F3}">
      <dgm:prSet phldrT="[نص]"/>
      <dgm:spPr/>
      <dgm:t>
        <a:bodyPr/>
        <a:lstStyle/>
        <a:p>
          <a:pPr rtl="1"/>
          <a:r>
            <a:rPr lang="ar-SA" dirty="0" smtClean="0"/>
            <a:t>تنسيق التقرير</a:t>
          </a:r>
        </a:p>
        <a:p>
          <a:pPr rtl="1"/>
          <a:r>
            <a:rPr lang="ar-SA" dirty="0" smtClean="0"/>
            <a:t>5% </a:t>
          </a:r>
        </a:p>
        <a:p>
          <a:pPr rtl="1"/>
          <a:r>
            <a:rPr lang="ar-SA" dirty="0" smtClean="0"/>
            <a:t>مقسمة لـ 7 عناصر </a:t>
          </a:r>
          <a:endParaRPr lang="ar-SA" dirty="0"/>
        </a:p>
      </dgm:t>
    </dgm:pt>
    <dgm:pt modelId="{4D245165-70D2-4B24-86E1-AF183EFAE9D6}" type="parTrans" cxnId="{8BB34515-C657-4E31-9C62-9766B6B6A08E}">
      <dgm:prSet/>
      <dgm:spPr/>
      <dgm:t>
        <a:bodyPr/>
        <a:lstStyle/>
        <a:p>
          <a:pPr rtl="1"/>
          <a:endParaRPr lang="ar-SA"/>
        </a:p>
      </dgm:t>
    </dgm:pt>
    <dgm:pt modelId="{F0CB8326-91A1-436F-9EA4-01553E297648}" type="sibTrans" cxnId="{8BB34515-C657-4E31-9C62-9766B6B6A08E}">
      <dgm:prSet/>
      <dgm:spPr/>
      <dgm:t>
        <a:bodyPr/>
        <a:lstStyle/>
        <a:p>
          <a:pPr rtl="1"/>
          <a:endParaRPr lang="ar-SA"/>
        </a:p>
      </dgm:t>
    </dgm:pt>
    <dgm:pt modelId="{D739A845-1083-4EA7-B2E4-97166BC5CC8F}">
      <dgm:prSet phldrT="[نص]"/>
      <dgm:spPr/>
      <dgm:t>
        <a:bodyPr/>
        <a:lstStyle/>
        <a:p>
          <a:pPr rtl="1"/>
          <a:r>
            <a:rPr lang="ar-SA" dirty="0" smtClean="0"/>
            <a:t>عناصر التقرير</a:t>
          </a:r>
        </a:p>
        <a:p>
          <a:pPr rtl="1"/>
          <a:r>
            <a:rPr lang="ar-SA" dirty="0" smtClean="0"/>
            <a:t>20% </a:t>
          </a:r>
        </a:p>
        <a:p>
          <a:pPr rtl="1"/>
          <a:r>
            <a:rPr lang="ar-SA" dirty="0" smtClean="0"/>
            <a:t>مقسمة لـ 8 عناصر</a:t>
          </a:r>
        </a:p>
        <a:p>
          <a:pPr rtl="1"/>
          <a:r>
            <a:rPr lang="ar-SA" dirty="0" smtClean="0"/>
            <a:t>(2.5 لكل عنصر)</a:t>
          </a:r>
        </a:p>
      </dgm:t>
    </dgm:pt>
    <dgm:pt modelId="{C81BADE9-215E-4D02-AC76-021F04E1877D}" type="parTrans" cxnId="{FF09C9F8-50DC-47B2-87F8-D6C891C6CCFC}">
      <dgm:prSet/>
      <dgm:spPr/>
      <dgm:t>
        <a:bodyPr/>
        <a:lstStyle/>
        <a:p>
          <a:pPr rtl="1"/>
          <a:endParaRPr lang="ar-SA"/>
        </a:p>
      </dgm:t>
    </dgm:pt>
    <dgm:pt modelId="{5062CCAA-1DFA-4C92-A6D9-D891D5D9D739}" type="sibTrans" cxnId="{FF09C9F8-50DC-47B2-87F8-D6C891C6CCFC}">
      <dgm:prSet/>
      <dgm:spPr/>
      <dgm:t>
        <a:bodyPr/>
        <a:lstStyle/>
        <a:p>
          <a:pPr rtl="1"/>
          <a:endParaRPr lang="ar-SA"/>
        </a:p>
      </dgm:t>
    </dgm:pt>
    <dgm:pt modelId="{B602E8DD-8910-4F5D-AF83-B29FB7710B61}">
      <dgm:prSet phldrT="[نص]"/>
      <dgm:spPr/>
      <dgm:t>
        <a:bodyPr/>
        <a:lstStyle/>
        <a:p>
          <a:pPr rtl="1"/>
          <a:r>
            <a:rPr lang="ar-SA" dirty="0" smtClean="0"/>
            <a:t>التسليم في الوقت</a:t>
          </a:r>
        </a:p>
        <a:p>
          <a:pPr rtl="1"/>
          <a:r>
            <a:rPr lang="ar-SA" dirty="0" smtClean="0"/>
            <a:t>5%</a:t>
          </a:r>
          <a:endParaRPr lang="ar-SA" dirty="0"/>
        </a:p>
      </dgm:t>
    </dgm:pt>
    <dgm:pt modelId="{E141653E-0E9A-400B-8D33-826DBC814374}" type="parTrans" cxnId="{B781BCE5-1235-4781-99A5-EFC15769D835}">
      <dgm:prSet/>
      <dgm:spPr/>
      <dgm:t>
        <a:bodyPr/>
        <a:lstStyle/>
        <a:p>
          <a:pPr rtl="1"/>
          <a:endParaRPr lang="ar-SA"/>
        </a:p>
      </dgm:t>
    </dgm:pt>
    <dgm:pt modelId="{1ABD5BC9-DAD2-4E0F-8673-C5C1B92E0044}" type="sibTrans" cxnId="{B781BCE5-1235-4781-99A5-EFC15769D835}">
      <dgm:prSet/>
      <dgm:spPr/>
      <dgm:t>
        <a:bodyPr/>
        <a:lstStyle/>
        <a:p>
          <a:pPr rtl="1"/>
          <a:endParaRPr lang="ar-SA"/>
        </a:p>
      </dgm:t>
    </dgm:pt>
    <dgm:pt modelId="{91CA3C3D-F1D4-466A-BA59-B978A51C2DDA}" type="pres">
      <dgm:prSet presAssocID="{C737A850-A8CD-4816-AA58-BD3788CDAE6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rtl="1"/>
          <a:endParaRPr lang="ar-SA"/>
        </a:p>
      </dgm:t>
    </dgm:pt>
    <dgm:pt modelId="{C44B5A29-43F1-4142-8C25-80FE2DD70589}" type="pres">
      <dgm:prSet presAssocID="{AB98F897-B64F-4391-B275-359364322466}" presName="hierRoot1" presStyleCnt="0"/>
      <dgm:spPr/>
    </dgm:pt>
    <dgm:pt modelId="{194D0FB0-C810-4A9A-BD22-4330612B33F0}" type="pres">
      <dgm:prSet presAssocID="{AB98F897-B64F-4391-B275-359364322466}" presName="composite" presStyleCnt="0"/>
      <dgm:spPr/>
    </dgm:pt>
    <dgm:pt modelId="{65AC4D2E-C77A-4B90-83E5-5D82643FAB28}" type="pres">
      <dgm:prSet presAssocID="{AB98F897-B64F-4391-B275-359364322466}" presName="background" presStyleLbl="node0" presStyleIdx="0" presStyleCnt="1"/>
      <dgm:spPr/>
    </dgm:pt>
    <dgm:pt modelId="{F7819A1D-15C6-4161-85FC-6385558FE3D6}" type="pres">
      <dgm:prSet presAssocID="{AB98F897-B64F-4391-B275-359364322466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8FB500C0-0029-4999-B4A1-908252EF6656}" type="pres">
      <dgm:prSet presAssocID="{AB98F897-B64F-4391-B275-359364322466}" presName="hierChild2" presStyleCnt="0"/>
      <dgm:spPr/>
    </dgm:pt>
    <dgm:pt modelId="{9819562B-3867-4129-8540-A3F3F915162B}" type="pres">
      <dgm:prSet presAssocID="{4D245165-70D2-4B24-86E1-AF183EFAE9D6}" presName="Name10" presStyleLbl="parChTrans1D2" presStyleIdx="0" presStyleCnt="3"/>
      <dgm:spPr/>
      <dgm:t>
        <a:bodyPr/>
        <a:lstStyle/>
        <a:p>
          <a:pPr rtl="1"/>
          <a:endParaRPr lang="ar-SA"/>
        </a:p>
      </dgm:t>
    </dgm:pt>
    <dgm:pt modelId="{76BF8094-AC0B-4FC0-81E8-F9A4224D5029}" type="pres">
      <dgm:prSet presAssocID="{E99C54C6-3819-4472-8822-6596585299F3}" presName="hierRoot2" presStyleCnt="0"/>
      <dgm:spPr/>
    </dgm:pt>
    <dgm:pt modelId="{E4FACEF3-7D26-4092-A5A8-579C23E00B9A}" type="pres">
      <dgm:prSet presAssocID="{E99C54C6-3819-4472-8822-6596585299F3}" presName="composite2" presStyleCnt="0"/>
      <dgm:spPr/>
    </dgm:pt>
    <dgm:pt modelId="{BAC89430-802F-419B-8BA5-54703FA7C890}" type="pres">
      <dgm:prSet presAssocID="{E99C54C6-3819-4472-8822-6596585299F3}" presName="background2" presStyleLbl="node2" presStyleIdx="0" presStyleCnt="3"/>
      <dgm:spPr/>
    </dgm:pt>
    <dgm:pt modelId="{AB436737-E6C4-4C3D-8FDA-22732D4ABE26}" type="pres">
      <dgm:prSet presAssocID="{E99C54C6-3819-4472-8822-6596585299F3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6900E6B6-7313-4785-93D5-356256E013CA}" type="pres">
      <dgm:prSet presAssocID="{E99C54C6-3819-4472-8822-6596585299F3}" presName="hierChild3" presStyleCnt="0"/>
      <dgm:spPr/>
    </dgm:pt>
    <dgm:pt modelId="{C4FE8727-9DFB-41F5-A0B1-1B6943B33889}" type="pres">
      <dgm:prSet presAssocID="{C81BADE9-215E-4D02-AC76-021F04E1877D}" presName="Name10" presStyleLbl="parChTrans1D2" presStyleIdx="1" presStyleCnt="3"/>
      <dgm:spPr/>
      <dgm:t>
        <a:bodyPr/>
        <a:lstStyle/>
        <a:p>
          <a:pPr rtl="1"/>
          <a:endParaRPr lang="ar-SA"/>
        </a:p>
      </dgm:t>
    </dgm:pt>
    <dgm:pt modelId="{87DB09BE-45DD-4B38-9644-3C339A523AC1}" type="pres">
      <dgm:prSet presAssocID="{D739A845-1083-4EA7-B2E4-97166BC5CC8F}" presName="hierRoot2" presStyleCnt="0"/>
      <dgm:spPr/>
    </dgm:pt>
    <dgm:pt modelId="{EBFC1DCC-E154-4BA0-B5A2-C8717F61D501}" type="pres">
      <dgm:prSet presAssocID="{D739A845-1083-4EA7-B2E4-97166BC5CC8F}" presName="composite2" presStyleCnt="0"/>
      <dgm:spPr/>
    </dgm:pt>
    <dgm:pt modelId="{3A5BD19B-AAF9-47BD-A069-7B772EC5787D}" type="pres">
      <dgm:prSet presAssocID="{D739A845-1083-4EA7-B2E4-97166BC5CC8F}" presName="background2" presStyleLbl="node2" presStyleIdx="1" presStyleCnt="3"/>
      <dgm:spPr/>
    </dgm:pt>
    <dgm:pt modelId="{8F7208A0-757F-485B-B4E2-9E85D6DE789A}" type="pres">
      <dgm:prSet presAssocID="{D739A845-1083-4EA7-B2E4-97166BC5CC8F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9FFADA33-7434-4016-98EC-E0CC12428A6E}" type="pres">
      <dgm:prSet presAssocID="{D739A845-1083-4EA7-B2E4-97166BC5CC8F}" presName="hierChild3" presStyleCnt="0"/>
      <dgm:spPr/>
    </dgm:pt>
    <dgm:pt modelId="{1E5DF324-CF47-4784-9FA1-F1B0CFBCF662}" type="pres">
      <dgm:prSet presAssocID="{E141653E-0E9A-400B-8D33-826DBC814374}" presName="Name10" presStyleLbl="parChTrans1D2" presStyleIdx="2" presStyleCnt="3"/>
      <dgm:spPr/>
      <dgm:t>
        <a:bodyPr/>
        <a:lstStyle/>
        <a:p>
          <a:pPr rtl="1"/>
          <a:endParaRPr lang="ar-SA"/>
        </a:p>
      </dgm:t>
    </dgm:pt>
    <dgm:pt modelId="{C48FC769-3376-43F6-AE32-2F53D6ABB177}" type="pres">
      <dgm:prSet presAssocID="{B602E8DD-8910-4F5D-AF83-B29FB7710B61}" presName="hierRoot2" presStyleCnt="0"/>
      <dgm:spPr/>
    </dgm:pt>
    <dgm:pt modelId="{3ECE9B48-0C96-47DB-9AAA-83611DF1EAC5}" type="pres">
      <dgm:prSet presAssocID="{B602E8DD-8910-4F5D-AF83-B29FB7710B61}" presName="composite2" presStyleCnt="0"/>
      <dgm:spPr/>
    </dgm:pt>
    <dgm:pt modelId="{61538915-C2BE-4B01-894A-19D2FDC9072F}" type="pres">
      <dgm:prSet presAssocID="{B602E8DD-8910-4F5D-AF83-B29FB7710B61}" presName="background2" presStyleLbl="node2" presStyleIdx="2" presStyleCnt="3"/>
      <dgm:spPr/>
    </dgm:pt>
    <dgm:pt modelId="{64D65F9F-C269-4D0C-97E4-004736289446}" type="pres">
      <dgm:prSet presAssocID="{B602E8DD-8910-4F5D-AF83-B29FB7710B61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pPr rtl="1"/>
          <a:endParaRPr lang="ar-SA"/>
        </a:p>
      </dgm:t>
    </dgm:pt>
    <dgm:pt modelId="{80892FBF-E5CD-4A85-98FA-7D267A62752A}" type="pres">
      <dgm:prSet presAssocID="{B602E8DD-8910-4F5D-AF83-B29FB7710B61}" presName="hierChild3" presStyleCnt="0"/>
      <dgm:spPr/>
    </dgm:pt>
  </dgm:ptLst>
  <dgm:cxnLst>
    <dgm:cxn modelId="{0B0FED9E-4173-4CD5-9C2E-85B05F4BE278}" srcId="{C737A850-A8CD-4816-AA58-BD3788CDAE63}" destId="{AB98F897-B64F-4391-B275-359364322466}" srcOrd="0" destOrd="0" parTransId="{F9F9D927-6CCE-4BBE-B71C-1145CB9F23BF}" sibTransId="{C65D512E-9645-4E01-B6F4-9494D8A89429}"/>
    <dgm:cxn modelId="{E0E4362A-CD06-460C-AD40-229F9216D7C5}" type="presOf" srcId="{AB98F897-B64F-4391-B275-359364322466}" destId="{F7819A1D-15C6-4161-85FC-6385558FE3D6}" srcOrd="0" destOrd="0" presId="urn:microsoft.com/office/officeart/2005/8/layout/hierarchy1"/>
    <dgm:cxn modelId="{8BB34515-C657-4E31-9C62-9766B6B6A08E}" srcId="{AB98F897-B64F-4391-B275-359364322466}" destId="{E99C54C6-3819-4472-8822-6596585299F3}" srcOrd="0" destOrd="0" parTransId="{4D245165-70D2-4B24-86E1-AF183EFAE9D6}" sibTransId="{F0CB8326-91A1-436F-9EA4-01553E297648}"/>
    <dgm:cxn modelId="{EF7064F9-AD47-4321-8503-2E4E51F26985}" type="presOf" srcId="{C81BADE9-215E-4D02-AC76-021F04E1877D}" destId="{C4FE8727-9DFB-41F5-A0B1-1B6943B33889}" srcOrd="0" destOrd="0" presId="urn:microsoft.com/office/officeart/2005/8/layout/hierarchy1"/>
    <dgm:cxn modelId="{36EC3DD9-AE15-4D8A-B683-42388A1D07C1}" type="presOf" srcId="{B602E8DD-8910-4F5D-AF83-B29FB7710B61}" destId="{64D65F9F-C269-4D0C-97E4-004736289446}" srcOrd="0" destOrd="0" presId="urn:microsoft.com/office/officeart/2005/8/layout/hierarchy1"/>
    <dgm:cxn modelId="{0F562CAD-DC4C-41D1-B2A3-AA8C245E2696}" type="presOf" srcId="{E99C54C6-3819-4472-8822-6596585299F3}" destId="{AB436737-E6C4-4C3D-8FDA-22732D4ABE26}" srcOrd="0" destOrd="0" presId="urn:microsoft.com/office/officeart/2005/8/layout/hierarchy1"/>
    <dgm:cxn modelId="{EEBBFC25-A14F-4F10-B43F-D31E8D41BC0D}" type="presOf" srcId="{E141653E-0E9A-400B-8D33-826DBC814374}" destId="{1E5DF324-CF47-4784-9FA1-F1B0CFBCF662}" srcOrd="0" destOrd="0" presId="urn:microsoft.com/office/officeart/2005/8/layout/hierarchy1"/>
    <dgm:cxn modelId="{9A87D3B4-676F-4A53-BB13-E7653ACC86CC}" type="presOf" srcId="{D739A845-1083-4EA7-B2E4-97166BC5CC8F}" destId="{8F7208A0-757F-485B-B4E2-9E85D6DE789A}" srcOrd="0" destOrd="0" presId="urn:microsoft.com/office/officeart/2005/8/layout/hierarchy1"/>
    <dgm:cxn modelId="{2FE44E74-4E98-43F4-BFAF-D45119B07B25}" type="presOf" srcId="{4D245165-70D2-4B24-86E1-AF183EFAE9D6}" destId="{9819562B-3867-4129-8540-A3F3F915162B}" srcOrd="0" destOrd="0" presId="urn:microsoft.com/office/officeart/2005/8/layout/hierarchy1"/>
    <dgm:cxn modelId="{B781BCE5-1235-4781-99A5-EFC15769D835}" srcId="{AB98F897-B64F-4391-B275-359364322466}" destId="{B602E8DD-8910-4F5D-AF83-B29FB7710B61}" srcOrd="2" destOrd="0" parTransId="{E141653E-0E9A-400B-8D33-826DBC814374}" sibTransId="{1ABD5BC9-DAD2-4E0F-8673-C5C1B92E0044}"/>
    <dgm:cxn modelId="{B3718CAF-E81E-4BEA-8105-CD11D5FC8A8A}" type="presOf" srcId="{C737A850-A8CD-4816-AA58-BD3788CDAE63}" destId="{91CA3C3D-F1D4-466A-BA59-B978A51C2DDA}" srcOrd="0" destOrd="0" presId="urn:microsoft.com/office/officeart/2005/8/layout/hierarchy1"/>
    <dgm:cxn modelId="{FF09C9F8-50DC-47B2-87F8-D6C891C6CCFC}" srcId="{AB98F897-B64F-4391-B275-359364322466}" destId="{D739A845-1083-4EA7-B2E4-97166BC5CC8F}" srcOrd="1" destOrd="0" parTransId="{C81BADE9-215E-4D02-AC76-021F04E1877D}" sibTransId="{5062CCAA-1DFA-4C92-A6D9-D891D5D9D739}"/>
    <dgm:cxn modelId="{FA6BC8C0-3CBA-40C9-9AEC-6CEE5880F646}" type="presParOf" srcId="{91CA3C3D-F1D4-466A-BA59-B978A51C2DDA}" destId="{C44B5A29-43F1-4142-8C25-80FE2DD70589}" srcOrd="0" destOrd="0" presId="urn:microsoft.com/office/officeart/2005/8/layout/hierarchy1"/>
    <dgm:cxn modelId="{3BF72FB3-58B1-4B4C-9E4B-11D6A20050E6}" type="presParOf" srcId="{C44B5A29-43F1-4142-8C25-80FE2DD70589}" destId="{194D0FB0-C810-4A9A-BD22-4330612B33F0}" srcOrd="0" destOrd="0" presId="urn:microsoft.com/office/officeart/2005/8/layout/hierarchy1"/>
    <dgm:cxn modelId="{4FABC15F-9A6C-4B19-9485-C41E19220944}" type="presParOf" srcId="{194D0FB0-C810-4A9A-BD22-4330612B33F0}" destId="{65AC4D2E-C77A-4B90-83E5-5D82643FAB28}" srcOrd="0" destOrd="0" presId="urn:microsoft.com/office/officeart/2005/8/layout/hierarchy1"/>
    <dgm:cxn modelId="{F4A0D896-5D5C-4E0B-87E1-BE859C70DE07}" type="presParOf" srcId="{194D0FB0-C810-4A9A-BD22-4330612B33F0}" destId="{F7819A1D-15C6-4161-85FC-6385558FE3D6}" srcOrd="1" destOrd="0" presId="urn:microsoft.com/office/officeart/2005/8/layout/hierarchy1"/>
    <dgm:cxn modelId="{0BC6B750-9074-4D47-82F9-9311764AEF7B}" type="presParOf" srcId="{C44B5A29-43F1-4142-8C25-80FE2DD70589}" destId="{8FB500C0-0029-4999-B4A1-908252EF6656}" srcOrd="1" destOrd="0" presId="urn:microsoft.com/office/officeart/2005/8/layout/hierarchy1"/>
    <dgm:cxn modelId="{CFE417BC-3567-472C-883C-4B880FDCA877}" type="presParOf" srcId="{8FB500C0-0029-4999-B4A1-908252EF6656}" destId="{9819562B-3867-4129-8540-A3F3F915162B}" srcOrd="0" destOrd="0" presId="urn:microsoft.com/office/officeart/2005/8/layout/hierarchy1"/>
    <dgm:cxn modelId="{2710D823-1EC6-41F0-A7FA-904C31ADDADA}" type="presParOf" srcId="{8FB500C0-0029-4999-B4A1-908252EF6656}" destId="{76BF8094-AC0B-4FC0-81E8-F9A4224D5029}" srcOrd="1" destOrd="0" presId="urn:microsoft.com/office/officeart/2005/8/layout/hierarchy1"/>
    <dgm:cxn modelId="{5ED3B5FA-5845-440A-BD85-7F4174BC5C09}" type="presParOf" srcId="{76BF8094-AC0B-4FC0-81E8-F9A4224D5029}" destId="{E4FACEF3-7D26-4092-A5A8-579C23E00B9A}" srcOrd="0" destOrd="0" presId="urn:microsoft.com/office/officeart/2005/8/layout/hierarchy1"/>
    <dgm:cxn modelId="{B9867648-E7AF-4A6A-B2C0-4D9678A5AFBA}" type="presParOf" srcId="{E4FACEF3-7D26-4092-A5A8-579C23E00B9A}" destId="{BAC89430-802F-419B-8BA5-54703FA7C890}" srcOrd="0" destOrd="0" presId="urn:microsoft.com/office/officeart/2005/8/layout/hierarchy1"/>
    <dgm:cxn modelId="{076560DC-71E9-4B64-8848-E210589CD0A7}" type="presParOf" srcId="{E4FACEF3-7D26-4092-A5A8-579C23E00B9A}" destId="{AB436737-E6C4-4C3D-8FDA-22732D4ABE26}" srcOrd="1" destOrd="0" presId="urn:microsoft.com/office/officeart/2005/8/layout/hierarchy1"/>
    <dgm:cxn modelId="{164E5A75-6583-4AC3-81E7-FAF54D30C7C5}" type="presParOf" srcId="{76BF8094-AC0B-4FC0-81E8-F9A4224D5029}" destId="{6900E6B6-7313-4785-93D5-356256E013CA}" srcOrd="1" destOrd="0" presId="urn:microsoft.com/office/officeart/2005/8/layout/hierarchy1"/>
    <dgm:cxn modelId="{CC3752F0-6F51-4BA3-A140-0C938E50D546}" type="presParOf" srcId="{8FB500C0-0029-4999-B4A1-908252EF6656}" destId="{C4FE8727-9DFB-41F5-A0B1-1B6943B33889}" srcOrd="2" destOrd="0" presId="urn:microsoft.com/office/officeart/2005/8/layout/hierarchy1"/>
    <dgm:cxn modelId="{3DC194FC-A0DE-47A6-86A1-3DFFA054668D}" type="presParOf" srcId="{8FB500C0-0029-4999-B4A1-908252EF6656}" destId="{87DB09BE-45DD-4B38-9644-3C339A523AC1}" srcOrd="3" destOrd="0" presId="urn:microsoft.com/office/officeart/2005/8/layout/hierarchy1"/>
    <dgm:cxn modelId="{542BA7D4-B076-44C6-9C26-ECCEC08AE70D}" type="presParOf" srcId="{87DB09BE-45DD-4B38-9644-3C339A523AC1}" destId="{EBFC1DCC-E154-4BA0-B5A2-C8717F61D501}" srcOrd="0" destOrd="0" presId="urn:microsoft.com/office/officeart/2005/8/layout/hierarchy1"/>
    <dgm:cxn modelId="{6C64608F-0119-4975-8DCE-C81E35011910}" type="presParOf" srcId="{EBFC1DCC-E154-4BA0-B5A2-C8717F61D501}" destId="{3A5BD19B-AAF9-47BD-A069-7B772EC5787D}" srcOrd="0" destOrd="0" presId="urn:microsoft.com/office/officeart/2005/8/layout/hierarchy1"/>
    <dgm:cxn modelId="{35ACABB8-309A-4253-9D78-F3A88BBF44BA}" type="presParOf" srcId="{EBFC1DCC-E154-4BA0-B5A2-C8717F61D501}" destId="{8F7208A0-757F-485B-B4E2-9E85D6DE789A}" srcOrd="1" destOrd="0" presId="urn:microsoft.com/office/officeart/2005/8/layout/hierarchy1"/>
    <dgm:cxn modelId="{9E5FB171-061A-4E5B-8E36-672A34AF3382}" type="presParOf" srcId="{87DB09BE-45DD-4B38-9644-3C339A523AC1}" destId="{9FFADA33-7434-4016-98EC-E0CC12428A6E}" srcOrd="1" destOrd="0" presId="urn:microsoft.com/office/officeart/2005/8/layout/hierarchy1"/>
    <dgm:cxn modelId="{4C39145F-630F-4A81-B936-BD610A2ABDAB}" type="presParOf" srcId="{8FB500C0-0029-4999-B4A1-908252EF6656}" destId="{1E5DF324-CF47-4784-9FA1-F1B0CFBCF662}" srcOrd="4" destOrd="0" presId="urn:microsoft.com/office/officeart/2005/8/layout/hierarchy1"/>
    <dgm:cxn modelId="{4FDC9B12-E068-4A58-8140-02624C1D5F4A}" type="presParOf" srcId="{8FB500C0-0029-4999-B4A1-908252EF6656}" destId="{C48FC769-3376-43F6-AE32-2F53D6ABB177}" srcOrd="5" destOrd="0" presId="urn:microsoft.com/office/officeart/2005/8/layout/hierarchy1"/>
    <dgm:cxn modelId="{CF3F8C52-9B01-4E5F-B40E-4FA67519380A}" type="presParOf" srcId="{C48FC769-3376-43F6-AE32-2F53D6ABB177}" destId="{3ECE9B48-0C96-47DB-9AAA-83611DF1EAC5}" srcOrd="0" destOrd="0" presId="urn:microsoft.com/office/officeart/2005/8/layout/hierarchy1"/>
    <dgm:cxn modelId="{D1C957D3-E7B5-498B-ADD2-642D0BABC22C}" type="presParOf" srcId="{3ECE9B48-0C96-47DB-9AAA-83611DF1EAC5}" destId="{61538915-C2BE-4B01-894A-19D2FDC9072F}" srcOrd="0" destOrd="0" presId="urn:microsoft.com/office/officeart/2005/8/layout/hierarchy1"/>
    <dgm:cxn modelId="{C45B093B-D7B8-4502-8F90-70FB13B5882A}" type="presParOf" srcId="{3ECE9B48-0C96-47DB-9AAA-83611DF1EAC5}" destId="{64D65F9F-C269-4D0C-97E4-004736289446}" srcOrd="1" destOrd="0" presId="urn:microsoft.com/office/officeart/2005/8/layout/hierarchy1"/>
    <dgm:cxn modelId="{E2ABB264-31FC-44BD-83AA-6EBCAEFAA34F}" type="presParOf" srcId="{C48FC769-3376-43F6-AE32-2F53D6ABB177}" destId="{80892FBF-E5CD-4A85-98FA-7D267A62752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027D-FCB7-4A95-AF3C-2B7DA1B1CD0A}" type="datetimeFigureOut">
              <a:rPr lang="ar-SA" smtClean="0"/>
              <a:t>09/01/41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2AC5-872C-4F0E-AFEB-6020460F27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3503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027D-FCB7-4A95-AF3C-2B7DA1B1CD0A}" type="datetimeFigureOut">
              <a:rPr lang="ar-SA" smtClean="0"/>
              <a:t>09/01/41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2AC5-872C-4F0E-AFEB-6020460F27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3173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027D-FCB7-4A95-AF3C-2B7DA1B1CD0A}" type="datetimeFigureOut">
              <a:rPr lang="ar-SA" smtClean="0"/>
              <a:t>09/01/41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2AC5-872C-4F0E-AFEB-6020460F27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56710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027D-FCB7-4A95-AF3C-2B7DA1B1CD0A}" type="datetimeFigureOut">
              <a:rPr lang="ar-SA" smtClean="0"/>
              <a:t>09/01/41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2AC5-872C-4F0E-AFEB-6020460F27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87552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027D-FCB7-4A95-AF3C-2B7DA1B1CD0A}" type="datetimeFigureOut">
              <a:rPr lang="ar-SA" smtClean="0"/>
              <a:t>09/01/41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2AC5-872C-4F0E-AFEB-6020460F27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08953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 ذات اقتبا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027D-FCB7-4A95-AF3C-2B7DA1B1CD0A}" type="datetimeFigureOut">
              <a:rPr lang="ar-SA" smtClean="0"/>
              <a:t>09/01/41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2AC5-872C-4F0E-AFEB-6020460F27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5510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اب أو خط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ar-SA" smtClean="0"/>
              <a:t>انقر لتحرير أنماط النص الرئيسي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027D-FCB7-4A95-AF3C-2B7DA1B1CD0A}" type="datetimeFigureOut">
              <a:rPr lang="ar-SA" smtClean="0"/>
              <a:t>09/01/41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2AC5-872C-4F0E-AFEB-6020460F27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37857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027D-FCB7-4A95-AF3C-2B7DA1B1CD0A}" type="datetimeFigureOut">
              <a:rPr lang="ar-SA" smtClean="0"/>
              <a:t>09/01/41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2AC5-872C-4F0E-AFEB-6020460F27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69823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027D-FCB7-4A95-AF3C-2B7DA1B1CD0A}" type="datetimeFigureOut">
              <a:rPr lang="ar-SA" smtClean="0"/>
              <a:t>09/01/41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2AC5-872C-4F0E-AFEB-6020460F27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607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027D-FCB7-4A95-AF3C-2B7DA1B1CD0A}" type="datetimeFigureOut">
              <a:rPr lang="ar-SA" smtClean="0"/>
              <a:t>09/01/41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F422AC5-872C-4F0E-AFEB-6020460F27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506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027D-FCB7-4A95-AF3C-2B7DA1B1CD0A}" type="datetimeFigureOut">
              <a:rPr lang="ar-SA" smtClean="0"/>
              <a:t>09/01/41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2AC5-872C-4F0E-AFEB-6020460F27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9989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027D-FCB7-4A95-AF3C-2B7DA1B1CD0A}" type="datetimeFigureOut">
              <a:rPr lang="ar-SA" smtClean="0"/>
              <a:t>09/01/41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2AC5-872C-4F0E-AFEB-6020460F27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6167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027D-FCB7-4A95-AF3C-2B7DA1B1CD0A}" type="datetimeFigureOut">
              <a:rPr lang="ar-SA" smtClean="0"/>
              <a:t>09/01/41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2AC5-872C-4F0E-AFEB-6020460F27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2388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027D-FCB7-4A95-AF3C-2B7DA1B1CD0A}" type="datetimeFigureOut">
              <a:rPr lang="ar-SA" smtClean="0"/>
              <a:t>09/01/41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2AC5-872C-4F0E-AFEB-6020460F27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1338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027D-FCB7-4A95-AF3C-2B7DA1B1CD0A}" type="datetimeFigureOut">
              <a:rPr lang="ar-SA" smtClean="0"/>
              <a:t>09/01/41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2AC5-872C-4F0E-AFEB-6020460F27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6374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027D-FCB7-4A95-AF3C-2B7DA1B1CD0A}" type="datetimeFigureOut">
              <a:rPr lang="ar-SA" smtClean="0"/>
              <a:t>09/01/41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2AC5-872C-4F0E-AFEB-6020460F27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6916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027D-FCB7-4A95-AF3C-2B7DA1B1CD0A}" type="datetimeFigureOut">
              <a:rPr lang="ar-SA" smtClean="0"/>
              <a:t>09/01/41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22AC5-872C-4F0E-AFEB-6020460F27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0920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7C027D-FCB7-4A95-AF3C-2B7DA1B1CD0A}" type="datetimeFigureOut">
              <a:rPr lang="ar-SA" smtClean="0"/>
              <a:t>09/01/41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422AC5-872C-4F0E-AFEB-6020460F279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3890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SA" dirty="0" smtClean="0"/>
              <a:t>مشروع</a:t>
            </a:r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4515378" y="4183554"/>
            <a:ext cx="6987645" cy="752003"/>
          </a:xfrm>
        </p:spPr>
        <p:txBody>
          <a:bodyPr/>
          <a:lstStyle/>
          <a:p>
            <a:r>
              <a:rPr lang="ar-SA" dirty="0" smtClean="0"/>
              <a:t>مدرب المقرر /  م . نايف الجهني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3657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027104" y="90890"/>
            <a:ext cx="9652190" cy="1220118"/>
          </a:xfrm>
        </p:spPr>
        <p:txBody>
          <a:bodyPr/>
          <a:lstStyle/>
          <a:p>
            <a:r>
              <a:rPr lang="ar-SA" b="1" dirty="0" smtClean="0">
                <a:solidFill>
                  <a:schemeClr val="accent1"/>
                </a:solidFill>
              </a:rPr>
              <a:t>المشاريع المتاحة </a:t>
            </a:r>
            <a:endParaRPr lang="ar-SA" b="1" dirty="0">
              <a:solidFill>
                <a:schemeClr val="accent1"/>
              </a:solidFill>
            </a:endParaRPr>
          </a:p>
        </p:txBody>
      </p:sp>
      <p:pic>
        <p:nvPicPr>
          <p:cNvPr id="9" name="صورة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104" y="1197943"/>
            <a:ext cx="2552779" cy="2320776"/>
          </a:xfrm>
          <a:prstGeom prst="rect">
            <a:avLst/>
          </a:prstGeom>
        </p:spPr>
      </p:pic>
      <p:pic>
        <p:nvPicPr>
          <p:cNvPr id="7" name="عنصر نائب للمحتوى 3"/>
          <p:cNvPicPr>
            <a:picLocks noChangeAspect="1"/>
          </p:cNvPicPr>
          <p:nvPr/>
        </p:nvPicPr>
        <p:blipFill rotWithShape="1">
          <a:blip r:embed="rId3"/>
          <a:srcRect l="13543" t="7388" r="15270" b="5160"/>
          <a:stretch/>
        </p:blipFill>
        <p:spPr>
          <a:xfrm>
            <a:off x="7282260" y="3277563"/>
            <a:ext cx="4909740" cy="3580437"/>
          </a:xfrm>
          <a:prstGeom prst="rect">
            <a:avLst/>
          </a:prstGeom>
        </p:spPr>
      </p:pic>
      <p:pic>
        <p:nvPicPr>
          <p:cNvPr id="6" name="عنصر نائب للمحتوى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79736" y="3518719"/>
            <a:ext cx="4647514" cy="3416050"/>
          </a:xfrm>
          <a:prstGeom prst="rect">
            <a:avLst/>
          </a:prstGeom>
        </p:spPr>
      </p:pic>
      <p:pic>
        <p:nvPicPr>
          <p:cNvPr id="11" name="صورة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155" y="1197943"/>
            <a:ext cx="2079620" cy="207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7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484310" y="776377"/>
            <a:ext cx="10018713" cy="5014823"/>
          </a:xfrm>
        </p:spPr>
        <p:txBody>
          <a:bodyPr/>
          <a:lstStyle/>
          <a:p>
            <a:r>
              <a:rPr lang="en-US" dirty="0" smtClean="0"/>
              <a:t>Tachometer </a:t>
            </a:r>
          </a:p>
          <a:p>
            <a:r>
              <a:rPr lang="en-US" dirty="0" err="1" smtClean="0"/>
              <a:t>Multimeter</a:t>
            </a:r>
            <a:r>
              <a:rPr lang="en-US" dirty="0" smtClean="0"/>
              <a:t> (voltage ,current )</a:t>
            </a:r>
          </a:p>
          <a:p>
            <a:r>
              <a:rPr lang="en-US" dirty="0" smtClean="0"/>
              <a:t>6 dev arm robot </a:t>
            </a:r>
            <a:endParaRPr lang="ar-SA" dirty="0" smtClean="0"/>
          </a:p>
          <a:p>
            <a:r>
              <a:rPr lang="en-US" dirty="0" smtClean="0"/>
              <a:t>Traffic crowd and energy manager </a:t>
            </a:r>
          </a:p>
          <a:p>
            <a:r>
              <a:rPr lang="en-US" dirty="0" smtClean="0"/>
              <a:t>Single arm flying probe </a:t>
            </a:r>
            <a:endParaRPr lang="ar-SA" dirty="0" smtClean="0"/>
          </a:p>
          <a:p>
            <a:r>
              <a:rPr lang="en-US" dirty="0" smtClean="0"/>
              <a:t>People counter and data logger </a:t>
            </a:r>
            <a:endParaRPr lang="ar-SA" dirty="0" smtClean="0"/>
          </a:p>
          <a:p>
            <a:r>
              <a:rPr lang="en-US" dirty="0" smtClean="0"/>
              <a:t>LED display game </a:t>
            </a:r>
          </a:p>
          <a:p>
            <a:r>
              <a:rPr lang="en-US" dirty="0" smtClean="0"/>
              <a:t>Digital </a:t>
            </a:r>
            <a:r>
              <a:rPr lang="en-US" smtClean="0"/>
              <a:t>wall watch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794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503010"/>
              </p:ext>
            </p:extLst>
          </p:nvPr>
        </p:nvGraphicFramePr>
        <p:xfrm>
          <a:off x="2247441" y="89054"/>
          <a:ext cx="9839475" cy="63042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90957"/>
                <a:gridCol w="8148518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الأسبوع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الموضوع</a:t>
                      </a:r>
                      <a:endParaRPr lang="ar-S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1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مقدمة /</a:t>
                      </a:r>
                      <a:r>
                        <a:rPr lang="ar-SA" baseline="0" dirty="0" smtClean="0"/>
                        <a:t> تحديد المشروع و المجموعات (الحد الأقصى للمجموعة 2-3 أشخاص)</a:t>
                      </a:r>
                      <a:endParaRPr lang="ar-S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2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البدء بتصميم المشروع و كتابة التقرير</a:t>
                      </a:r>
                      <a:endParaRPr lang="ar-S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3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اكمال تصميم</a:t>
                      </a:r>
                      <a:r>
                        <a:rPr lang="ar-SA" baseline="0" dirty="0" smtClean="0"/>
                        <a:t> المشروع و كتابة التقرير </a:t>
                      </a:r>
                      <a:endParaRPr lang="ar-S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4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mtClean="0"/>
                        <a:t>اكمال تصميم</a:t>
                      </a:r>
                      <a:r>
                        <a:rPr lang="ar-SA" baseline="0" smtClean="0"/>
                        <a:t> المشروع و كتابة التقرير </a:t>
                      </a:r>
                      <a:endParaRPr lang="ar-S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5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mtClean="0"/>
                        <a:t>اكمال تصميم</a:t>
                      </a:r>
                      <a:r>
                        <a:rPr lang="ar-SA" baseline="0" smtClean="0"/>
                        <a:t> المشروع و كتابة التقرير </a:t>
                      </a:r>
                      <a:endParaRPr lang="ar-S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6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mtClean="0"/>
                        <a:t>اكمال تصميم</a:t>
                      </a:r>
                      <a:r>
                        <a:rPr lang="ar-SA" baseline="0" smtClean="0"/>
                        <a:t> المشروع و كتابة التقرير </a:t>
                      </a:r>
                      <a:endParaRPr lang="ar-S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7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اكمال تصميم</a:t>
                      </a:r>
                      <a:r>
                        <a:rPr lang="ar-SA" baseline="0" dirty="0" smtClean="0"/>
                        <a:t> المشروع و كتابة التقرير </a:t>
                      </a:r>
                      <a:endParaRPr lang="ar-S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8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mtClean="0"/>
                        <a:t>اكمال تصميم</a:t>
                      </a:r>
                      <a:r>
                        <a:rPr lang="ar-SA" baseline="0" smtClean="0"/>
                        <a:t> المشروع و كتابة التقرير </a:t>
                      </a:r>
                      <a:endParaRPr lang="ar-S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9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mtClean="0"/>
                        <a:t>اكمال تصميم</a:t>
                      </a:r>
                      <a:r>
                        <a:rPr lang="ar-SA" baseline="0" smtClean="0"/>
                        <a:t> المشروع و كتابة التقرير </a:t>
                      </a:r>
                      <a:endParaRPr lang="ar-S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10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mtClean="0"/>
                        <a:t>اكمال تصميم</a:t>
                      </a:r>
                      <a:r>
                        <a:rPr lang="ar-SA" baseline="0" smtClean="0"/>
                        <a:t> المشروع و كتابة التقرير </a:t>
                      </a:r>
                      <a:endParaRPr lang="ar-S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11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اكمال تصميم</a:t>
                      </a:r>
                      <a:r>
                        <a:rPr lang="ar-SA" baseline="0" dirty="0" smtClean="0"/>
                        <a:t> المشروع و كتابة التقرير </a:t>
                      </a:r>
                      <a:endParaRPr lang="ar-S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12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dirty="0" smtClean="0">
                          <a:solidFill>
                            <a:srgbClr val="C00000"/>
                          </a:solidFill>
                        </a:rPr>
                        <a:t>تجربة المشروع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13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dirty="0" smtClean="0">
                          <a:solidFill>
                            <a:srgbClr val="C00000"/>
                          </a:solidFill>
                        </a:rPr>
                        <a:t>تسليم التقرير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14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dirty="0" smtClean="0">
                          <a:solidFill>
                            <a:srgbClr val="C00000"/>
                          </a:solidFill>
                        </a:rPr>
                        <a:t>المناقشة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15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dirty="0" smtClean="0"/>
                        <a:t>-------------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16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>
                          <a:solidFill>
                            <a:schemeClr val="tx1"/>
                          </a:solidFill>
                        </a:rPr>
                        <a:t>------------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36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عنصر نائب للمحتوى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287535"/>
              </p:ext>
            </p:extLst>
          </p:nvPr>
        </p:nvGraphicFramePr>
        <p:xfrm>
          <a:off x="1936004" y="199221"/>
          <a:ext cx="10018712" cy="4626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مستطيل 6"/>
          <p:cNvSpPr/>
          <p:nvPr/>
        </p:nvSpPr>
        <p:spPr>
          <a:xfrm>
            <a:off x="2848960" y="5126344"/>
            <a:ext cx="8709744" cy="1420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ar-SA" dirty="0" smtClean="0"/>
              <a:t>يعتبر ترك الوحدة التدريبية  بدون ترتيب الأسلاك أو ترك المكان غير نظيف مخالفة لقواعد التدريب العملي ، و يترتب عليه خصم درجة واحدة (-1) في المرة الأولى و خصم درجتين   (-2) في المرة الثانية.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ar-SA" dirty="0" smtClean="0"/>
              <a:t>في المرة الثالثة يتم خصم درجتين (-2)و يحال المتدرب لوحدة التوجيه و الإرشاد.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037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729721"/>
              </p:ext>
            </p:extLst>
          </p:nvPr>
        </p:nvGraphicFramePr>
        <p:xfrm>
          <a:off x="1630496" y="2"/>
          <a:ext cx="10466024" cy="3646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جدول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160489"/>
              </p:ext>
            </p:extLst>
          </p:nvPr>
        </p:nvGraphicFramePr>
        <p:xfrm>
          <a:off x="8162347" y="3839376"/>
          <a:ext cx="3934173" cy="301862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34423"/>
                <a:gridCol w="1799750"/>
              </a:tblGrid>
              <a:tr h="754656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التقييم للكود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الدرجة من 20 %</a:t>
                      </a:r>
                      <a:endParaRPr lang="ar-SA" dirty="0"/>
                    </a:p>
                  </a:txBody>
                  <a:tcPr/>
                </a:tc>
              </a:tr>
              <a:tr h="754656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لم</a:t>
                      </a:r>
                      <a:r>
                        <a:rPr lang="ar-SA" baseline="0" dirty="0" smtClean="0"/>
                        <a:t> يتم التنفيذ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0</a:t>
                      </a:r>
                      <a:endParaRPr lang="ar-SA" dirty="0"/>
                    </a:p>
                  </a:txBody>
                  <a:tcPr/>
                </a:tc>
              </a:tr>
              <a:tr h="754656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تنفيذ بشكل جزئي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15</a:t>
                      </a:r>
                      <a:endParaRPr lang="ar-SA" dirty="0"/>
                    </a:p>
                  </a:txBody>
                  <a:tcPr/>
                </a:tc>
              </a:tr>
              <a:tr h="754656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تنفيذ بشكل كامل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25</a:t>
                      </a:r>
                      <a:endParaRPr lang="ar-S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جدول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54004"/>
              </p:ext>
            </p:extLst>
          </p:nvPr>
        </p:nvGraphicFramePr>
        <p:xfrm>
          <a:off x="4003164" y="3839376"/>
          <a:ext cx="4018334" cy="301862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180082"/>
                <a:gridCol w="1838252"/>
              </a:tblGrid>
              <a:tr h="754656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التقييم للدائرة العملية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الدرجة من 20 %</a:t>
                      </a:r>
                      <a:endParaRPr lang="ar-SA" dirty="0"/>
                    </a:p>
                  </a:txBody>
                  <a:tcPr/>
                </a:tc>
              </a:tr>
              <a:tr h="754656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لم</a:t>
                      </a:r>
                      <a:r>
                        <a:rPr lang="ar-SA" baseline="0" dirty="0" smtClean="0"/>
                        <a:t> يتم التنفيذ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0</a:t>
                      </a:r>
                      <a:endParaRPr lang="ar-SA" dirty="0"/>
                    </a:p>
                  </a:txBody>
                  <a:tcPr/>
                </a:tc>
              </a:tr>
              <a:tr h="754656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تنفيذ بشكل جزئي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15</a:t>
                      </a:r>
                      <a:endParaRPr lang="ar-SA" dirty="0"/>
                    </a:p>
                  </a:txBody>
                  <a:tcPr/>
                </a:tc>
              </a:tr>
              <a:tr h="754656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تنفيذ بشكل كامل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25</a:t>
                      </a:r>
                      <a:endParaRPr lang="ar-S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جدول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276482"/>
              </p:ext>
            </p:extLst>
          </p:nvPr>
        </p:nvGraphicFramePr>
        <p:xfrm>
          <a:off x="95532" y="3839376"/>
          <a:ext cx="3766783" cy="301862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43607"/>
                <a:gridCol w="1723176"/>
              </a:tblGrid>
              <a:tr h="754656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طباعة الدائرة و تلحيمها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الدرجة من 10 %</a:t>
                      </a:r>
                      <a:endParaRPr lang="ar-SA" dirty="0"/>
                    </a:p>
                  </a:txBody>
                  <a:tcPr/>
                </a:tc>
              </a:tr>
              <a:tr h="754656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لم</a:t>
                      </a:r>
                      <a:r>
                        <a:rPr lang="ar-SA" baseline="0" dirty="0" smtClean="0"/>
                        <a:t> يتم التنفيذ 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0</a:t>
                      </a:r>
                      <a:endParaRPr lang="ar-SA" dirty="0"/>
                    </a:p>
                  </a:txBody>
                  <a:tcPr/>
                </a:tc>
              </a:tr>
              <a:tr h="754656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تنفيذ بشكل جزئي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5</a:t>
                      </a:r>
                      <a:endParaRPr lang="ar-SA" dirty="0"/>
                    </a:p>
                  </a:txBody>
                  <a:tcPr/>
                </a:tc>
              </a:tr>
              <a:tr h="754656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تنفيذ بشكل كامل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10</a:t>
                      </a:r>
                      <a:endParaRPr lang="ar-S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5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عنصر نائب للمحتوى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518536"/>
              </p:ext>
            </p:extLst>
          </p:nvPr>
        </p:nvGraphicFramePr>
        <p:xfrm>
          <a:off x="1828800" y="122238"/>
          <a:ext cx="10169526" cy="33590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جدول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12864"/>
              </p:ext>
            </p:extLst>
          </p:nvPr>
        </p:nvGraphicFramePr>
        <p:xfrm>
          <a:off x="5966112" y="3558448"/>
          <a:ext cx="2071172" cy="316331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02796"/>
                <a:gridCol w="1068376"/>
              </a:tblGrid>
              <a:tr h="683047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التقييم</a:t>
                      </a:r>
                    </a:p>
                    <a:p>
                      <a:pPr algn="ctr" rtl="1"/>
                      <a:r>
                        <a:rPr lang="ar-SA" dirty="0" smtClean="0"/>
                        <a:t>للعنصر الواحد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2.5 %</a:t>
                      </a:r>
                      <a:endParaRPr lang="ar-SA" dirty="0"/>
                    </a:p>
                  </a:txBody>
                  <a:tcPr/>
                </a:tc>
              </a:tr>
              <a:tr h="598646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لم يتم التنفيذ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0</a:t>
                      </a:r>
                      <a:endParaRPr lang="ar-SA" dirty="0"/>
                    </a:p>
                  </a:txBody>
                  <a:tcPr/>
                </a:tc>
              </a:tr>
              <a:tr h="804417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بشكل جزئي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1.5</a:t>
                      </a:r>
                      <a:endParaRPr lang="ar-SA" dirty="0"/>
                    </a:p>
                  </a:txBody>
                  <a:tcPr/>
                </a:tc>
              </a:tr>
              <a:tr h="804417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بشكل كامل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2.5</a:t>
                      </a:r>
                      <a:endParaRPr lang="ar-SA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جدول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779626"/>
              </p:ext>
            </p:extLst>
          </p:nvPr>
        </p:nvGraphicFramePr>
        <p:xfrm>
          <a:off x="3507514" y="3558448"/>
          <a:ext cx="2071172" cy="316331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002796"/>
                <a:gridCol w="1068376"/>
              </a:tblGrid>
              <a:tr h="683047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التقييم</a:t>
                      </a:r>
                    </a:p>
                    <a:p>
                      <a:pPr algn="ctr" rtl="1"/>
                      <a:r>
                        <a:rPr lang="ar-SA" dirty="0" smtClean="0"/>
                        <a:t>للعنصر الواحد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1%</a:t>
                      </a:r>
                      <a:endParaRPr lang="ar-SA" dirty="0"/>
                    </a:p>
                  </a:txBody>
                  <a:tcPr/>
                </a:tc>
              </a:tr>
              <a:tr h="598646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لم يتم التنفيذ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0</a:t>
                      </a:r>
                      <a:endParaRPr lang="ar-SA" dirty="0"/>
                    </a:p>
                  </a:txBody>
                  <a:tcPr/>
                </a:tc>
              </a:tr>
              <a:tr h="804417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بشكل جزئي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0.5</a:t>
                      </a:r>
                      <a:endParaRPr lang="ar-SA" dirty="0"/>
                    </a:p>
                  </a:txBody>
                  <a:tcPr/>
                </a:tc>
              </a:tr>
              <a:tr h="804417"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بشكل كامل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dirty="0" smtClean="0"/>
                        <a:t>1</a:t>
                      </a:r>
                      <a:endParaRPr lang="ar-SA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20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smtClean="0"/>
              <a:t>التوثيق الأسبوعي للمشروع</a:t>
            </a:r>
            <a:endParaRPr lang="ar-SA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 rotWithShape="1">
          <a:blip r:embed="rId2"/>
          <a:srcRect l="49052" t="9428" r="1157" b="12744"/>
          <a:stretch/>
        </p:blipFill>
        <p:spPr>
          <a:xfrm>
            <a:off x="423080" y="2438399"/>
            <a:ext cx="6651329" cy="3334604"/>
          </a:xfrm>
          <a:prstGeom prst="rect">
            <a:avLst/>
          </a:prstGeom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2429" y="3254745"/>
            <a:ext cx="1206974" cy="1180735"/>
          </a:xfrm>
          <a:prstGeom prst="rect">
            <a:avLst/>
          </a:prstGeom>
        </p:spPr>
      </p:pic>
      <p:pic>
        <p:nvPicPr>
          <p:cNvPr id="7" name="صورة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840" y="2933556"/>
            <a:ext cx="2320832" cy="232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465243" y="573794"/>
            <a:ext cx="10169983" cy="4780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r-SA" dirty="0"/>
              <a:t>عناصر التقرير :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ar-SA" dirty="0"/>
              <a:t>اسم المشروع 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ar-SA" dirty="0"/>
              <a:t>شرح مبسط لفكرة عمل </a:t>
            </a:r>
            <a:r>
              <a:rPr lang="ar-SA" dirty="0" smtClean="0"/>
              <a:t>المشروع بشكل شامل.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ar-SA" dirty="0"/>
              <a:t>شرح العناصر الإلكترونية المستعملة في المشروع مدعومة بالصور.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ar-SA" dirty="0"/>
              <a:t>شرح خطوات تنفيذ المشروع مدعومة بالصور 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ar-SA" dirty="0"/>
              <a:t>مقترحات تطويرية للمشروع 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ar-SA" dirty="0"/>
              <a:t>ارفاق الكود البرمجي الخاص بالمشروع </a:t>
            </a:r>
            <a:r>
              <a:rPr lang="ar-SA" dirty="0" smtClean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ar-SA" dirty="0" smtClean="0"/>
              <a:t> ارفاق </a:t>
            </a:r>
            <a:r>
              <a:rPr lang="ar-SA" dirty="0"/>
              <a:t>تصميم دائرة التحكم و دائرة التنفيذ  في برنامج </a:t>
            </a:r>
            <a:r>
              <a:rPr lang="en-US" dirty="0"/>
              <a:t>DIP trace</a:t>
            </a:r>
            <a:r>
              <a:rPr lang="ar-SA" dirty="0"/>
              <a:t> </a:t>
            </a:r>
            <a:r>
              <a:rPr lang="ar-SA" dirty="0" smtClean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ar-SA" dirty="0" smtClean="0"/>
              <a:t> ارفاق </a:t>
            </a:r>
            <a:r>
              <a:rPr lang="ar-SA" dirty="0"/>
              <a:t>صفحات مهمة من </a:t>
            </a:r>
            <a:r>
              <a:rPr lang="en-US" dirty="0"/>
              <a:t>Data sheet </a:t>
            </a:r>
            <a:r>
              <a:rPr lang="ar-SA" dirty="0"/>
              <a:t>  للعناصر.</a:t>
            </a:r>
            <a:endParaRPr lang="en-US" dirty="0"/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385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355076" y="221255"/>
            <a:ext cx="10445404" cy="5232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r-SA" dirty="0"/>
              <a:t>تنسيق التقرير :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ar-SA" dirty="0"/>
              <a:t>صفحة الغلاف تحتوي على  اسم المشروع و اسم المتدرب و الرقم الاكاديمي.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ar-SA" dirty="0"/>
              <a:t>حجم الخط للمحتوى  هو 14 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ar-SA" dirty="0"/>
              <a:t>حجم الخط للعناوين  16  مع  عريض 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ar-SA" dirty="0"/>
              <a:t>ترقيم العناوين 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ar-SA" dirty="0"/>
              <a:t>فهرس التقرير في بداية التقرير 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ar-SA" dirty="0"/>
              <a:t>ترقيم الصفحات 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ar-SA" dirty="0"/>
              <a:t>الطباعة غير ملونة </a:t>
            </a:r>
            <a:r>
              <a:rPr lang="ar-SA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9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872868" y="199221"/>
            <a:ext cx="10169982" cy="52210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ar-SA" dirty="0" smtClean="0"/>
          </a:p>
          <a:p>
            <a:r>
              <a:rPr lang="ar-SA" dirty="0" smtClean="0"/>
              <a:t>برنامج تصميم الـ </a:t>
            </a:r>
            <a:r>
              <a:rPr lang="en-US" dirty="0" smtClean="0"/>
              <a:t>PCB </a:t>
            </a:r>
            <a:r>
              <a:rPr lang="ar-SA" dirty="0" smtClean="0"/>
              <a:t>:</a:t>
            </a:r>
          </a:p>
          <a:p>
            <a:pPr lvl="1"/>
            <a:r>
              <a:rPr lang="en-US" dirty="0" err="1" smtClean="0"/>
              <a:t>DipTrace</a:t>
            </a:r>
            <a:endParaRPr lang="ar-SA" dirty="0" smtClean="0"/>
          </a:p>
          <a:p>
            <a:pPr marL="457200" lvl="1" indent="0">
              <a:buNone/>
            </a:pPr>
            <a:endParaRPr lang="ar-SA" dirty="0" smtClean="0"/>
          </a:p>
          <a:p>
            <a:r>
              <a:rPr lang="ar-SA" dirty="0" smtClean="0"/>
              <a:t>برنامج المحاكاة:</a:t>
            </a:r>
          </a:p>
          <a:p>
            <a:pPr lvl="1"/>
            <a:r>
              <a:rPr lang="en-US" dirty="0" smtClean="0"/>
              <a:t>Multisim</a:t>
            </a:r>
            <a:endParaRPr lang="en-US" dirty="0"/>
          </a:p>
          <a:p>
            <a:pPr marL="457200" lvl="1" indent="0">
              <a:buNone/>
            </a:pPr>
            <a:endParaRPr lang="ar-SA" dirty="0" smtClean="0"/>
          </a:p>
          <a:p>
            <a:r>
              <a:rPr lang="ar-SA" dirty="0" smtClean="0"/>
              <a:t>برامج برمجة المايكرو </a:t>
            </a:r>
            <a:r>
              <a:rPr lang="ar-SA" dirty="0" err="1" smtClean="0"/>
              <a:t>كنترولر</a:t>
            </a:r>
            <a:r>
              <a:rPr lang="ar-SA" dirty="0" smtClean="0"/>
              <a:t> :</a:t>
            </a:r>
          </a:p>
          <a:p>
            <a:pPr lvl="1"/>
            <a:r>
              <a:rPr lang="en-US" dirty="0" err="1" smtClean="0"/>
              <a:t>Flowcode</a:t>
            </a:r>
            <a:endParaRPr lang="ar-SA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MicroC</a:t>
            </a:r>
            <a:r>
              <a:rPr lang="en-US" dirty="0" smtClean="0"/>
              <a:t> for PIC</a:t>
            </a:r>
            <a:endParaRPr lang="ar-SA" dirty="0" smtClean="0"/>
          </a:p>
        </p:txBody>
      </p:sp>
      <p:pic>
        <p:nvPicPr>
          <p:cNvPr id="5" name="صورة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342" y="1320957"/>
            <a:ext cx="1391320" cy="940714"/>
          </a:xfrm>
          <a:prstGeom prst="rect">
            <a:avLst/>
          </a:prstGeom>
        </p:spPr>
      </p:pic>
      <p:pic>
        <p:nvPicPr>
          <p:cNvPr id="2052" name="Picture 4" descr="Image result for Multisim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859" y="2897436"/>
            <a:ext cx="3009900" cy="72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Flowcode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18" y="4110521"/>
            <a:ext cx="2980944" cy="730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صورة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8908" y="5381565"/>
            <a:ext cx="2048851" cy="10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خداعي">
  <a:themeElements>
    <a:clrScheme name="خداعي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خداعي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خداعي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خداعي</Template>
  <TotalTime>509</TotalTime>
  <Words>473</Words>
  <Application>Microsoft Office PowerPoint</Application>
  <PresentationFormat>ملء الشاشة</PresentationFormat>
  <Paragraphs>144</Paragraphs>
  <Slides>11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11</vt:i4>
      </vt:variant>
    </vt:vector>
  </HeadingPairs>
  <TitlesOfParts>
    <vt:vector size="15" baseType="lpstr">
      <vt:lpstr>Arial</vt:lpstr>
      <vt:lpstr>Corbel</vt:lpstr>
      <vt:lpstr>Tahoma</vt:lpstr>
      <vt:lpstr>خداعي</vt:lpstr>
      <vt:lpstr>مشروع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التوثيق الأسبوعي للمشروع</vt:lpstr>
      <vt:lpstr>عرض تقديمي في PowerPoint</vt:lpstr>
      <vt:lpstr>عرض تقديمي في PowerPoint</vt:lpstr>
      <vt:lpstr>عرض تقديمي في PowerPoint</vt:lpstr>
      <vt:lpstr>المشاريع المتاحة </vt:lpstr>
      <vt:lpstr>عرض تقديمي في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مشروع</dc:title>
  <dc:creator>نايف حمدي الجهني</dc:creator>
  <cp:lastModifiedBy>نايف حمدي الجهني</cp:lastModifiedBy>
  <cp:revision>44</cp:revision>
  <dcterms:created xsi:type="dcterms:W3CDTF">2018-01-24T08:17:49Z</dcterms:created>
  <dcterms:modified xsi:type="dcterms:W3CDTF">2019-09-08T10:58:43Z</dcterms:modified>
</cp:coreProperties>
</file>