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8.png"/><Relationship Id="rId13" Type="http://schemas.openxmlformats.org/officeDocument/2006/relationships/image" Target="../media/image10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057838" y="444513"/>
            <a:ext cx="2719500" cy="2279700"/>
            <a:chOff x="454450" y="466175"/>
            <a:chExt cx="2719500" cy="2279700"/>
          </a:xfrm>
        </p:grpSpPr>
        <p:sp>
          <p:nvSpPr>
            <p:cNvPr id="55" name="Google Shape;55;p13"/>
            <p:cNvSpPr/>
            <p:nvPr/>
          </p:nvSpPr>
          <p:spPr>
            <a:xfrm>
              <a:off x="454450" y="466175"/>
              <a:ext cx="2719500" cy="2279700"/>
            </a:xfrm>
            <a:prstGeom prst="rect">
              <a:avLst/>
            </a:prstGeom>
            <a:noFill/>
            <a:ln cap="flat" cmpd="sng" w="952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650700" y="1207488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Node.js</a:t>
              </a:r>
              <a:endParaRPr sz="10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490950" y="1207500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React</a:t>
              </a:r>
              <a:endParaRPr sz="1000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650700" y="231858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HTML</a:t>
              </a:r>
              <a:endParaRPr sz="1000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506100" y="231858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CSS</a:t>
              </a:r>
              <a:endParaRPr sz="10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295800" y="2318575"/>
              <a:ext cx="7779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JavaScript</a:t>
              </a:r>
              <a:endParaRPr sz="1000"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825" y="5544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469338" y="5544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13938" y="16597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469350" y="16597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24750" y="16597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4321763" y="444513"/>
            <a:ext cx="2073600" cy="2279700"/>
            <a:chOff x="3611325" y="466175"/>
            <a:chExt cx="2073600" cy="2279700"/>
          </a:xfrm>
        </p:grpSpPr>
        <p:sp>
          <p:nvSpPr>
            <p:cNvPr id="67" name="Google Shape;67;p13"/>
            <p:cNvSpPr/>
            <p:nvPr/>
          </p:nvSpPr>
          <p:spPr>
            <a:xfrm>
              <a:off x="3611325" y="466175"/>
              <a:ext cx="2073600" cy="22797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847288" y="1207500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Spring Boot</a:t>
              </a:r>
              <a:endParaRPr sz="100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847288" y="231858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JAVA</a:t>
              </a:r>
              <a:endParaRPr sz="100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802913" y="231858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JPA</a:t>
              </a:r>
              <a:endParaRPr sz="1000"/>
            </a:p>
          </p:txBody>
        </p:sp>
        <p:pic>
          <p:nvPicPr>
            <p:cNvPr id="71" name="Google Shape;71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810550" y="16597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810550" y="5544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766175" y="1704750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" name="Google Shape;74;p13"/>
          <p:cNvGrpSpPr/>
          <p:nvPr/>
        </p:nvGrpSpPr>
        <p:grpSpPr>
          <a:xfrm>
            <a:off x="6939788" y="444513"/>
            <a:ext cx="975900" cy="1161600"/>
            <a:chOff x="7535000" y="466175"/>
            <a:chExt cx="975900" cy="1161600"/>
          </a:xfrm>
        </p:grpSpPr>
        <p:sp>
          <p:nvSpPr>
            <p:cNvPr id="75" name="Google Shape;75;p13"/>
            <p:cNvSpPr/>
            <p:nvPr/>
          </p:nvSpPr>
          <p:spPr>
            <a:xfrm>
              <a:off x="7535000" y="466175"/>
              <a:ext cx="975900" cy="1161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7699701" y="1267483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MySQL</a:t>
              </a:r>
              <a:endParaRPr sz="1000"/>
            </a:p>
          </p:txBody>
        </p:sp>
        <p:pic>
          <p:nvPicPr>
            <p:cNvPr id="77" name="Google Shape;77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62950" y="55447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3"/>
          <p:cNvGrpSpPr/>
          <p:nvPr/>
        </p:nvGrpSpPr>
        <p:grpSpPr>
          <a:xfrm>
            <a:off x="1937438" y="3537388"/>
            <a:ext cx="1839900" cy="1161600"/>
            <a:chOff x="1333950" y="3639250"/>
            <a:chExt cx="1839900" cy="1161600"/>
          </a:xfrm>
        </p:grpSpPr>
        <p:sp>
          <p:nvSpPr>
            <p:cNvPr id="79" name="Google Shape;79;p13"/>
            <p:cNvSpPr/>
            <p:nvPr/>
          </p:nvSpPr>
          <p:spPr>
            <a:xfrm>
              <a:off x="1333950" y="3639250"/>
              <a:ext cx="1839900" cy="1161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361501" y="4420158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Git</a:t>
              </a:r>
              <a:endParaRPr sz="1000"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506101" y="4420158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GitHub</a:t>
              </a:r>
              <a:endParaRPr sz="1000"/>
            </a:p>
          </p:txBody>
        </p:sp>
        <p:pic>
          <p:nvPicPr>
            <p:cNvPr id="82" name="Google Shape;82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469350" y="37481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2324750" y="3748113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3"/>
          <p:cNvGrpSpPr/>
          <p:nvPr/>
        </p:nvGrpSpPr>
        <p:grpSpPr>
          <a:xfrm>
            <a:off x="4321763" y="3537388"/>
            <a:ext cx="3764400" cy="1161600"/>
            <a:chOff x="4530500" y="3639250"/>
            <a:chExt cx="3764400" cy="1161600"/>
          </a:xfrm>
        </p:grpSpPr>
        <p:pic>
          <p:nvPicPr>
            <p:cNvPr id="85" name="Google Shape;85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441725" y="37481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3"/>
            <p:cNvSpPr/>
            <p:nvPr/>
          </p:nvSpPr>
          <p:spPr>
            <a:xfrm>
              <a:off x="4530500" y="3639250"/>
              <a:ext cx="3764400" cy="11616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784438" y="4420146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AWS</a:t>
              </a:r>
              <a:endParaRPr sz="100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721676" y="4420146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EC2</a:t>
              </a:r>
              <a:endParaRPr sz="1000"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6646726" y="4420146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S3</a:t>
              </a:r>
              <a:endParaRPr sz="100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478476" y="4420146"/>
              <a:ext cx="646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Code Deploy</a:t>
              </a:r>
              <a:endParaRPr sz="1000"/>
            </a:p>
          </p:txBody>
        </p:sp>
        <p:pic>
          <p:nvPicPr>
            <p:cNvPr id="91" name="Google Shape;91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766163" y="37481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603675" y="3748125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 rotWithShape="1">
            <a:blip r:embed="rId17">
              <a:alphaModFix/>
            </a:blip>
            <a:srcRect b="0" l="13174" r="8356" t="11785"/>
            <a:stretch/>
          </p:blipFill>
          <p:spPr>
            <a:xfrm>
              <a:off x="5743200" y="3744731"/>
              <a:ext cx="646500" cy="72679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" name="Google Shape;94;p13"/>
          <p:cNvCxnSpPr>
            <a:stCxn id="55" idx="2"/>
            <a:endCxn id="79" idx="0"/>
          </p:cNvCxnSpPr>
          <p:nvPr/>
        </p:nvCxnSpPr>
        <p:spPr>
          <a:xfrm flipH="1" rot="-5400000">
            <a:off x="2230838" y="2910963"/>
            <a:ext cx="813300" cy="4398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3"/>
          <p:cNvCxnSpPr>
            <a:stCxn id="67" idx="2"/>
            <a:endCxn id="79" idx="0"/>
          </p:cNvCxnSpPr>
          <p:nvPr/>
        </p:nvCxnSpPr>
        <p:spPr>
          <a:xfrm rot="5400000">
            <a:off x="3701363" y="1880313"/>
            <a:ext cx="813300" cy="2501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79" idx="3"/>
            <a:endCxn id="86" idx="1"/>
          </p:cNvCxnSpPr>
          <p:nvPr/>
        </p:nvCxnSpPr>
        <p:spPr>
          <a:xfrm>
            <a:off x="3777338" y="4118188"/>
            <a:ext cx="5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3"/>
          <p:cNvCxnSpPr/>
          <p:nvPr/>
        </p:nvCxnSpPr>
        <p:spPr>
          <a:xfrm rot="10800000">
            <a:off x="6382500" y="105000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