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3" autoAdjust="0"/>
    <p:restoredTop sz="94701"/>
  </p:normalViewPr>
  <p:slideViewPr>
    <p:cSldViewPr snapToGrid="0">
      <p:cViewPr>
        <p:scale>
          <a:sx n="185" d="100"/>
          <a:sy n="185" d="100"/>
        </p:scale>
        <p:origin x="-1376" y="-1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D6B05-EB08-0640-5761-58C77597EB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D10E94-20BF-8960-50B0-033E818BA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DD679-7FDE-066E-0217-76718B3B7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CC003-AD0F-D009-E8AC-74E601503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7EA11-B345-B201-A69E-B38165DB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4807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8D1B-3027-ED5A-84ED-E39C990B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90E1E-71CE-FF20-E425-BC19A5638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38C8-0037-BA9B-2A1B-C8B3C1A5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5274C-DD9B-0B95-E512-4198914E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93BB2-E665-C1CF-4BC6-FD74FBEB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3020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2A91F-FB3D-D8DF-344D-C8A8310077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A15614-DAED-1F27-50EC-B05EE10D6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5DEB0-A20B-EE47-11E0-D7F26BCB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C3149-E59D-2CC3-0418-BF46DAA27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FC8722-9E6F-6C8A-20FD-7AF6C850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056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3E7C8-425C-C5D1-1D3A-958FDED76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C35AA-1EA1-A32F-9BD8-4AAE29627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8FB18-33BE-3728-842C-EE28D0F4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46B49-FAC3-007B-D168-2DAC5039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4D872A-7BD3-7845-79DE-EAF03240C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329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9AC20-E08A-2CB3-2277-D02146D96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C446C0-5751-7411-A870-BE73E0262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2BEE2-F8AC-D19B-C38E-4FDD367B2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8E50C-F7BC-E19E-D411-374A708B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B8DF7-6776-31A9-3269-236EF2AE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9280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753D-E72A-E73F-CC65-41B8D17E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A731F-E8AF-3E28-7542-46DC4D374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1DF27-B25A-BC42-44B3-58BE97F91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D37A2-4884-D292-B63E-CBDFDB54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BF29E-8247-2120-B424-027F2E429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79757-58CB-CD55-E57B-82ADEA05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8944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D363F-C999-55E7-3C61-92D2A5A60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A346E-EAFB-D94C-933E-CE6615F30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E2DC8E-F513-D11F-AE89-612EA58DA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C63A0-FCD7-352D-7911-C569DACE4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7FE7F1-6E3F-EEB7-B08C-10D5C56D2C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BD7FE-59AB-9C31-9F0C-ED259F8A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5EE3B8-7D5B-8B1A-B413-3AF36E891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8164A-AD41-9B14-2855-BFCD4E881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5347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44E6B-8849-684F-C673-A01013C66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839456-03CD-18BD-2601-17486B2A0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F0F50-CB88-BD2B-AC86-45D09413B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B5F9D8-8F32-BCF2-295D-CB64165E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1053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222F85-97AF-9949-33E6-27C046098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5072F-12C4-96D7-E5BA-3B6C5691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B4798-77DB-C81B-6F6F-839EB2570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35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3BACC-2B9E-6A39-E74A-D66EA1C5C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6EEDE-DE69-A29C-94FC-B7D9B552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76A79-32BA-084A-04EF-B3071D443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BB261-8B42-58C7-8218-7AC5ECD0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10395-CD9A-0ACE-B678-86A78845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52D0A8-4DB2-194A-91BB-607513BC7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763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C5DB8-0FB0-B058-5990-758BB9C49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B5A888-D9E1-A446-C066-66CA487A9D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07E53B-2BB8-0626-4645-1552FD2AF1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E352D-E103-B620-ABB8-A9A7C4540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8E073-128F-49A8-A50F-B9D43F2C8A21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0E39F-ECF0-4877-4063-5E593D446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ECDA-875E-4EA4-CDCB-2DFE33E41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271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8DED26-8669-CE12-926B-762E111F4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BD7125-4EEA-D6AA-FED7-2EEF0A090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515A4-59B4-06B7-F38B-5241391EE0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B8E073-128F-49A8-A50F-B9D43F2C8A21}" type="datetimeFigureOut">
              <a:rPr lang="en-CA" smtClean="0"/>
              <a:t>2025-04-22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4CBFC-67B4-0FC0-373C-F8B5D3B8E8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4ED28-F122-62CA-4564-9233E5B90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0E551F-5CF4-419F-B399-A33398DC06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913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44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4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Relationship Id="rId20" Type="http://schemas.openxmlformats.org/officeDocument/2006/relationships/image" Target="../media/image19.png"/><Relationship Id="rId41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png"/><Relationship Id="rId18" Type="http://schemas.openxmlformats.org/officeDocument/2006/relationships/image" Target="../media/image62.png"/><Relationship Id="rId26" Type="http://schemas.openxmlformats.org/officeDocument/2006/relationships/image" Target="../media/image70.png"/><Relationship Id="rId3" Type="http://schemas.openxmlformats.org/officeDocument/2006/relationships/image" Target="../media/image47.png"/><Relationship Id="rId21" Type="http://schemas.openxmlformats.org/officeDocument/2006/relationships/image" Target="../media/image65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17" Type="http://schemas.openxmlformats.org/officeDocument/2006/relationships/image" Target="../media/image61.png"/><Relationship Id="rId25" Type="http://schemas.openxmlformats.org/officeDocument/2006/relationships/image" Target="../media/image69.png"/><Relationship Id="rId2" Type="http://schemas.openxmlformats.org/officeDocument/2006/relationships/image" Target="../media/image46.png"/><Relationship Id="rId16" Type="http://schemas.openxmlformats.org/officeDocument/2006/relationships/image" Target="../media/image60.png"/><Relationship Id="rId20" Type="http://schemas.openxmlformats.org/officeDocument/2006/relationships/image" Target="../media/image64.png"/><Relationship Id="rId29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55.png"/><Relationship Id="rId24" Type="http://schemas.openxmlformats.org/officeDocument/2006/relationships/image" Target="../media/image68.png"/><Relationship Id="rId32" Type="http://schemas.openxmlformats.org/officeDocument/2006/relationships/image" Target="../media/image76.png"/><Relationship Id="rId5" Type="http://schemas.openxmlformats.org/officeDocument/2006/relationships/image" Target="../media/image49.png"/><Relationship Id="rId15" Type="http://schemas.openxmlformats.org/officeDocument/2006/relationships/image" Target="../media/image59.png"/><Relationship Id="rId23" Type="http://schemas.openxmlformats.org/officeDocument/2006/relationships/image" Target="../media/image67.png"/><Relationship Id="rId28" Type="http://schemas.openxmlformats.org/officeDocument/2006/relationships/image" Target="../media/image72.png"/><Relationship Id="rId10" Type="http://schemas.openxmlformats.org/officeDocument/2006/relationships/image" Target="../media/image54.png"/><Relationship Id="rId19" Type="http://schemas.openxmlformats.org/officeDocument/2006/relationships/image" Target="../media/image63.png"/><Relationship Id="rId31" Type="http://schemas.openxmlformats.org/officeDocument/2006/relationships/image" Target="../media/image75.png"/><Relationship Id="rId4" Type="http://schemas.openxmlformats.org/officeDocument/2006/relationships/image" Target="../media/image48.png"/><Relationship Id="rId9" Type="http://schemas.openxmlformats.org/officeDocument/2006/relationships/image" Target="../media/image53.png"/><Relationship Id="rId14" Type="http://schemas.openxmlformats.org/officeDocument/2006/relationships/image" Target="../media/image58.png"/><Relationship Id="rId22" Type="http://schemas.openxmlformats.org/officeDocument/2006/relationships/image" Target="../media/image66.png"/><Relationship Id="rId27" Type="http://schemas.openxmlformats.org/officeDocument/2006/relationships/image" Target="../media/image71.png"/><Relationship Id="rId30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13" Type="http://schemas.openxmlformats.org/officeDocument/2006/relationships/image" Target="../media/image87.png"/><Relationship Id="rId18" Type="http://schemas.openxmlformats.org/officeDocument/2006/relationships/image" Target="../media/image92.png"/><Relationship Id="rId3" Type="http://schemas.openxmlformats.org/officeDocument/2006/relationships/image" Target="../media/image78.png"/><Relationship Id="rId7" Type="http://schemas.openxmlformats.org/officeDocument/2006/relationships/image" Target="../media/image82.png"/><Relationship Id="rId12" Type="http://schemas.openxmlformats.org/officeDocument/2006/relationships/image" Target="../media/image86.png"/><Relationship Id="rId17" Type="http://schemas.openxmlformats.org/officeDocument/2006/relationships/image" Target="../media/image91.png"/><Relationship Id="rId2" Type="http://schemas.openxmlformats.org/officeDocument/2006/relationships/image" Target="../media/image77.png"/><Relationship Id="rId16" Type="http://schemas.openxmlformats.org/officeDocument/2006/relationships/image" Target="../media/image90.png"/><Relationship Id="rId20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11" Type="http://schemas.openxmlformats.org/officeDocument/2006/relationships/image" Target="../media/image73.png"/><Relationship Id="rId5" Type="http://schemas.openxmlformats.org/officeDocument/2006/relationships/image" Target="../media/image80.png"/><Relationship Id="rId15" Type="http://schemas.openxmlformats.org/officeDocument/2006/relationships/image" Target="../media/image89.png"/><Relationship Id="rId10" Type="http://schemas.openxmlformats.org/officeDocument/2006/relationships/image" Target="../media/image85.png"/><Relationship Id="rId19" Type="http://schemas.openxmlformats.org/officeDocument/2006/relationships/image" Target="../media/image93.png"/><Relationship Id="rId4" Type="http://schemas.openxmlformats.org/officeDocument/2006/relationships/image" Target="../media/image79.png"/><Relationship Id="rId9" Type="http://schemas.openxmlformats.org/officeDocument/2006/relationships/image" Target="../media/image84.png"/><Relationship Id="rId1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EF04AD2-CE1C-EFD5-37D6-27C43338E226}"/>
              </a:ext>
            </a:extLst>
          </p:cNvPr>
          <p:cNvCxnSpPr>
            <a:cxnSpLocks/>
          </p:cNvCxnSpPr>
          <p:nvPr/>
        </p:nvCxnSpPr>
        <p:spPr>
          <a:xfrm flipV="1">
            <a:off x="4346152" y="4642941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4556E5-7F2B-98ED-9BBD-5CDF3DA956E1}"/>
              </a:ext>
            </a:extLst>
          </p:cNvPr>
          <p:cNvCxnSpPr>
            <a:cxnSpLocks/>
          </p:cNvCxnSpPr>
          <p:nvPr/>
        </p:nvCxnSpPr>
        <p:spPr>
          <a:xfrm flipV="1">
            <a:off x="4089994" y="4465661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0CE654E-2021-0EC9-8806-AAB911484625}"/>
              </a:ext>
            </a:extLst>
          </p:cNvPr>
          <p:cNvCxnSpPr>
            <a:cxnSpLocks/>
            <a:endCxn id="34" idx="4"/>
          </p:cNvCxnSpPr>
          <p:nvPr/>
        </p:nvCxnSpPr>
        <p:spPr>
          <a:xfrm flipV="1">
            <a:off x="3830831" y="4281257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/>
              <p:nvPr/>
            </p:nvSpPr>
            <p:spPr>
              <a:xfrm>
                <a:off x="2945027" y="2230869"/>
                <a:ext cx="919773" cy="109865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sSup>
                        <m:sSupPr>
                          <m:ctrlPr>
                            <a:rPr lang="vi-VN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vi-VN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201A20E-2E74-9C67-1599-09044873D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027" y="2230869"/>
                <a:ext cx="919773" cy="1098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/>
              <p:nvPr/>
            </p:nvSpPr>
            <p:spPr>
              <a:xfrm>
                <a:off x="1273102" y="2688630"/>
                <a:ext cx="3665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FD55E9B-2096-9809-FBD3-53F80DE7E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102" y="2688630"/>
                <a:ext cx="366511" cy="215444"/>
              </a:xfrm>
              <a:prstGeom prst="rect">
                <a:avLst/>
              </a:prstGeom>
              <a:blipFill>
                <a:blip r:embed="rId3"/>
                <a:stretch>
                  <a:fillRect l="-16667" r="-16667" b="-3333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2BDDA8-52C7-FCBE-C073-4C6DDE9D727C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1639613" y="2780195"/>
            <a:ext cx="1305414" cy="161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6F9B1C-9966-83C7-DF72-7E8CA6468966}"/>
              </a:ext>
            </a:extLst>
          </p:cNvPr>
          <p:cNvCxnSpPr>
            <a:cxnSpLocks/>
          </p:cNvCxnSpPr>
          <p:nvPr/>
        </p:nvCxnSpPr>
        <p:spPr>
          <a:xfrm flipV="1">
            <a:off x="2247086" y="2632985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E9B425-0C21-92E5-E333-C0065A8CFC8E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3864800" y="2780195"/>
            <a:ext cx="364402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FE7555-A1FF-0216-10D4-7DA8BDDFB7CC}"/>
              </a:ext>
            </a:extLst>
          </p:cNvPr>
          <p:cNvCxnSpPr>
            <a:cxnSpLocks/>
          </p:cNvCxnSpPr>
          <p:nvPr/>
        </p:nvCxnSpPr>
        <p:spPr>
          <a:xfrm flipV="1">
            <a:off x="3999656" y="2638062"/>
            <a:ext cx="138333" cy="297248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8474D89-F378-3278-00CF-403ED4246B66}"/>
              </a:ext>
            </a:extLst>
          </p:cNvPr>
          <p:cNvSpPr/>
          <p:nvPr/>
        </p:nvSpPr>
        <p:spPr>
          <a:xfrm>
            <a:off x="4229202" y="2589957"/>
            <a:ext cx="427090" cy="384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B7BCF3F6-8753-7674-06AE-F6C9DA428188}"/>
              </a:ext>
            </a:extLst>
          </p:cNvPr>
          <p:cNvSpPr/>
          <p:nvPr/>
        </p:nvSpPr>
        <p:spPr>
          <a:xfrm>
            <a:off x="4277012" y="2740479"/>
            <a:ext cx="323850" cy="265634"/>
          </a:xfrm>
          <a:prstGeom prst="arc">
            <a:avLst>
              <a:gd name="adj1" fmla="val 10898327"/>
              <a:gd name="adj2" fmla="val 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60A50F-1B45-DAFA-542C-EA98A5534E11}"/>
              </a:ext>
            </a:extLst>
          </p:cNvPr>
          <p:cNvCxnSpPr/>
          <p:nvPr/>
        </p:nvCxnSpPr>
        <p:spPr>
          <a:xfrm flipV="1">
            <a:off x="4442747" y="2638062"/>
            <a:ext cx="131289" cy="2352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4593CF4-5D04-00A7-7D82-5C70B2786E0A}"/>
              </a:ext>
            </a:extLst>
          </p:cNvPr>
          <p:cNvSpPr/>
          <p:nvPr/>
        </p:nvSpPr>
        <p:spPr>
          <a:xfrm>
            <a:off x="7801351" y="3543888"/>
            <a:ext cx="1391865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COptimizer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A41BF6-8BAE-A801-ABF1-933D4430F6B2}"/>
              </a:ext>
            </a:extLst>
          </p:cNvPr>
          <p:cNvSpPr/>
          <p:nvPr/>
        </p:nvSpPr>
        <p:spPr>
          <a:xfrm>
            <a:off x="7829443" y="1842424"/>
            <a:ext cx="1333763" cy="274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QOptimizer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20" name="Diamond 19">
            <a:extLst>
              <a:ext uri="{FF2B5EF4-FFF2-40B4-BE49-F238E27FC236}">
                <a16:creationId xmlns:a16="http://schemas.microsoft.com/office/drawing/2014/main" id="{69339177-5709-0C47-512A-C9BE49A47964}"/>
              </a:ext>
            </a:extLst>
          </p:cNvPr>
          <p:cNvSpPr/>
          <p:nvPr/>
        </p:nvSpPr>
        <p:spPr>
          <a:xfrm>
            <a:off x="7848377" y="2529233"/>
            <a:ext cx="1291605" cy="481368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D88CCB9-446C-2750-117C-357367B4E900}"/>
              </a:ext>
            </a:extLst>
          </p:cNvPr>
          <p:cNvCxnSpPr>
            <a:cxnSpLocks/>
            <a:stCxn id="14" idx="3"/>
            <a:endCxn id="33" idx="1"/>
          </p:cNvCxnSpPr>
          <p:nvPr/>
        </p:nvCxnSpPr>
        <p:spPr>
          <a:xfrm flipV="1">
            <a:off x="4656292" y="2782356"/>
            <a:ext cx="262639" cy="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2ED938C-7EC0-4F89-324D-9FF4E24A2DE4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8494180" y="3010601"/>
            <a:ext cx="3104" cy="5332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E109C6-DEC1-E23E-ED2E-A7D6245E65DA}"/>
              </a:ext>
            </a:extLst>
          </p:cNvPr>
          <p:cNvCxnSpPr>
            <a:cxnSpLocks/>
            <a:stCxn id="20" idx="0"/>
            <a:endCxn id="19" idx="2"/>
          </p:cNvCxnSpPr>
          <p:nvPr/>
        </p:nvCxnSpPr>
        <p:spPr>
          <a:xfrm flipV="1">
            <a:off x="8494180" y="2116744"/>
            <a:ext cx="2145" cy="4124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6A2AA-229C-1ACC-9065-256DAEB7D865}"/>
              </a:ext>
            </a:extLst>
          </p:cNvPr>
          <p:cNvCxnSpPr>
            <a:cxnSpLocks/>
            <a:stCxn id="18" idx="1"/>
            <a:endCxn id="4" idx="2"/>
          </p:cNvCxnSpPr>
          <p:nvPr/>
        </p:nvCxnSpPr>
        <p:spPr>
          <a:xfrm rot="10800000">
            <a:off x="3404915" y="3329520"/>
            <a:ext cx="4396437" cy="35152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Diamond 32">
            <a:extLst>
              <a:ext uri="{FF2B5EF4-FFF2-40B4-BE49-F238E27FC236}">
                <a16:creationId xmlns:a16="http://schemas.microsoft.com/office/drawing/2014/main" id="{DFF5F865-49DA-873E-0CE9-87FCB98249F1}"/>
              </a:ext>
            </a:extLst>
          </p:cNvPr>
          <p:cNvSpPr/>
          <p:nvPr/>
        </p:nvSpPr>
        <p:spPr>
          <a:xfrm>
            <a:off x="4918931" y="2540040"/>
            <a:ext cx="1289304" cy="484632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/>
              <p:nvPr/>
            </p:nvSpPr>
            <p:spPr>
              <a:xfrm>
                <a:off x="3400598" y="3686177"/>
                <a:ext cx="3424273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COptimizer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F08C7A4-1847-FC70-684E-ED948EBF3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98" y="3686177"/>
                <a:ext cx="3424273" cy="335476"/>
              </a:xfrm>
              <a:prstGeom prst="rect">
                <a:avLst/>
              </a:prstGeom>
              <a:blipFill>
                <a:blip r:embed="rId4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/>
              <p:nvPr/>
            </p:nvSpPr>
            <p:spPr>
              <a:xfrm>
                <a:off x="3412647" y="1632775"/>
                <a:ext cx="4314944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b="0" i="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QOptimizer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sz="1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𝜽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0CE1C9-E22E-2E09-EEB9-51FA1214F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2647" y="1632775"/>
                <a:ext cx="4314944" cy="335476"/>
              </a:xfrm>
              <a:prstGeom prst="rect">
                <a:avLst/>
              </a:prstGeom>
              <a:blipFill>
                <a:blip r:embed="rId5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763537DA-5DDF-C9D5-C32F-6F319474FD9D}"/>
              </a:ext>
            </a:extLst>
          </p:cNvPr>
          <p:cNvCxnSpPr>
            <a:cxnSpLocks/>
            <a:stCxn id="19" idx="1"/>
            <a:endCxn id="4" idx="0"/>
          </p:cNvCxnSpPr>
          <p:nvPr/>
        </p:nvCxnSpPr>
        <p:spPr>
          <a:xfrm rot="10800000" flipV="1">
            <a:off x="3404915" y="1979583"/>
            <a:ext cx="4424529" cy="251285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/>
              <p:nvPr/>
            </p:nvSpPr>
            <p:spPr>
              <a:xfrm>
                <a:off x="6120446" y="2406628"/>
                <a:ext cx="2101356" cy="3104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b="0">
                    <a:solidFill>
                      <a:schemeClr val="tx1"/>
                    </a:solidFill>
                  </a:rPr>
                  <a:t>For gradient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begChr m:val="{"/>
                        <m:endChr m:val="}"/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𝒞</m:t>
                        </m:r>
                        <m:d>
                          <m:d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  <m:sup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sSub>
                                  <m:sSubPr>
                                    <m:ctrlPr>
                                      <a:rPr lang="en-US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4336A5D-AF9A-A561-7707-E88596BDC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406628"/>
                <a:ext cx="2101356" cy="310406"/>
              </a:xfrm>
              <a:prstGeom prst="rect">
                <a:avLst/>
              </a:prstGeom>
              <a:blipFill>
                <a:blip r:embed="rId6"/>
                <a:stretch>
                  <a:fillRect l="-599" t="-3846" b="-1538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/>
              <p:nvPr/>
            </p:nvSpPr>
            <p:spPr>
              <a:xfrm>
                <a:off x="6120446" y="2016077"/>
                <a:ext cx="16037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>
                    <a:ea typeface="Cambria Math" panose="02040503050406030204" pitchFamily="18" charset="0"/>
                  </a:rPr>
                  <a:t>For c</a:t>
                </a:r>
                <a:r>
                  <a:rPr lang="en-US" sz="1400" b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ost</a:t>
                </a:r>
                <a14:m>
                  <m:oMath xmlns:m="http://schemas.openxmlformats.org/officeDocument/2006/math">
                    <m:r>
                      <a:rPr lang="vi-V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𝒞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𝜽</m:t>
                        </m:r>
                      </m:e>
                    </m:d>
                  </m:oMath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BDC9010-A26C-17D3-16DE-CBDFE8104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446" y="2016077"/>
                <a:ext cx="1603730" cy="307777"/>
              </a:xfrm>
              <a:prstGeom prst="rect">
                <a:avLst/>
              </a:prstGeom>
              <a:blipFill>
                <a:blip r:embed="rId7"/>
                <a:stretch>
                  <a:fillRect l="-781" t="-4000" b="-24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71B5DE22-119A-580D-B80E-87FE3C91575D}"/>
              </a:ext>
            </a:extLst>
          </p:cNvPr>
          <p:cNvCxnSpPr>
            <a:cxnSpLocks/>
            <a:stCxn id="33" idx="0"/>
            <a:endCxn id="89" idx="1"/>
          </p:cNvCxnSpPr>
          <p:nvPr/>
        </p:nvCxnSpPr>
        <p:spPr>
          <a:xfrm rot="5400000" flipH="1" flipV="1">
            <a:off x="7144244" y="791003"/>
            <a:ext cx="168377" cy="332969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20E0078-95E7-5C54-5ADE-06A7D4770F24}"/>
              </a:ext>
            </a:extLst>
          </p:cNvPr>
          <p:cNvCxnSpPr>
            <a:cxnSpLocks/>
            <a:stCxn id="33" idx="3"/>
            <a:endCxn id="20" idx="1"/>
          </p:cNvCxnSpPr>
          <p:nvPr/>
        </p:nvCxnSpPr>
        <p:spPr>
          <a:xfrm flipV="1">
            <a:off x="6208235" y="2769917"/>
            <a:ext cx="1640142" cy="124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9" name="Diamond 88">
            <a:extLst>
              <a:ext uri="{FF2B5EF4-FFF2-40B4-BE49-F238E27FC236}">
                <a16:creationId xmlns:a16="http://schemas.microsoft.com/office/drawing/2014/main" id="{B5141C61-4994-B17F-4B14-168B035EFA28}"/>
              </a:ext>
            </a:extLst>
          </p:cNvPr>
          <p:cNvSpPr/>
          <p:nvPr/>
        </p:nvSpPr>
        <p:spPr>
          <a:xfrm>
            <a:off x="8893281" y="2066881"/>
            <a:ext cx="1289304" cy="609564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/>
              <p:nvPr/>
            </p:nvSpPr>
            <p:spPr>
              <a:xfrm>
                <a:off x="9110840" y="2212067"/>
                <a:ext cx="133376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𝒞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CA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03AE5499-EB02-9DD2-4000-5616E8FF4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0840" y="2212067"/>
                <a:ext cx="1333764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4" name="Rectangle 103">
            <a:extLst>
              <a:ext uri="{FF2B5EF4-FFF2-40B4-BE49-F238E27FC236}">
                <a16:creationId xmlns:a16="http://schemas.microsoft.com/office/drawing/2014/main" id="{62AD6574-028D-FD4B-13A4-62BF6AD69746}"/>
              </a:ext>
            </a:extLst>
          </p:cNvPr>
          <p:cNvSpPr/>
          <p:nvPr/>
        </p:nvSpPr>
        <p:spPr>
          <a:xfrm>
            <a:off x="10248479" y="3533132"/>
            <a:ext cx="68231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End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B0F9D705-1648-E33C-3D80-EE9794231A1B}"/>
              </a:ext>
            </a:extLst>
          </p:cNvPr>
          <p:cNvCxnSpPr>
            <a:cxnSpLocks/>
            <a:stCxn id="89" idx="3"/>
            <a:endCxn id="104" idx="0"/>
          </p:cNvCxnSpPr>
          <p:nvPr/>
        </p:nvCxnSpPr>
        <p:spPr>
          <a:xfrm>
            <a:off x="10182585" y="2371663"/>
            <a:ext cx="407050" cy="116146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F108B92A-1AC5-6C91-2C47-6514E6FD9F05}"/>
              </a:ext>
            </a:extLst>
          </p:cNvPr>
          <p:cNvCxnSpPr>
            <a:cxnSpLocks/>
            <a:stCxn id="89" idx="2"/>
            <a:endCxn id="33" idx="2"/>
          </p:cNvCxnSpPr>
          <p:nvPr/>
        </p:nvCxnSpPr>
        <p:spPr>
          <a:xfrm rot="5400000">
            <a:off x="7376645" y="863383"/>
            <a:ext cx="348227" cy="3974350"/>
          </a:xfrm>
          <a:prstGeom prst="bentConnector3">
            <a:avLst>
              <a:gd name="adj1" fmla="val 1656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576DFA30-9EEC-D239-D38E-AA298DA82E93}"/>
              </a:ext>
            </a:extLst>
          </p:cNvPr>
          <p:cNvSpPr txBox="1"/>
          <p:nvPr/>
        </p:nvSpPr>
        <p:spPr>
          <a:xfrm>
            <a:off x="10118636" y="2070418"/>
            <a:ext cx="6421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Yes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75CEFF2-3853-BE30-B134-76E475BB71F8}"/>
              </a:ext>
            </a:extLst>
          </p:cNvPr>
          <p:cNvSpPr txBox="1"/>
          <p:nvPr/>
        </p:nvSpPr>
        <p:spPr>
          <a:xfrm>
            <a:off x="9486360" y="2658959"/>
            <a:ext cx="50761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90408A3-6D74-1834-D24D-75E04A956CAC}"/>
              </a:ext>
            </a:extLst>
          </p:cNvPr>
          <p:cNvSpPr txBox="1"/>
          <p:nvPr/>
        </p:nvSpPr>
        <p:spPr>
          <a:xfrm>
            <a:off x="7870103" y="2623151"/>
            <a:ext cx="12751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Type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A30D901-9C90-E919-AEAB-A52CDE89117A}"/>
              </a:ext>
            </a:extLst>
          </p:cNvPr>
          <p:cNvSpPr txBox="1"/>
          <p:nvPr/>
        </p:nvSpPr>
        <p:spPr>
          <a:xfrm>
            <a:off x="5242373" y="2600874"/>
            <a:ext cx="76069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Mode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09419DB-6F02-AE87-C434-C8929408DF51}"/>
              </a:ext>
            </a:extLst>
          </p:cNvPr>
          <p:cNvSpPr/>
          <p:nvPr/>
        </p:nvSpPr>
        <p:spPr>
          <a:xfrm>
            <a:off x="1063769" y="3253390"/>
            <a:ext cx="78162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Begin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5EFCBEFC-9427-734E-3749-E09DD24D238B}"/>
              </a:ext>
            </a:extLst>
          </p:cNvPr>
          <p:cNvCxnSpPr>
            <a:cxnSpLocks/>
            <a:stCxn id="162" idx="0"/>
          </p:cNvCxnSpPr>
          <p:nvPr/>
        </p:nvCxnSpPr>
        <p:spPr>
          <a:xfrm flipV="1">
            <a:off x="1454580" y="2974786"/>
            <a:ext cx="0" cy="2786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29209AF-2EFF-D44D-90CE-8E948E736721}"/>
              </a:ext>
            </a:extLst>
          </p:cNvPr>
          <p:cNvCxnSpPr>
            <a:cxnSpLocks/>
          </p:cNvCxnSpPr>
          <p:nvPr/>
        </p:nvCxnSpPr>
        <p:spPr>
          <a:xfrm>
            <a:off x="1278662" y="4243638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1DF5CE9-50DE-A3E9-5B61-A68ABEFEE0DF}"/>
              </a:ext>
            </a:extLst>
          </p:cNvPr>
          <p:cNvCxnSpPr>
            <a:cxnSpLocks/>
          </p:cNvCxnSpPr>
          <p:nvPr/>
        </p:nvCxnSpPr>
        <p:spPr>
          <a:xfrm>
            <a:off x="1278662" y="4419968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3C106B-CA45-3269-4309-26345523DAA8}"/>
              </a:ext>
            </a:extLst>
          </p:cNvPr>
          <p:cNvCxnSpPr>
            <a:cxnSpLocks/>
          </p:cNvCxnSpPr>
          <p:nvPr/>
        </p:nvCxnSpPr>
        <p:spPr>
          <a:xfrm>
            <a:off x="1278662" y="4617324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36BFF3C-975F-790C-D22B-3C8A444D3659}"/>
              </a:ext>
            </a:extLst>
          </p:cNvPr>
          <p:cNvCxnSpPr>
            <a:cxnSpLocks/>
          </p:cNvCxnSpPr>
          <p:nvPr/>
        </p:nvCxnSpPr>
        <p:spPr>
          <a:xfrm>
            <a:off x="1278662" y="4794520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/>
              <p:nvPr/>
            </p:nvSpPr>
            <p:spPr>
              <a:xfrm>
                <a:off x="1402469" y="41485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D24C0CA-AE53-0DC5-D54A-15A359D88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148531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/>
              <p:nvPr/>
            </p:nvSpPr>
            <p:spPr>
              <a:xfrm>
                <a:off x="1402469" y="433717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C2B746D-1211-0DC6-3335-55332B2D9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337176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/>
              <p:nvPr/>
            </p:nvSpPr>
            <p:spPr>
              <a:xfrm>
                <a:off x="1402469" y="452436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4042217-91ED-ABA7-FD75-35F7064EF5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524362"/>
                <a:ext cx="390566" cy="164681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/>
              <p:nvPr/>
            </p:nvSpPr>
            <p:spPr>
              <a:xfrm>
                <a:off x="1402469" y="471300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CE4EA34-CF08-70FE-A39D-1BAC7D1BD1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469" y="4713008"/>
                <a:ext cx="390566" cy="164681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B01D55D1-EE78-F6E8-371F-07965C957B97}"/>
              </a:ext>
            </a:extLst>
          </p:cNvPr>
          <p:cNvSpPr/>
          <p:nvPr/>
        </p:nvSpPr>
        <p:spPr>
          <a:xfrm>
            <a:off x="1832091" y="421270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F279207-27E0-2174-28FB-0BD48886C656}"/>
              </a:ext>
            </a:extLst>
          </p:cNvPr>
          <p:cNvSpPr/>
          <p:nvPr/>
        </p:nvSpPr>
        <p:spPr>
          <a:xfrm>
            <a:off x="1832091" y="439202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945303-D0D9-3FB8-77CC-45E54E11EB32}"/>
              </a:ext>
            </a:extLst>
          </p:cNvPr>
          <p:cNvSpPr/>
          <p:nvPr/>
        </p:nvSpPr>
        <p:spPr>
          <a:xfrm>
            <a:off x="1832091" y="476208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E2443A-90C1-9EF4-0B05-E742CABA3D2A}"/>
              </a:ext>
            </a:extLst>
          </p:cNvPr>
          <p:cNvSpPr/>
          <p:nvPr/>
        </p:nvSpPr>
        <p:spPr>
          <a:xfrm>
            <a:off x="1832091" y="458028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81591E1-3532-E32D-9C5E-CDEF1D4B5E5C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1865831" y="4640624"/>
            <a:ext cx="0" cy="1214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86AB0D3-448C-E085-B8A9-F0B7D555F0D3}"/>
              </a:ext>
            </a:extLst>
          </p:cNvPr>
          <p:cNvCxnSpPr>
            <a:cxnSpLocks/>
            <a:stCxn id="40" idx="0"/>
            <a:endCxn id="39" idx="4"/>
          </p:cNvCxnSpPr>
          <p:nvPr/>
        </p:nvCxnSpPr>
        <p:spPr>
          <a:xfrm flipV="1">
            <a:off x="1865831" y="4280184"/>
            <a:ext cx="0" cy="1118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/>
              <p:nvPr/>
            </p:nvSpPr>
            <p:spPr>
              <a:xfrm>
                <a:off x="1950226" y="415158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465A900-4C74-7D0B-80A2-11C56D6023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151586"/>
                <a:ext cx="390566" cy="164681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/>
              <p:nvPr/>
            </p:nvSpPr>
            <p:spPr>
              <a:xfrm>
                <a:off x="1950226" y="43402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C410080-A8B6-4454-A373-EB536D86D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340231"/>
                <a:ext cx="390566" cy="164681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/>
              <p:nvPr/>
            </p:nvSpPr>
            <p:spPr>
              <a:xfrm>
                <a:off x="1950226" y="452741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99CAAF9-3199-AD71-0CB8-EAC43AFDCB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527417"/>
                <a:ext cx="390566" cy="164681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/>
              <p:nvPr/>
            </p:nvSpPr>
            <p:spPr>
              <a:xfrm>
                <a:off x="1950226" y="471606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88947A7-BF39-267D-4378-23D737F29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0226" y="4716063"/>
                <a:ext cx="390566" cy="164681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42F18772-79C1-2040-B0AD-C1900E1357D6}"/>
              </a:ext>
            </a:extLst>
          </p:cNvPr>
          <p:cNvSpPr/>
          <p:nvPr/>
        </p:nvSpPr>
        <p:spPr>
          <a:xfrm>
            <a:off x="2396311" y="458503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5BE07FC-070F-4607-66CE-0A4694AEB3A7}"/>
              </a:ext>
            </a:extLst>
          </p:cNvPr>
          <p:cNvSpPr/>
          <p:nvPr/>
        </p:nvSpPr>
        <p:spPr>
          <a:xfrm>
            <a:off x="2396311" y="4396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40A2260-7A8F-AD39-920F-1E6A3EE9B75E}"/>
              </a:ext>
            </a:extLst>
          </p:cNvPr>
          <p:cNvCxnSpPr>
            <a:cxnSpLocks/>
            <a:stCxn id="62" idx="0"/>
          </p:cNvCxnSpPr>
          <p:nvPr/>
        </p:nvCxnSpPr>
        <p:spPr>
          <a:xfrm flipV="1">
            <a:off x="2430051" y="4470721"/>
            <a:ext cx="0" cy="1143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2E2C5B4-B3D8-AE99-BC47-637638CC0AD4}"/>
              </a:ext>
            </a:extLst>
          </p:cNvPr>
          <p:cNvCxnSpPr>
            <a:cxnSpLocks/>
            <a:stCxn id="68" idx="0"/>
            <a:endCxn id="66" idx="4"/>
          </p:cNvCxnSpPr>
          <p:nvPr/>
        </p:nvCxnSpPr>
        <p:spPr>
          <a:xfrm flipV="1">
            <a:off x="2508993" y="4277504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B2DE3AE7-FE71-DDDC-F91A-C86A82B4F678}"/>
              </a:ext>
            </a:extLst>
          </p:cNvPr>
          <p:cNvSpPr/>
          <p:nvPr/>
        </p:nvSpPr>
        <p:spPr>
          <a:xfrm>
            <a:off x="2475698" y="4210024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A145242-970B-CE74-FCE4-9F676C53F3A0}"/>
              </a:ext>
            </a:extLst>
          </p:cNvPr>
          <p:cNvSpPr/>
          <p:nvPr/>
        </p:nvSpPr>
        <p:spPr>
          <a:xfrm>
            <a:off x="2475253" y="4773788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/>
              <p:nvPr/>
            </p:nvSpPr>
            <p:spPr>
              <a:xfrm>
                <a:off x="2613004" y="415726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4080E262-D337-B09C-9F7D-5F6FE1EC74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157264"/>
                <a:ext cx="390566" cy="164681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/>
              <p:nvPr/>
            </p:nvSpPr>
            <p:spPr>
              <a:xfrm>
                <a:off x="2613004" y="434590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E47FED6D-82F1-EC9F-95B1-2AAD0ED42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345909"/>
                <a:ext cx="390566" cy="164681"/>
              </a:xfrm>
              <a:prstGeom prst="rect">
                <a:avLst/>
              </a:prstGeom>
              <a:blipFill>
                <a:blip r:embed="rId18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/>
              <p:nvPr/>
            </p:nvSpPr>
            <p:spPr>
              <a:xfrm>
                <a:off x="2613004" y="453309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64A95A6F-3031-9319-9897-38E4122409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533095"/>
                <a:ext cx="390566" cy="164681"/>
              </a:xfrm>
              <a:prstGeom prst="rect">
                <a:avLst/>
              </a:prstGeom>
              <a:blipFill>
                <a:blip r:embed="rId19"/>
                <a:stretch>
                  <a:fillRect l="-3030"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/>
              <p:nvPr/>
            </p:nvSpPr>
            <p:spPr>
              <a:xfrm>
                <a:off x="2613004" y="472174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B92D738-0614-0ACC-822F-ABFFDB983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004" y="4721741"/>
                <a:ext cx="390566" cy="164681"/>
              </a:xfrm>
              <a:prstGeom prst="rect">
                <a:avLst/>
              </a:prstGeom>
              <a:blipFill>
                <a:blip r:embed="rId20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>
            <a:extLst>
              <a:ext uri="{FF2B5EF4-FFF2-40B4-BE49-F238E27FC236}">
                <a16:creationId xmlns:a16="http://schemas.microsoft.com/office/drawing/2014/main" id="{75FAA474-E4E8-2543-9E86-736BD48FCA84}"/>
              </a:ext>
            </a:extLst>
          </p:cNvPr>
          <p:cNvSpPr/>
          <p:nvPr/>
        </p:nvSpPr>
        <p:spPr>
          <a:xfrm>
            <a:off x="3077489" y="420793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39A862B8-EDA8-1F09-0312-30629C62D76C}"/>
              </a:ext>
            </a:extLst>
          </p:cNvPr>
          <p:cNvSpPr/>
          <p:nvPr/>
        </p:nvSpPr>
        <p:spPr>
          <a:xfrm>
            <a:off x="3077489" y="438725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3447352-E0A1-9C8D-0642-94157EA2BB81}"/>
              </a:ext>
            </a:extLst>
          </p:cNvPr>
          <p:cNvSpPr/>
          <p:nvPr/>
        </p:nvSpPr>
        <p:spPr>
          <a:xfrm>
            <a:off x="3077489" y="475732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40D1BC0-4A65-5616-73C8-028C2EEB8D1D}"/>
              </a:ext>
            </a:extLst>
          </p:cNvPr>
          <p:cNvSpPr/>
          <p:nvPr/>
        </p:nvSpPr>
        <p:spPr>
          <a:xfrm>
            <a:off x="3077489" y="457552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811AEA-C91B-2E96-5196-026E49E8ABBC}"/>
              </a:ext>
            </a:extLst>
          </p:cNvPr>
          <p:cNvCxnSpPr>
            <a:cxnSpLocks/>
            <a:stCxn id="78" idx="0"/>
            <a:endCxn id="76" idx="4"/>
          </p:cNvCxnSpPr>
          <p:nvPr/>
        </p:nvCxnSpPr>
        <p:spPr>
          <a:xfrm flipV="1">
            <a:off x="3111229" y="4275419"/>
            <a:ext cx="0" cy="4819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FC21AED-B319-7363-9544-55F521C73D75}"/>
              </a:ext>
            </a:extLst>
          </p:cNvPr>
          <p:cNvCxnSpPr>
            <a:cxnSpLocks/>
          </p:cNvCxnSpPr>
          <p:nvPr/>
        </p:nvCxnSpPr>
        <p:spPr>
          <a:xfrm flipH="1" flipV="1">
            <a:off x="3872016" y="3326864"/>
            <a:ext cx="2182528" cy="213104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7D385D7-F9B9-99DE-76E3-0CF48095DB22}"/>
              </a:ext>
            </a:extLst>
          </p:cNvPr>
          <p:cNvCxnSpPr>
            <a:cxnSpLocks/>
          </p:cNvCxnSpPr>
          <p:nvPr/>
        </p:nvCxnSpPr>
        <p:spPr>
          <a:xfrm flipV="1">
            <a:off x="1341636" y="3329520"/>
            <a:ext cx="1562759" cy="503608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979A9CE0-9736-EAB6-A1F8-94002BC93CD8}"/>
              </a:ext>
            </a:extLst>
          </p:cNvPr>
          <p:cNvSpPr/>
          <p:nvPr/>
        </p:nvSpPr>
        <p:spPr>
          <a:xfrm>
            <a:off x="1193356" y="4026501"/>
            <a:ext cx="2128317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4EC1E70-D175-7A52-0E8C-5A074B850400}"/>
              </a:ext>
            </a:extLst>
          </p:cNvPr>
          <p:cNvCxnSpPr>
            <a:cxnSpLocks/>
          </p:cNvCxnSpPr>
          <p:nvPr/>
        </p:nvCxnSpPr>
        <p:spPr>
          <a:xfrm>
            <a:off x="3502825" y="4244711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8C49A1-5D1F-30B9-83DB-1D0707312E7C}"/>
              </a:ext>
            </a:extLst>
          </p:cNvPr>
          <p:cNvCxnSpPr>
            <a:cxnSpLocks/>
          </p:cNvCxnSpPr>
          <p:nvPr/>
        </p:nvCxnSpPr>
        <p:spPr>
          <a:xfrm>
            <a:off x="3502825" y="4421041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DCAAF6-992D-BD2E-D486-0F90B95AA384}"/>
              </a:ext>
            </a:extLst>
          </p:cNvPr>
          <p:cNvCxnSpPr>
            <a:cxnSpLocks/>
          </p:cNvCxnSpPr>
          <p:nvPr/>
        </p:nvCxnSpPr>
        <p:spPr>
          <a:xfrm>
            <a:off x="3502825" y="4618397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B108AC9-E633-0EFE-4F62-0662B12E0ABB}"/>
              </a:ext>
            </a:extLst>
          </p:cNvPr>
          <p:cNvCxnSpPr>
            <a:cxnSpLocks/>
          </p:cNvCxnSpPr>
          <p:nvPr/>
        </p:nvCxnSpPr>
        <p:spPr>
          <a:xfrm>
            <a:off x="3502825" y="4795593"/>
            <a:ext cx="1836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/>
              <p:nvPr/>
            </p:nvSpPr>
            <p:spPr>
              <a:xfrm>
                <a:off x="3626632" y="433824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93378AB-24F5-F7E6-7F7A-EAAE364A0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632" y="4338249"/>
                <a:ext cx="390566" cy="164681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/>
              <p:nvPr/>
            </p:nvSpPr>
            <p:spPr>
              <a:xfrm>
                <a:off x="3885796" y="452543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AD70FFE-BF0A-A937-0068-964729FFD6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5796" y="4525435"/>
                <a:ext cx="390566" cy="164681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/>
              <p:nvPr/>
            </p:nvSpPr>
            <p:spPr>
              <a:xfrm>
                <a:off x="4149849" y="471408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364B100-F36B-6D3C-C217-ADF06935A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849" y="4714081"/>
                <a:ext cx="390566" cy="164681"/>
              </a:xfrm>
              <a:prstGeom prst="rect">
                <a:avLst/>
              </a:prstGeom>
              <a:blipFill>
                <a:blip r:embed="rId23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AA4D9D42-FFBD-8B38-3945-9CBB486AB0FC}"/>
              </a:ext>
            </a:extLst>
          </p:cNvPr>
          <p:cNvSpPr/>
          <p:nvPr/>
        </p:nvSpPr>
        <p:spPr>
          <a:xfrm>
            <a:off x="3797091" y="421377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C60C128-773A-CD58-6A0D-A2322D862637}"/>
              </a:ext>
            </a:extLst>
          </p:cNvPr>
          <p:cNvSpPr/>
          <p:nvPr/>
        </p:nvSpPr>
        <p:spPr>
          <a:xfrm>
            <a:off x="4056254" y="4393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6F3C4D0-04AD-F14D-A628-996FA6D9D4B5}"/>
              </a:ext>
            </a:extLst>
          </p:cNvPr>
          <p:cNvSpPr/>
          <p:nvPr/>
        </p:nvSpPr>
        <p:spPr>
          <a:xfrm>
            <a:off x="4312412" y="458298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182ABAB-154E-A95C-FAE0-4576FAFFA0FF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4620686" y="4278577"/>
            <a:ext cx="445" cy="4962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7" name="Oval 86">
            <a:extLst>
              <a:ext uri="{FF2B5EF4-FFF2-40B4-BE49-F238E27FC236}">
                <a16:creationId xmlns:a16="http://schemas.microsoft.com/office/drawing/2014/main" id="{7F3072D5-5272-D736-4DFD-B19115312AE5}"/>
              </a:ext>
            </a:extLst>
          </p:cNvPr>
          <p:cNvSpPr/>
          <p:nvPr/>
        </p:nvSpPr>
        <p:spPr>
          <a:xfrm>
            <a:off x="4586946" y="477486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/>
              <p:nvPr/>
            </p:nvSpPr>
            <p:spPr>
              <a:xfrm>
                <a:off x="4421527" y="415833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223395C-5A2F-A799-365B-3ABBBA590B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527" y="4158337"/>
                <a:ext cx="390566" cy="164681"/>
              </a:xfrm>
              <a:prstGeom prst="rect">
                <a:avLst/>
              </a:prstGeom>
              <a:blipFill>
                <a:blip r:embed="rId24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/>
              <p:nvPr/>
            </p:nvSpPr>
            <p:spPr>
              <a:xfrm>
                <a:off x="4872445" y="416713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FE48424-28F4-3326-B595-26794D5A1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445" y="4167134"/>
                <a:ext cx="384628" cy="72036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/>
              <p:nvPr/>
            </p:nvSpPr>
            <p:spPr>
              <a:xfrm>
                <a:off x="10789531" y="4034822"/>
                <a:ext cx="406290" cy="9504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vi-V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vi-VN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CA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4107A034-C6BE-FC89-E24D-59A6E87D3C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9531" y="4034822"/>
                <a:ext cx="406290" cy="950462"/>
              </a:xfrm>
              <a:prstGeom prst="rect">
                <a:avLst/>
              </a:prstGeom>
              <a:blipFill>
                <a:blip r:embed="rId26"/>
                <a:stretch>
                  <a:fillRect l="-205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Rectangle 99">
            <a:extLst>
              <a:ext uri="{FF2B5EF4-FFF2-40B4-BE49-F238E27FC236}">
                <a16:creationId xmlns:a16="http://schemas.microsoft.com/office/drawing/2014/main" id="{12EE81A9-1E72-CDA8-22C6-7BCD10BA4501}"/>
              </a:ext>
            </a:extLst>
          </p:cNvPr>
          <p:cNvSpPr/>
          <p:nvPr/>
        </p:nvSpPr>
        <p:spPr>
          <a:xfrm>
            <a:off x="3417520" y="4027574"/>
            <a:ext cx="2019954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2BE3387-01F2-3BEA-968A-DB0A0BD06035}"/>
              </a:ext>
            </a:extLst>
          </p:cNvPr>
          <p:cNvCxnSpPr>
            <a:cxnSpLocks/>
          </p:cNvCxnSpPr>
          <p:nvPr/>
        </p:nvCxnSpPr>
        <p:spPr>
          <a:xfrm flipH="1" flipV="1">
            <a:off x="9387673" y="3820198"/>
            <a:ext cx="1808148" cy="173436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8280FCF-6437-D3E8-0FAD-2C0C1DF8D5AB}"/>
              </a:ext>
            </a:extLst>
          </p:cNvPr>
          <p:cNvCxnSpPr>
            <a:cxnSpLocks/>
          </p:cNvCxnSpPr>
          <p:nvPr/>
        </p:nvCxnSpPr>
        <p:spPr>
          <a:xfrm flipV="1">
            <a:off x="6501956" y="4642941"/>
            <a:ext cx="0" cy="15157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8A248C2-CCF5-4A1E-B767-FBF10DD89DA6}"/>
              </a:ext>
            </a:extLst>
          </p:cNvPr>
          <p:cNvCxnSpPr>
            <a:cxnSpLocks/>
          </p:cNvCxnSpPr>
          <p:nvPr/>
        </p:nvCxnSpPr>
        <p:spPr>
          <a:xfrm flipV="1">
            <a:off x="7032400" y="4465661"/>
            <a:ext cx="0" cy="15166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F38E4528-E83A-05A3-F456-9E50693B0A7F}"/>
              </a:ext>
            </a:extLst>
          </p:cNvPr>
          <p:cNvCxnSpPr>
            <a:cxnSpLocks/>
            <a:endCxn id="119" idx="4"/>
          </p:cNvCxnSpPr>
          <p:nvPr/>
        </p:nvCxnSpPr>
        <p:spPr>
          <a:xfrm flipV="1">
            <a:off x="6501307" y="4281257"/>
            <a:ext cx="0" cy="1455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F3E05E7-162D-11AA-586B-4D6FC8CE5C38}"/>
              </a:ext>
            </a:extLst>
          </p:cNvPr>
          <p:cNvCxnSpPr>
            <a:cxnSpLocks/>
          </p:cNvCxnSpPr>
          <p:nvPr/>
        </p:nvCxnSpPr>
        <p:spPr>
          <a:xfrm>
            <a:off x="5618626" y="4244711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004BE6F-2073-2402-6F1E-B6620A5166BC}"/>
              </a:ext>
            </a:extLst>
          </p:cNvPr>
          <p:cNvCxnSpPr>
            <a:cxnSpLocks/>
          </p:cNvCxnSpPr>
          <p:nvPr/>
        </p:nvCxnSpPr>
        <p:spPr>
          <a:xfrm>
            <a:off x="5618626" y="4421041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EF38921-5D07-A116-BF00-8CCE482747B3}"/>
              </a:ext>
            </a:extLst>
          </p:cNvPr>
          <p:cNvCxnSpPr>
            <a:cxnSpLocks/>
          </p:cNvCxnSpPr>
          <p:nvPr/>
        </p:nvCxnSpPr>
        <p:spPr>
          <a:xfrm>
            <a:off x="5618626" y="4618397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66CA58EA-2B9A-9354-106A-630BCB5A5967}"/>
              </a:ext>
            </a:extLst>
          </p:cNvPr>
          <p:cNvCxnSpPr>
            <a:cxnSpLocks/>
          </p:cNvCxnSpPr>
          <p:nvPr/>
        </p:nvCxnSpPr>
        <p:spPr>
          <a:xfrm>
            <a:off x="5618626" y="4795593"/>
            <a:ext cx="1908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Oval 118">
            <a:extLst>
              <a:ext uri="{FF2B5EF4-FFF2-40B4-BE49-F238E27FC236}">
                <a16:creationId xmlns:a16="http://schemas.microsoft.com/office/drawing/2014/main" id="{47EFDDD0-6C7D-F282-4FF1-10528880CCF9}"/>
              </a:ext>
            </a:extLst>
          </p:cNvPr>
          <p:cNvSpPr/>
          <p:nvPr/>
        </p:nvSpPr>
        <p:spPr>
          <a:xfrm>
            <a:off x="6467567" y="421377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4D826748-4630-E534-E289-34B7B4F629A6}"/>
              </a:ext>
            </a:extLst>
          </p:cNvPr>
          <p:cNvSpPr/>
          <p:nvPr/>
        </p:nvSpPr>
        <p:spPr>
          <a:xfrm>
            <a:off x="6998660" y="439309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D00E1BA-1F92-0C25-8D21-449BCD9652AB}"/>
              </a:ext>
            </a:extLst>
          </p:cNvPr>
          <p:cNvSpPr/>
          <p:nvPr/>
        </p:nvSpPr>
        <p:spPr>
          <a:xfrm>
            <a:off x="6468216" y="4582987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0EC43820-D173-EF26-8C5A-88DC5D41C863}"/>
              </a:ext>
            </a:extLst>
          </p:cNvPr>
          <p:cNvCxnSpPr>
            <a:cxnSpLocks/>
            <a:stCxn id="123" idx="4"/>
          </p:cNvCxnSpPr>
          <p:nvPr/>
        </p:nvCxnSpPr>
        <p:spPr>
          <a:xfrm>
            <a:off x="7204864" y="4289451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3" name="Oval 122">
            <a:extLst>
              <a:ext uri="{FF2B5EF4-FFF2-40B4-BE49-F238E27FC236}">
                <a16:creationId xmlns:a16="http://schemas.microsoft.com/office/drawing/2014/main" id="{3FC80397-5F50-D009-A35B-9D9919DAFE0F}"/>
              </a:ext>
            </a:extLst>
          </p:cNvPr>
          <p:cNvSpPr/>
          <p:nvPr/>
        </p:nvSpPr>
        <p:spPr>
          <a:xfrm>
            <a:off x="7171124" y="422197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/>
              <p:nvPr/>
            </p:nvSpPr>
            <p:spPr>
              <a:xfrm>
                <a:off x="5701224" y="416713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7775E64B-B1D8-3042-17C3-7874C9BB14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224" y="4167134"/>
                <a:ext cx="384628" cy="72036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 125">
            <a:extLst>
              <a:ext uri="{FF2B5EF4-FFF2-40B4-BE49-F238E27FC236}">
                <a16:creationId xmlns:a16="http://schemas.microsoft.com/office/drawing/2014/main" id="{1E86102D-C3C3-449E-74EC-FA4E10E0A9CB}"/>
              </a:ext>
            </a:extLst>
          </p:cNvPr>
          <p:cNvSpPr/>
          <p:nvPr/>
        </p:nvSpPr>
        <p:spPr>
          <a:xfrm>
            <a:off x="5533322" y="4027574"/>
            <a:ext cx="2081403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/>
              <p:nvPr/>
            </p:nvSpPr>
            <p:spPr>
              <a:xfrm>
                <a:off x="1193355" y="5079978"/>
                <a:ext cx="2128317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(b)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FFBA2AF7-1953-DB29-87BA-E9C44932A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55" y="5079978"/>
                <a:ext cx="2128317" cy="215444"/>
              </a:xfrm>
              <a:prstGeom prst="rect">
                <a:avLst/>
              </a:prstGeom>
              <a:blipFill>
                <a:blip r:embed="rId28"/>
                <a:stretch>
                  <a:fillRect l="-5357" t="-21053" b="-421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/>
              <p:nvPr/>
            </p:nvSpPr>
            <p:spPr>
              <a:xfrm>
                <a:off x="3417519" y="5079979"/>
                <a:ext cx="2019953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(c)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0">
                            <a:latin typeface="Cambria Math" panose="02040503050406030204" pitchFamily="18" charset="0"/>
                          </a:rPr>
                          <m:t>chain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BD105D0-CB71-02AA-04A3-203AA6703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7519" y="5079979"/>
                <a:ext cx="2019953" cy="215444"/>
              </a:xfrm>
              <a:prstGeom prst="rect">
                <a:avLst/>
              </a:prstGeom>
              <a:blipFill>
                <a:blip r:embed="rId29"/>
                <a:stretch>
                  <a:fillRect l="-5625" t="-21053" b="-4210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/>
              <p:nvPr/>
            </p:nvSpPr>
            <p:spPr>
              <a:xfrm>
                <a:off x="5498594" y="5052313"/>
                <a:ext cx="2337462" cy="235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(d)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vi-VN" sz="14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vi-VN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1400" i="1">
                            <a:latin typeface="Cambria Math" panose="02040503050406030204" pitchFamily="18" charset="0"/>
                          </a:rPr>
                          <m:t>alternating</m:t>
                        </m:r>
                      </m:sub>
                    </m:sSub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A227169-9A87-AAFA-3FC5-8BC72BD86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594" y="5052313"/>
                <a:ext cx="2337462" cy="235770"/>
              </a:xfrm>
              <a:prstGeom prst="rect">
                <a:avLst/>
              </a:prstGeom>
              <a:blipFill>
                <a:blip r:embed="rId30"/>
                <a:stretch>
                  <a:fillRect l="-4324" t="-20000" b="-3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3547342A-4E9C-253C-3BA6-042EF96E9DEC}"/>
              </a:ext>
            </a:extLst>
          </p:cNvPr>
          <p:cNvCxnSpPr>
            <a:cxnSpLocks/>
          </p:cNvCxnSpPr>
          <p:nvPr/>
        </p:nvCxnSpPr>
        <p:spPr>
          <a:xfrm>
            <a:off x="6800872" y="4027574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134A712-9F79-8320-5B52-DD464C7F347E}"/>
              </a:ext>
            </a:extLst>
          </p:cNvPr>
          <p:cNvCxnSpPr>
            <a:cxnSpLocks/>
          </p:cNvCxnSpPr>
          <p:nvPr/>
        </p:nvCxnSpPr>
        <p:spPr>
          <a:xfrm>
            <a:off x="6159072" y="4034822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01553C7E-9F1C-A8E6-B069-159C1B8C7BFB}"/>
              </a:ext>
            </a:extLst>
          </p:cNvPr>
          <p:cNvSpPr txBox="1"/>
          <p:nvPr/>
        </p:nvSpPr>
        <p:spPr>
          <a:xfrm>
            <a:off x="6152411" y="4021258"/>
            <a:ext cx="63481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Odd layer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DD1BD68-C93E-AFAE-05EA-52AE1020E5B3}"/>
              </a:ext>
            </a:extLst>
          </p:cNvPr>
          <p:cNvSpPr txBox="1"/>
          <p:nvPr/>
        </p:nvSpPr>
        <p:spPr>
          <a:xfrm>
            <a:off x="6793887" y="4021637"/>
            <a:ext cx="65112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VN" sz="800"/>
              <a:t>Even layer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D2DF44CD-D154-85A0-6894-225743BB1F82}"/>
              </a:ext>
            </a:extLst>
          </p:cNvPr>
          <p:cNvCxnSpPr>
            <a:cxnSpLocks/>
          </p:cNvCxnSpPr>
          <p:nvPr/>
        </p:nvCxnSpPr>
        <p:spPr>
          <a:xfrm>
            <a:off x="7800406" y="4243638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74ABA77-E84B-95FC-ABB7-A7649546BA2D}"/>
              </a:ext>
            </a:extLst>
          </p:cNvPr>
          <p:cNvCxnSpPr>
            <a:cxnSpLocks/>
          </p:cNvCxnSpPr>
          <p:nvPr/>
        </p:nvCxnSpPr>
        <p:spPr>
          <a:xfrm>
            <a:off x="7800406" y="4419968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70D70C5-5E91-14F9-28D7-9D1DAF856EC4}"/>
              </a:ext>
            </a:extLst>
          </p:cNvPr>
          <p:cNvCxnSpPr>
            <a:cxnSpLocks/>
          </p:cNvCxnSpPr>
          <p:nvPr/>
        </p:nvCxnSpPr>
        <p:spPr>
          <a:xfrm>
            <a:off x="7800406" y="461732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61867429-0CE7-C845-0983-57286A075D4A}"/>
              </a:ext>
            </a:extLst>
          </p:cNvPr>
          <p:cNvCxnSpPr>
            <a:cxnSpLocks/>
          </p:cNvCxnSpPr>
          <p:nvPr/>
        </p:nvCxnSpPr>
        <p:spPr>
          <a:xfrm>
            <a:off x="7800406" y="4794520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/>
              <p:nvPr/>
            </p:nvSpPr>
            <p:spPr>
              <a:xfrm>
                <a:off x="7870103" y="41485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DCDECE7-8051-21FF-A423-2955844819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148531"/>
                <a:ext cx="390566" cy="164681"/>
              </a:xfrm>
              <a:prstGeom prst="rect">
                <a:avLst/>
              </a:prstGeom>
              <a:blipFill>
                <a:blip r:embed="rId31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/>
              <p:nvPr/>
            </p:nvSpPr>
            <p:spPr>
              <a:xfrm>
                <a:off x="7870103" y="433717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E2DCEC0-2507-A443-E6EE-CF6B6E994B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337176"/>
                <a:ext cx="390566" cy="164681"/>
              </a:xfrm>
              <a:prstGeom prst="rect">
                <a:avLst/>
              </a:prstGeom>
              <a:blipFill>
                <a:blip r:embed="rId3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/>
              <p:nvPr/>
            </p:nvSpPr>
            <p:spPr>
              <a:xfrm>
                <a:off x="7870103" y="452436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E97EA24E-262A-9DC1-3A16-B7DED6D0CC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524362"/>
                <a:ext cx="390566" cy="164681"/>
              </a:xfrm>
              <a:prstGeom prst="rect">
                <a:avLst/>
              </a:prstGeom>
              <a:blipFill>
                <a:blip r:embed="rId33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/>
              <p:nvPr/>
            </p:nvSpPr>
            <p:spPr>
              <a:xfrm>
                <a:off x="7870103" y="471300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E6C0D132-9C94-EDCE-5245-441D34F9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0103" y="4713008"/>
                <a:ext cx="390566" cy="164681"/>
              </a:xfrm>
              <a:prstGeom prst="rect">
                <a:avLst/>
              </a:prstGeom>
              <a:blipFill>
                <a:blip r:embed="rId3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/>
              <p:nvPr/>
            </p:nvSpPr>
            <p:spPr>
              <a:xfrm>
                <a:off x="8304234" y="4151586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46841992-F7AC-A695-9785-DD10C2D60C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151586"/>
                <a:ext cx="390566" cy="164681"/>
              </a:xfrm>
              <a:prstGeom prst="rect">
                <a:avLst/>
              </a:prstGeom>
              <a:blipFill>
                <a:blip r:embed="rId3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/>
              <p:nvPr/>
            </p:nvSpPr>
            <p:spPr>
              <a:xfrm>
                <a:off x="8304234" y="434023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0A5BF185-90F0-C59E-6018-B8ECFDEF10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340231"/>
                <a:ext cx="390566" cy="164681"/>
              </a:xfrm>
              <a:prstGeom prst="rect">
                <a:avLst/>
              </a:prstGeom>
              <a:blipFill>
                <a:blip r:embed="rId3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/>
              <p:nvPr/>
            </p:nvSpPr>
            <p:spPr>
              <a:xfrm>
                <a:off x="8304234" y="452741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D5C84D03-AE13-8559-391A-72DA2F28E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527417"/>
                <a:ext cx="390566" cy="164681"/>
              </a:xfrm>
              <a:prstGeom prst="rect">
                <a:avLst/>
              </a:prstGeom>
              <a:blipFill>
                <a:blip r:embed="rId3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/>
              <p:nvPr/>
            </p:nvSpPr>
            <p:spPr>
              <a:xfrm>
                <a:off x="8304234" y="471606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FD1D66E3-5826-2FD8-2AE8-26754661C6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234" y="4716063"/>
                <a:ext cx="390566" cy="164681"/>
              </a:xfrm>
              <a:prstGeom prst="rect">
                <a:avLst/>
              </a:prstGeom>
              <a:blipFill>
                <a:blip r:embed="rId3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/>
              <p:nvPr/>
            </p:nvSpPr>
            <p:spPr>
              <a:xfrm>
                <a:off x="8739764" y="4157264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98DCEC23-43AD-8B30-5C41-0E9323640B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157264"/>
                <a:ext cx="390566" cy="164681"/>
              </a:xfrm>
              <a:prstGeom prst="rect">
                <a:avLst/>
              </a:prstGeom>
              <a:blipFill>
                <a:blip r:embed="rId39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/>
              <p:nvPr/>
            </p:nvSpPr>
            <p:spPr>
              <a:xfrm>
                <a:off x="8739764" y="4345909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34EEBE90-89AD-9E3B-47D2-B9AB39A436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345909"/>
                <a:ext cx="390566" cy="164681"/>
              </a:xfrm>
              <a:prstGeom prst="rect">
                <a:avLst/>
              </a:prstGeom>
              <a:blipFill>
                <a:blip r:embed="rId40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/>
              <p:nvPr/>
            </p:nvSpPr>
            <p:spPr>
              <a:xfrm>
                <a:off x="8739764" y="453309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050A8601-4531-BEE2-856C-AA42301076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533095"/>
                <a:ext cx="390566" cy="164681"/>
              </a:xfrm>
              <a:prstGeom prst="rect">
                <a:avLst/>
              </a:prstGeom>
              <a:blipFill>
                <a:blip r:embed="rId41"/>
                <a:stretch>
                  <a:fillRect l="-3030"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/>
              <p:nvPr/>
            </p:nvSpPr>
            <p:spPr>
              <a:xfrm>
                <a:off x="8739764" y="4721741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vi-VN" sz="8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7A7DE4-C5C7-A9CF-5ABE-6DBD7CFC87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9764" y="4721741"/>
                <a:ext cx="390566" cy="164681"/>
              </a:xfrm>
              <a:prstGeom prst="rect">
                <a:avLst/>
              </a:prstGeom>
              <a:blipFill>
                <a:blip r:embed="rId42"/>
                <a:stretch>
                  <a:fillRect l="-3030" r="-3030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9" name="Rectangle 178">
            <a:extLst>
              <a:ext uri="{FF2B5EF4-FFF2-40B4-BE49-F238E27FC236}">
                <a16:creationId xmlns:a16="http://schemas.microsoft.com/office/drawing/2014/main" id="{A951A3BA-940B-68DD-12B5-A5D0D51DF8A0}"/>
              </a:ext>
            </a:extLst>
          </p:cNvPr>
          <p:cNvSpPr/>
          <p:nvPr/>
        </p:nvSpPr>
        <p:spPr>
          <a:xfrm>
            <a:off x="7715100" y="4026501"/>
            <a:ext cx="2303861" cy="966031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/>
              <p:nvPr/>
            </p:nvSpPr>
            <p:spPr>
              <a:xfrm>
                <a:off x="7715098" y="5046750"/>
                <a:ext cx="1561548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vi-VN" sz="1400">
                    <a:latin typeface="Calibri" panose="020F0502020204030204" pitchFamily="34" charset="0"/>
                    <a:cs typeface="Calibri" panose="020F0502020204030204" pitchFamily="34" charset="0"/>
                  </a:rPr>
                  <a:t>(e</a:t>
                </a:r>
                <a:r>
                  <a:rPr lang="vi-VN" sz="1400" b="0"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vi-VN" sz="1400" b="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vi-VN" sz="1400" i="1">
                        <a:latin typeface="Cambria Math" panose="02040503050406030204" pitchFamily="18" charset="0"/>
                      </a:rPr>
                      <m:t>𝑍𝑋𝑍</m:t>
                    </m:r>
                    <m:r>
                      <a:rPr lang="vi-VN" sz="1400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 sz="1400" i="1"/>
              </a:p>
            </p:txBody>
          </p:sp>
        </mc:Choice>
        <mc:Fallback xmlns="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47456ABF-06A0-D5C1-49EB-F63F40F75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5098" y="5046750"/>
                <a:ext cx="1561548" cy="215444"/>
              </a:xfrm>
              <a:prstGeom prst="rect">
                <a:avLst/>
              </a:prstGeom>
              <a:blipFill>
                <a:blip r:embed="rId43"/>
                <a:stretch>
                  <a:fillRect l="-7258" t="-22222" b="-50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1" name="Rectangle 180">
            <a:extLst>
              <a:ext uri="{FF2B5EF4-FFF2-40B4-BE49-F238E27FC236}">
                <a16:creationId xmlns:a16="http://schemas.microsoft.com/office/drawing/2014/main" id="{F29838F9-96C6-E004-5F92-5B55BFFE038A}"/>
              </a:ext>
            </a:extLst>
          </p:cNvPr>
          <p:cNvSpPr/>
          <p:nvPr/>
        </p:nvSpPr>
        <p:spPr>
          <a:xfrm>
            <a:off x="957302" y="1662076"/>
            <a:ext cx="682311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(a)</a:t>
            </a:r>
            <a:endParaRPr lang="en-CA" sz="1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4301462-5D67-A0DA-4193-2DB8159A5B90}"/>
              </a:ext>
            </a:extLst>
          </p:cNvPr>
          <p:cNvSpPr/>
          <p:nvPr/>
        </p:nvSpPr>
        <p:spPr>
          <a:xfrm>
            <a:off x="10160849" y="4383670"/>
            <a:ext cx="598266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+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1AD5232A-8CB2-733A-1766-80A268961C66}"/>
              </a:ext>
            </a:extLst>
          </p:cNvPr>
          <p:cNvCxnSpPr>
            <a:cxnSpLocks/>
          </p:cNvCxnSpPr>
          <p:nvPr/>
        </p:nvCxnSpPr>
        <p:spPr>
          <a:xfrm>
            <a:off x="6441010" y="4378764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A7FF518D-E5EC-C477-9842-78FC071328FD}"/>
              </a:ext>
            </a:extLst>
          </p:cNvPr>
          <p:cNvCxnSpPr>
            <a:cxnSpLocks/>
          </p:cNvCxnSpPr>
          <p:nvPr/>
        </p:nvCxnSpPr>
        <p:spPr>
          <a:xfrm flipV="1">
            <a:off x="6439032" y="4380510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1E73B812-A373-5216-C787-4BE719421DC8}"/>
              </a:ext>
            </a:extLst>
          </p:cNvPr>
          <p:cNvCxnSpPr>
            <a:cxnSpLocks/>
          </p:cNvCxnSpPr>
          <p:nvPr/>
        </p:nvCxnSpPr>
        <p:spPr>
          <a:xfrm>
            <a:off x="6440735" y="4746021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B899A135-DCB9-3A1F-90C5-C5C279585FD2}"/>
              </a:ext>
            </a:extLst>
          </p:cNvPr>
          <p:cNvCxnSpPr>
            <a:cxnSpLocks/>
          </p:cNvCxnSpPr>
          <p:nvPr/>
        </p:nvCxnSpPr>
        <p:spPr>
          <a:xfrm flipV="1">
            <a:off x="6438757" y="4747767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903C5BAA-54F5-DDB3-87D6-6DBBAD233480}"/>
              </a:ext>
            </a:extLst>
          </p:cNvPr>
          <p:cNvCxnSpPr>
            <a:cxnSpLocks/>
          </p:cNvCxnSpPr>
          <p:nvPr/>
        </p:nvCxnSpPr>
        <p:spPr>
          <a:xfrm>
            <a:off x="6974920" y="456551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18FDBBC8-6161-6555-B3DC-4FCD875244EA}"/>
              </a:ext>
            </a:extLst>
          </p:cNvPr>
          <p:cNvCxnSpPr>
            <a:cxnSpLocks/>
          </p:cNvCxnSpPr>
          <p:nvPr/>
        </p:nvCxnSpPr>
        <p:spPr>
          <a:xfrm flipV="1">
            <a:off x="6972942" y="456725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E2399E39-BEFB-CD86-2D22-B8301039A841}"/>
              </a:ext>
            </a:extLst>
          </p:cNvPr>
          <p:cNvCxnSpPr>
            <a:cxnSpLocks/>
          </p:cNvCxnSpPr>
          <p:nvPr/>
        </p:nvCxnSpPr>
        <p:spPr>
          <a:xfrm>
            <a:off x="7150628" y="474316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D8198164-1BA1-D938-C9C4-A203A5B8901B}"/>
              </a:ext>
            </a:extLst>
          </p:cNvPr>
          <p:cNvCxnSpPr>
            <a:cxnSpLocks/>
          </p:cNvCxnSpPr>
          <p:nvPr/>
        </p:nvCxnSpPr>
        <p:spPr>
          <a:xfrm flipV="1">
            <a:off x="7148650" y="4744906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656721E0-4F17-CC88-5DA5-2F992C78B035}"/>
              </a:ext>
            </a:extLst>
          </p:cNvPr>
          <p:cNvCxnSpPr>
            <a:cxnSpLocks/>
          </p:cNvCxnSpPr>
          <p:nvPr/>
        </p:nvCxnSpPr>
        <p:spPr>
          <a:xfrm>
            <a:off x="7442616" y="4031097"/>
            <a:ext cx="820" cy="957710"/>
          </a:xfrm>
          <a:prstGeom prst="line">
            <a:avLst/>
          </a:prstGeom>
          <a:ln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/>
              <p:nvPr/>
            </p:nvSpPr>
            <p:spPr>
              <a:xfrm>
                <a:off x="9548757" y="4172914"/>
                <a:ext cx="384628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FE63BB9-1FFD-30A4-DCD1-AD9239FD83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757" y="4172914"/>
                <a:ext cx="384628" cy="720362"/>
              </a:xfrm>
              <a:prstGeom prst="rect">
                <a:avLst/>
              </a:prstGeom>
              <a:blipFill>
                <a:blip r:embed="rId4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BC48ED4-FC0E-E4DD-BBB3-762EBD66E6C7}"/>
              </a:ext>
            </a:extLst>
          </p:cNvPr>
          <p:cNvSpPr/>
          <p:nvPr/>
        </p:nvSpPr>
        <p:spPr>
          <a:xfrm>
            <a:off x="9053012" y="4404332"/>
            <a:ext cx="614482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131" name="Left Bracket 130">
            <a:extLst>
              <a:ext uri="{FF2B5EF4-FFF2-40B4-BE49-F238E27FC236}">
                <a16:creationId xmlns:a16="http://schemas.microsoft.com/office/drawing/2014/main" id="{2122B55C-ABDD-62D9-A892-A9DDAA31EBEE}"/>
              </a:ext>
            </a:extLst>
          </p:cNvPr>
          <p:cNvSpPr/>
          <p:nvPr/>
        </p:nvSpPr>
        <p:spPr>
          <a:xfrm>
            <a:off x="1088384" y="3926713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34" name="Left Bracket 133">
            <a:extLst>
              <a:ext uri="{FF2B5EF4-FFF2-40B4-BE49-F238E27FC236}">
                <a16:creationId xmlns:a16="http://schemas.microsoft.com/office/drawing/2014/main" id="{EB32DB96-D8D7-ED19-3FCA-CBFD435FEB86}"/>
              </a:ext>
            </a:extLst>
          </p:cNvPr>
          <p:cNvSpPr/>
          <p:nvPr/>
        </p:nvSpPr>
        <p:spPr>
          <a:xfrm rot="10800000">
            <a:off x="10009825" y="3952937"/>
            <a:ext cx="99675" cy="111600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/>
              <p:nvPr/>
            </p:nvSpPr>
            <p:spPr>
              <a:xfrm>
                <a:off x="9958113" y="4867647"/>
                <a:ext cx="8246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0D7FC433-0BA6-FCBC-A84F-B85846984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8113" y="4867647"/>
                <a:ext cx="824697" cy="369332"/>
              </a:xfrm>
              <a:prstGeom prst="rect">
                <a:avLst/>
              </a:prstGeom>
              <a:blipFill>
                <a:blip r:embed="rId4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66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BCE0D35-41B4-3E84-60D7-D29E4FAE4D96}"/>
              </a:ext>
            </a:extLst>
          </p:cNvPr>
          <p:cNvSpPr/>
          <p:nvPr/>
        </p:nvSpPr>
        <p:spPr>
          <a:xfrm>
            <a:off x="3191607" y="2635588"/>
            <a:ext cx="2940293" cy="361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Quantum model (PQC)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A5956A-B106-2EEB-1332-E61738208BF9}"/>
              </a:ext>
            </a:extLst>
          </p:cNvPr>
          <p:cNvSpPr/>
          <p:nvPr/>
        </p:nvSpPr>
        <p:spPr>
          <a:xfrm>
            <a:off x="3191607" y="3458784"/>
            <a:ext cx="2940293" cy="66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Select optimizer (COptimizer/QOptimizer)</a:t>
            </a:r>
            <a:endParaRPr lang="en-CA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D65DC0-631F-9BDA-1EC7-1604EC563D2F}"/>
                  </a:ext>
                </a:extLst>
              </p:cNvPr>
              <p:cNvSpPr/>
              <p:nvPr/>
            </p:nvSpPr>
            <p:spPr>
              <a:xfrm>
                <a:off x="3191607" y="4400821"/>
                <a:ext cx="2940293" cy="668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Select metrics</a:t>
                </a:r>
              </a:p>
              <a:p>
                <a:pPr algn="ctr"/>
                <a:r>
                  <a:rPr lang="en-US" dirty="0" err="1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vi-VN" b="0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vi-VN" b="1" i="1" dirty="0" err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𝜽</m:t>
                        </m:r>
                      </m:e>
                    </m:d>
                    <m:r>
                      <a:rPr lang="vi-VN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vi-VN" b="0" i="0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Δ</m:t>
                    </m:r>
                    <m:r>
                      <a:rPr lang="vi-V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vi-VN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vi-VN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EDP</m:t>
                    </m:r>
                    <m:r>
                      <a:rPr lang="vi-VN" b="0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 err="1">
                    <a:solidFill>
                      <a:schemeClr val="tx1"/>
                    </a:solidFill>
                  </a:rPr>
                  <a:t>)</a:t>
                </a:r>
                <a:endParaRPr lang="en-CA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3D65DC0-631F-9BDA-1EC7-1604EC563D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607" y="4400821"/>
                <a:ext cx="2940293" cy="668737"/>
              </a:xfrm>
              <a:prstGeom prst="rect">
                <a:avLst/>
              </a:prstGeom>
              <a:blipFill>
                <a:blip r:embed="rId2"/>
                <a:stretch>
                  <a:fillRect t="-1818" b="-909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>
            <a:extLst>
              <a:ext uri="{FF2B5EF4-FFF2-40B4-BE49-F238E27FC236}">
                <a16:creationId xmlns:a16="http://schemas.microsoft.com/office/drawing/2014/main" id="{5B6E736F-C94D-2C33-49C7-E2CBBEBCF67C}"/>
              </a:ext>
            </a:extLst>
          </p:cNvPr>
          <p:cNvSpPr/>
          <p:nvPr/>
        </p:nvSpPr>
        <p:spPr>
          <a:xfrm flipH="1">
            <a:off x="2840661" y="3458784"/>
            <a:ext cx="272545" cy="1391190"/>
          </a:xfrm>
          <a:prstGeom prst="rightBrace">
            <a:avLst>
              <a:gd name="adj1" fmla="val 32575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7692D3-33CC-6854-8296-DAF93DCD792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4661754" y="2996814"/>
            <a:ext cx="0" cy="4619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62610DD-4E29-0B1B-BF93-E3C876D9696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4661754" y="4127522"/>
            <a:ext cx="0" cy="27329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7CB0BB-67BC-F3FF-1479-C1F85425A816}"/>
                  </a:ext>
                </a:extLst>
              </p:cNvPr>
              <p:cNvSpPr txBox="1"/>
              <p:nvPr/>
            </p:nvSpPr>
            <p:spPr>
              <a:xfrm>
                <a:off x="1837592" y="3761042"/>
                <a:ext cx="1003071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VN"/>
                  <a:t>With support from </a:t>
                </a:r>
                <a14:m>
                  <m:oMath xmlns:m="http://schemas.openxmlformats.org/officeDocument/2006/math">
                    <m:r>
                      <a:rPr lang="vi-VN" b="0" i="1">
                        <a:latin typeface="Cambria Math" panose="02040503050406030204" pitchFamily="18" charset="0"/>
                      </a:rPr>
                      <m:t>⟨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qo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vi-VN" i="1">
                        <a:latin typeface="Cambria Math" panose="02040503050406030204" pitchFamily="18" charset="0"/>
                      </a:rPr>
                      <m:t>op</m:t>
                    </m:r>
                    <m:r>
                      <a:rPr lang="vi-VN" b="0" i="1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VN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A7CB0BB-67BC-F3FF-1479-C1F85425A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592" y="3761042"/>
                <a:ext cx="1003071" cy="1200329"/>
              </a:xfrm>
              <a:prstGeom prst="rect">
                <a:avLst/>
              </a:prstGeom>
              <a:blipFill>
                <a:blip r:embed="rId3"/>
                <a:stretch>
                  <a:fillRect l="-5000" t="-2105" r="-5000" b="-4211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EEEA5BD0-9813-908A-04EB-E2FD371D3077}"/>
              </a:ext>
            </a:extLst>
          </p:cNvPr>
          <p:cNvSpPr/>
          <p:nvPr/>
        </p:nvSpPr>
        <p:spPr>
          <a:xfrm>
            <a:off x="3866782" y="5365210"/>
            <a:ext cx="1589944" cy="361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Select </a:t>
            </a:r>
            <a:r>
              <a:rPr lang="en-VN" dirty="0" err="1">
                <a:solidFill>
                  <a:schemeClr val="tx1"/>
                </a:solidFill>
              </a:rPr>
              <a:t>device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F20203C-9038-AFEA-B8DB-6229A3953DBD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4661754" y="5069558"/>
            <a:ext cx="0" cy="295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786C1E59-1A14-3D5B-867B-584F52CB2270}"/>
              </a:ext>
            </a:extLst>
          </p:cNvPr>
          <p:cNvSpPr/>
          <p:nvPr/>
        </p:nvSpPr>
        <p:spPr>
          <a:xfrm>
            <a:off x="1837592" y="5358542"/>
            <a:ext cx="1503484" cy="3612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VN" dirty="0" err="1">
                <a:solidFill>
                  <a:schemeClr val="tx1"/>
                </a:solidFill>
              </a:rPr>
              <a:t>Metric values</a:t>
            </a:r>
            <a:endParaRPr lang="en-CA" dirty="0">
              <a:solidFill>
                <a:schemeClr val="tx1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2B3C41C-41F2-EC57-936E-A4B9AB835585}"/>
              </a:ext>
            </a:extLst>
          </p:cNvPr>
          <p:cNvCxnSpPr>
            <a:cxnSpLocks/>
            <a:stCxn id="34" idx="1"/>
            <a:endCxn id="49" idx="3"/>
          </p:cNvCxnSpPr>
          <p:nvPr/>
        </p:nvCxnSpPr>
        <p:spPr>
          <a:xfrm flipH="1" flipV="1">
            <a:off x="3341076" y="5539155"/>
            <a:ext cx="525706" cy="666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9" name="Right Brace 68">
            <a:extLst>
              <a:ext uri="{FF2B5EF4-FFF2-40B4-BE49-F238E27FC236}">
                <a16:creationId xmlns:a16="http://schemas.microsoft.com/office/drawing/2014/main" id="{0992C957-7073-29A1-7EDF-6E9FDB7705B9}"/>
              </a:ext>
            </a:extLst>
          </p:cNvPr>
          <p:cNvSpPr/>
          <p:nvPr/>
        </p:nvSpPr>
        <p:spPr>
          <a:xfrm flipH="1">
            <a:off x="2840660" y="2635587"/>
            <a:ext cx="272545" cy="361226"/>
          </a:xfrm>
          <a:prstGeom prst="rightBrace">
            <a:avLst>
              <a:gd name="adj1" fmla="val 354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6F14710-9EBB-89DB-AA27-0C97D3C3F1EA}"/>
              </a:ext>
            </a:extLst>
          </p:cNvPr>
          <p:cNvSpPr txBox="1"/>
          <p:nvPr/>
        </p:nvSpPr>
        <p:spPr>
          <a:xfrm>
            <a:off x="1837591" y="2538915"/>
            <a:ext cx="1003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/>
              <a:t>With support from Qiskit</a:t>
            </a:r>
          </a:p>
        </p:txBody>
      </p: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8D621C7F-ED1D-223F-41C1-7BFA47F90189}"/>
              </a:ext>
            </a:extLst>
          </p:cNvPr>
          <p:cNvSpPr/>
          <p:nvPr/>
        </p:nvSpPr>
        <p:spPr>
          <a:xfrm flipH="1">
            <a:off x="6131898" y="3270113"/>
            <a:ext cx="272545" cy="1020534"/>
          </a:xfrm>
          <a:prstGeom prst="rightBrace">
            <a:avLst>
              <a:gd name="adj1" fmla="val 32575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F4BEADEA-F655-F946-BDAE-DA66F47B7F3D}"/>
              </a:ext>
            </a:extLst>
          </p:cNvPr>
          <p:cNvSpPr/>
          <p:nvPr/>
        </p:nvSpPr>
        <p:spPr>
          <a:xfrm>
            <a:off x="6463076" y="2935744"/>
            <a:ext cx="2338023" cy="668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Classical optimizer</a:t>
            </a:r>
          </a:p>
          <a:p>
            <a:pPr algn="ctr"/>
            <a:r>
              <a:rPr lang="en-US" dirty="0" err="1">
                <a:solidFill>
                  <a:schemeClr val="tx1"/>
                </a:solidFill>
              </a:rPr>
              <a:t>{GD, Adam}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2906D99-70BC-3955-C030-02FA2858C352}"/>
              </a:ext>
            </a:extLst>
          </p:cNvPr>
          <p:cNvSpPr/>
          <p:nvPr/>
        </p:nvSpPr>
        <p:spPr>
          <a:xfrm>
            <a:off x="6463076" y="3837759"/>
            <a:ext cx="2338023" cy="9167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Quantum optimizer</a:t>
            </a:r>
          </a:p>
          <a:p>
            <a:pPr algn="ctr"/>
            <a:r>
              <a:rPr lang="en-US" sz="1200" dirty="0" err="1">
                <a:solidFill>
                  <a:schemeClr val="tx1"/>
                </a:solidFill>
              </a:rPr>
              <a:t>{QNG-QFSM-GD,QNG-QFIM-GD, QNG-QFIM-Adam}</a:t>
            </a:r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140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F6DB407E-ED9D-8666-ABC4-99EADBE7C4E4}"/>
              </a:ext>
            </a:extLst>
          </p:cNvPr>
          <p:cNvCxnSpPr>
            <a:cxnSpLocks/>
          </p:cNvCxnSpPr>
          <p:nvPr/>
        </p:nvCxnSpPr>
        <p:spPr>
          <a:xfrm>
            <a:off x="1995896" y="3998696"/>
            <a:ext cx="16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6E72C326-D1FB-03D9-5F24-24070F9FB362}"/>
              </a:ext>
            </a:extLst>
          </p:cNvPr>
          <p:cNvCxnSpPr>
            <a:cxnSpLocks/>
          </p:cNvCxnSpPr>
          <p:nvPr/>
        </p:nvCxnSpPr>
        <p:spPr>
          <a:xfrm>
            <a:off x="1995896" y="3680347"/>
            <a:ext cx="16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8418538-6474-0FE3-D460-B029B83BF31F}"/>
              </a:ext>
            </a:extLst>
          </p:cNvPr>
          <p:cNvCxnSpPr>
            <a:cxnSpLocks/>
          </p:cNvCxnSpPr>
          <p:nvPr/>
        </p:nvCxnSpPr>
        <p:spPr>
          <a:xfrm>
            <a:off x="1995896" y="3736191"/>
            <a:ext cx="16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E109EAC-EE64-8C2E-9AC5-527402478F35}"/>
              </a:ext>
            </a:extLst>
          </p:cNvPr>
          <p:cNvCxnSpPr>
            <a:cxnSpLocks/>
          </p:cNvCxnSpPr>
          <p:nvPr/>
        </p:nvCxnSpPr>
        <p:spPr>
          <a:xfrm>
            <a:off x="3878358" y="3993380"/>
            <a:ext cx="424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6DF25E3-FAC3-19A1-A763-17EA13A9517C}"/>
              </a:ext>
            </a:extLst>
          </p:cNvPr>
          <p:cNvCxnSpPr>
            <a:cxnSpLocks/>
          </p:cNvCxnSpPr>
          <p:nvPr/>
        </p:nvCxnSpPr>
        <p:spPr>
          <a:xfrm>
            <a:off x="1890455" y="2563412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0D0828-7D22-461F-41CB-443285806A0F}"/>
              </a:ext>
            </a:extLst>
          </p:cNvPr>
          <p:cNvCxnSpPr>
            <a:cxnSpLocks/>
          </p:cNvCxnSpPr>
          <p:nvPr/>
        </p:nvCxnSpPr>
        <p:spPr>
          <a:xfrm>
            <a:off x="1890455" y="2739742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29E5032-B511-FBFF-F634-1C6F903B9C85}"/>
              </a:ext>
            </a:extLst>
          </p:cNvPr>
          <p:cNvCxnSpPr>
            <a:cxnSpLocks/>
          </p:cNvCxnSpPr>
          <p:nvPr/>
        </p:nvCxnSpPr>
        <p:spPr>
          <a:xfrm>
            <a:off x="1890455" y="3114294"/>
            <a:ext cx="140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2D161C-0444-D7A8-3E02-40D02B8054A6}"/>
                  </a:ext>
                </a:extLst>
              </p:cNvPr>
              <p:cNvSpPr/>
              <p:nvPr/>
            </p:nvSpPr>
            <p:spPr>
              <a:xfrm>
                <a:off x="1960152" y="246830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2D161C-0444-D7A8-3E02-40D02B8054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52" y="2468305"/>
                <a:ext cx="390566" cy="164681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91ECA7-70E4-3714-39EE-6DE61C814391}"/>
                  </a:ext>
                </a:extLst>
              </p:cNvPr>
              <p:cNvSpPr/>
              <p:nvPr/>
            </p:nvSpPr>
            <p:spPr>
              <a:xfrm>
                <a:off x="1960152" y="265695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291ECA7-70E4-3714-39EE-6DE61C81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52" y="2656950"/>
                <a:ext cx="390566" cy="16468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3AB4D8-96B0-560F-1AF5-58EABEA2586F}"/>
                  </a:ext>
                </a:extLst>
              </p:cNvPr>
              <p:cNvSpPr/>
              <p:nvPr/>
            </p:nvSpPr>
            <p:spPr>
              <a:xfrm>
                <a:off x="1960152" y="303278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E3AB4D8-96B0-560F-1AF5-58EABEA258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52" y="3032782"/>
                <a:ext cx="390566" cy="164681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98389A-23D2-4B2A-0FAE-16BD9F96E5AD}"/>
                  </a:ext>
                </a:extLst>
              </p:cNvPr>
              <p:cNvSpPr/>
              <p:nvPr/>
            </p:nvSpPr>
            <p:spPr>
              <a:xfrm>
                <a:off x="2394283" y="247136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98389A-23D2-4B2A-0FAE-16BD9F96E5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83" y="2471360"/>
                <a:ext cx="390566" cy="164681"/>
              </a:xfrm>
              <a:prstGeom prst="rect">
                <a:avLst/>
              </a:prstGeom>
              <a:blipFill>
                <a:blip r:embed="rId5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6A31AB-71BE-B8A4-3EBB-5CC600F9F1F1}"/>
                  </a:ext>
                </a:extLst>
              </p:cNvPr>
              <p:cNvSpPr/>
              <p:nvPr/>
            </p:nvSpPr>
            <p:spPr>
              <a:xfrm>
                <a:off x="2394283" y="266000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6A31AB-71BE-B8A4-3EBB-5CC600F9F1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83" y="2660005"/>
                <a:ext cx="390566" cy="164681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282B6A9-1476-2DD8-1541-B8A9F44FC827}"/>
                  </a:ext>
                </a:extLst>
              </p:cNvPr>
              <p:cNvSpPr/>
              <p:nvPr/>
            </p:nvSpPr>
            <p:spPr>
              <a:xfrm>
                <a:off x="2394283" y="303583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9282B6A9-1476-2DD8-1541-B8A9F44FC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83" y="3035837"/>
                <a:ext cx="390566" cy="164681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3CF3D2-0F3B-3669-FFF2-F989D1700A4A}"/>
                  </a:ext>
                </a:extLst>
              </p:cNvPr>
              <p:cNvSpPr/>
              <p:nvPr/>
            </p:nvSpPr>
            <p:spPr>
              <a:xfrm>
                <a:off x="2829813" y="247703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3CF3D2-0F3B-3669-FFF2-F989D1700A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13" y="2477038"/>
                <a:ext cx="390566" cy="164681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75E130-ECD5-50AC-F1E1-7A42CD4D564F}"/>
                  </a:ext>
                </a:extLst>
              </p:cNvPr>
              <p:cNvSpPr/>
              <p:nvPr/>
            </p:nvSpPr>
            <p:spPr>
              <a:xfrm>
                <a:off x="2829813" y="266568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D75E130-ECD5-50AC-F1E1-7A42CD4D56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13" y="2665683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0CE40E-BF49-1F54-F9DD-AB409AF11F77}"/>
                  </a:ext>
                </a:extLst>
              </p:cNvPr>
              <p:cNvSpPr/>
              <p:nvPr/>
            </p:nvSpPr>
            <p:spPr>
              <a:xfrm>
                <a:off x="2829813" y="304151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30CE40E-BF49-1F54-F9DD-AB409AF11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13" y="3041515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496CF3A-6D3F-2167-3BA2-F5518A0E3EEC}"/>
              </a:ext>
            </a:extLst>
          </p:cNvPr>
          <p:cNvSpPr/>
          <p:nvPr/>
        </p:nvSpPr>
        <p:spPr>
          <a:xfrm>
            <a:off x="1831363" y="2435267"/>
            <a:ext cx="2146528" cy="82342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5E2EA0-2A6A-1452-3FC0-69D071CC8448}"/>
                  </a:ext>
                </a:extLst>
              </p:cNvPr>
              <p:cNvSpPr/>
              <p:nvPr/>
            </p:nvSpPr>
            <p:spPr>
              <a:xfrm>
                <a:off x="3637139" y="2492688"/>
                <a:ext cx="296843" cy="72036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ZXZ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6C5E2EA0-2A6A-1452-3FC0-69D071CC84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139" y="2492688"/>
                <a:ext cx="296843" cy="720362"/>
              </a:xfrm>
              <a:prstGeom prst="rect">
                <a:avLst/>
              </a:prstGeom>
              <a:blipFill>
                <a:blip r:embed="rId11"/>
                <a:stretch>
                  <a:fillRect l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F997BEC-F87E-F528-1FB0-98B657A8D6B6}"/>
              </a:ext>
            </a:extLst>
          </p:cNvPr>
          <p:cNvSpPr/>
          <p:nvPr/>
        </p:nvSpPr>
        <p:spPr>
          <a:xfrm>
            <a:off x="3257098" y="2724106"/>
            <a:ext cx="380715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sp>
        <p:nvSpPr>
          <p:cNvPr id="25" name="Left Bracket 24">
            <a:extLst>
              <a:ext uri="{FF2B5EF4-FFF2-40B4-BE49-F238E27FC236}">
                <a16:creationId xmlns:a16="http://schemas.microsoft.com/office/drawing/2014/main" id="{FBF9EEB7-582D-E94E-E2E7-1C2F0DD1FA3A}"/>
              </a:ext>
            </a:extLst>
          </p:cNvPr>
          <p:cNvSpPr/>
          <p:nvPr/>
        </p:nvSpPr>
        <p:spPr>
          <a:xfrm>
            <a:off x="1769380" y="2329038"/>
            <a:ext cx="109659" cy="105736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0929D1-2DF8-2577-84B7-3258DF72C9CD}"/>
                  </a:ext>
                </a:extLst>
              </p:cNvPr>
              <p:cNvSpPr txBox="1"/>
              <p:nvPr/>
            </p:nvSpPr>
            <p:spPr>
              <a:xfrm>
                <a:off x="3890385" y="3337039"/>
                <a:ext cx="41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sz="10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B0929D1-2DF8-2577-84B7-3258DF72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385" y="3337039"/>
                <a:ext cx="412349" cy="24622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9A86C59-8ACD-BE03-9C52-E63F0E9188A6}"/>
              </a:ext>
            </a:extLst>
          </p:cNvPr>
          <p:cNvCxnSpPr>
            <a:cxnSpLocks/>
          </p:cNvCxnSpPr>
          <p:nvPr/>
        </p:nvCxnSpPr>
        <p:spPr>
          <a:xfrm>
            <a:off x="4119076" y="2435101"/>
            <a:ext cx="39954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2F988CD-7A65-FEB7-C0EB-1CB1FCDE8E09}"/>
              </a:ext>
            </a:extLst>
          </p:cNvPr>
          <p:cNvCxnSpPr>
            <a:cxnSpLocks/>
          </p:cNvCxnSpPr>
          <p:nvPr/>
        </p:nvCxnSpPr>
        <p:spPr>
          <a:xfrm>
            <a:off x="4119076" y="2602990"/>
            <a:ext cx="399544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3CA37A9-39D5-239F-D1B4-F05C159C033B}"/>
              </a:ext>
            </a:extLst>
          </p:cNvPr>
          <p:cNvCxnSpPr>
            <a:cxnSpLocks/>
          </p:cNvCxnSpPr>
          <p:nvPr/>
        </p:nvCxnSpPr>
        <p:spPr>
          <a:xfrm flipV="1">
            <a:off x="4119076" y="2965075"/>
            <a:ext cx="4001342" cy="214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5E9FE6-46A0-F696-863A-81A1800910E2}"/>
                  </a:ext>
                </a:extLst>
              </p:cNvPr>
              <p:cNvSpPr/>
              <p:nvPr/>
            </p:nvSpPr>
            <p:spPr>
              <a:xfrm>
                <a:off x="4166269" y="2901692"/>
                <a:ext cx="181002" cy="1677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8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65E9FE6-46A0-F696-863A-81A1800910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269" y="2901692"/>
                <a:ext cx="181002" cy="167736"/>
              </a:xfrm>
              <a:prstGeom prst="rect">
                <a:avLst/>
              </a:prstGeom>
              <a:blipFill>
                <a:blip r:embed="rId13"/>
                <a:stretch>
                  <a:fillRect l="-5882"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B8BEF307-0BD0-1D62-BC27-CA6FCB0438C5}"/>
              </a:ext>
            </a:extLst>
          </p:cNvPr>
          <p:cNvSpPr/>
          <p:nvPr/>
        </p:nvSpPr>
        <p:spPr>
          <a:xfrm>
            <a:off x="4083749" y="2331348"/>
            <a:ext cx="4724738" cy="100919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1260DB-45E9-C93F-5404-6CB31675CD2B}"/>
                  </a:ext>
                </a:extLst>
              </p:cNvPr>
              <p:cNvSpPr/>
              <p:nvPr/>
            </p:nvSpPr>
            <p:spPr>
              <a:xfrm>
                <a:off x="8487801" y="2361597"/>
                <a:ext cx="284965" cy="6632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CA" sz="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QFT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D1260DB-45E9-C93F-5404-6CB31675C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801" y="2361597"/>
                <a:ext cx="284965" cy="663249"/>
              </a:xfrm>
              <a:prstGeom prst="rect">
                <a:avLst/>
              </a:prstGeom>
              <a:blipFill>
                <a:blip r:embed="rId14"/>
                <a:stretch>
                  <a:fillRect l="-40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9BA2E4CE-B1E2-2501-58E0-34CC97B5B710}"/>
              </a:ext>
            </a:extLst>
          </p:cNvPr>
          <p:cNvSpPr/>
          <p:nvPr/>
        </p:nvSpPr>
        <p:spPr>
          <a:xfrm>
            <a:off x="8104430" y="2593016"/>
            <a:ext cx="387508" cy="2743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=</a:t>
            </a:r>
            <a:endParaRPr lang="en-CA" sz="28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2B330242-0D2F-BFA0-DE27-EA9E4CF5E57D}"/>
              </a:ext>
            </a:extLst>
          </p:cNvPr>
          <p:cNvCxnSpPr>
            <a:cxnSpLocks/>
          </p:cNvCxnSpPr>
          <p:nvPr/>
        </p:nvCxnSpPr>
        <p:spPr>
          <a:xfrm>
            <a:off x="3878358" y="3682108"/>
            <a:ext cx="424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25E0530-E4E7-CB36-EDE7-300E2E0920A2}"/>
              </a:ext>
            </a:extLst>
          </p:cNvPr>
          <p:cNvSpPr/>
          <p:nvPr/>
        </p:nvSpPr>
        <p:spPr>
          <a:xfrm>
            <a:off x="1831362" y="4004300"/>
            <a:ext cx="2144945" cy="3346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Parameterized quantum circuit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819204-E032-02D6-7AD5-BBA45C9276F7}"/>
                  </a:ext>
                </a:extLst>
              </p:cNvPr>
              <p:cNvSpPr txBox="1"/>
              <p:nvPr/>
            </p:nvSpPr>
            <p:spPr>
              <a:xfrm>
                <a:off x="1565593" y="3736123"/>
                <a:ext cx="366511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CA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8819204-E032-02D6-7AD5-BBA45C927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593" y="3736123"/>
                <a:ext cx="366511" cy="215444"/>
              </a:xfrm>
              <a:prstGeom prst="rect">
                <a:avLst/>
              </a:prstGeom>
              <a:blipFill>
                <a:blip r:embed="rId15"/>
                <a:stretch>
                  <a:fillRect l="-16667" t="-5556" r="-16667" b="-27778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DDDE2EF-2E93-97BB-2F98-A1388E345AD3}"/>
              </a:ext>
            </a:extLst>
          </p:cNvPr>
          <p:cNvCxnSpPr>
            <a:cxnSpLocks/>
          </p:cNvCxnSpPr>
          <p:nvPr/>
        </p:nvCxnSpPr>
        <p:spPr>
          <a:xfrm>
            <a:off x="3878358" y="3738896"/>
            <a:ext cx="4248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C8F8C9F-5EEC-D8D4-4321-00A3F1C22A9E}"/>
                  </a:ext>
                </a:extLst>
              </p:cNvPr>
              <p:cNvSpPr/>
              <p:nvPr/>
            </p:nvSpPr>
            <p:spPr>
              <a:xfrm>
                <a:off x="2444763" y="3572893"/>
                <a:ext cx="919773" cy="46347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14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𝜽</m:t>
                          </m:r>
                        </m:e>
                      </m:d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C8F8C9F-5EEC-D8D4-4321-00A3F1C22A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4763" y="3572893"/>
                <a:ext cx="919773" cy="46347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042AD8-24EF-8C14-A1A7-470F79A179D6}"/>
                  </a:ext>
                </a:extLst>
              </p:cNvPr>
              <p:cNvSpPr/>
              <p:nvPr/>
            </p:nvSpPr>
            <p:spPr>
              <a:xfrm>
                <a:off x="6219454" y="3575901"/>
                <a:ext cx="555307" cy="4667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CA" sz="1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9042AD8-24EF-8C14-A1A7-470F79A17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54" y="3575901"/>
                <a:ext cx="555307" cy="46670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2799009-E688-AFD2-7E14-A28B44B46AAB}"/>
                  </a:ext>
                </a:extLst>
              </p:cNvPr>
              <p:cNvSpPr txBox="1"/>
              <p:nvPr/>
            </p:nvSpPr>
            <p:spPr>
              <a:xfrm>
                <a:off x="4851115" y="3734160"/>
                <a:ext cx="4025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22799009-E688-AFD2-7E14-A28B44B46A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1115" y="3734160"/>
                <a:ext cx="402578" cy="276999"/>
              </a:xfrm>
              <a:prstGeom prst="rect">
                <a:avLst/>
              </a:prstGeom>
              <a:blipFill>
                <a:blip r:embed="rId18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Rectangle 75">
            <a:extLst>
              <a:ext uri="{FF2B5EF4-FFF2-40B4-BE49-F238E27FC236}">
                <a16:creationId xmlns:a16="http://schemas.microsoft.com/office/drawing/2014/main" id="{72442B0D-7906-0E13-D2CF-2190BE7D41A8}"/>
              </a:ext>
            </a:extLst>
          </p:cNvPr>
          <p:cNvSpPr/>
          <p:nvPr/>
        </p:nvSpPr>
        <p:spPr>
          <a:xfrm>
            <a:off x="5666365" y="3990956"/>
            <a:ext cx="1654002" cy="3346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Fixed quantum circuit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0868E29-7B51-0178-34DA-4D46AAF0C088}"/>
                  </a:ext>
                </a:extLst>
              </p:cNvPr>
              <p:cNvSpPr/>
              <p:nvPr/>
            </p:nvSpPr>
            <p:spPr>
              <a:xfrm>
                <a:off x="7192211" y="3566552"/>
                <a:ext cx="849383" cy="47581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vi-VN" sz="9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A" sz="9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Measurement</a:t>
                </a:r>
              </a:p>
            </p:txBody>
          </p:sp>
        </mc:Choice>
        <mc:Fallback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40868E29-7B51-0178-34DA-4D46AAF0C0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211" y="3566552"/>
                <a:ext cx="849383" cy="47581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A7D85F0-6162-A23B-04EB-974E08A118A1}"/>
                  </a:ext>
                </a:extLst>
              </p:cNvPr>
              <p:cNvSpPr txBox="1"/>
              <p:nvPr/>
            </p:nvSpPr>
            <p:spPr>
              <a:xfrm>
                <a:off x="4057968" y="2682202"/>
                <a:ext cx="4025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A7D85F0-6162-A23B-04EB-974E08A11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968" y="2682202"/>
                <a:ext cx="402578" cy="184666"/>
              </a:xfrm>
              <a:prstGeom prst="rect">
                <a:avLst/>
              </a:prstGeom>
              <a:blipFill>
                <a:blip r:embed="rId2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CD9EC5B-BFA3-2550-DA05-B2ECE85BB7BD}"/>
              </a:ext>
            </a:extLst>
          </p:cNvPr>
          <p:cNvCxnSpPr>
            <a:cxnSpLocks/>
            <a:stCxn id="95" idx="0"/>
            <a:endCxn id="94" idx="4"/>
          </p:cNvCxnSpPr>
          <p:nvPr/>
        </p:nvCxnSpPr>
        <p:spPr>
          <a:xfrm flipV="1">
            <a:off x="6647349" y="2635985"/>
            <a:ext cx="445" cy="324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1AC333E-DFA4-0641-928C-2022A45E9346}"/>
              </a:ext>
            </a:extLst>
          </p:cNvPr>
          <p:cNvSpPr/>
          <p:nvPr/>
        </p:nvSpPr>
        <p:spPr>
          <a:xfrm>
            <a:off x="6614054" y="2568505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E430E6E8-F6E5-61F0-BF40-C24E8522B0FF}"/>
              </a:ext>
            </a:extLst>
          </p:cNvPr>
          <p:cNvSpPr/>
          <p:nvPr/>
        </p:nvSpPr>
        <p:spPr>
          <a:xfrm>
            <a:off x="6613609" y="296043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79939C3-871F-B3BC-925E-9838FCCE1F25}"/>
                  </a:ext>
                </a:extLst>
              </p:cNvPr>
              <p:cNvSpPr txBox="1"/>
              <p:nvPr/>
            </p:nvSpPr>
            <p:spPr>
              <a:xfrm>
                <a:off x="6634961" y="2677434"/>
                <a:ext cx="484644" cy="20916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vi-VN" sz="8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vi-VN" sz="8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800" i="1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B79939C3-871F-B3BC-925E-9838FCCE1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961" y="2677434"/>
                <a:ext cx="484644" cy="209160"/>
              </a:xfrm>
              <a:prstGeom prst="rect">
                <a:avLst/>
              </a:prstGeom>
              <a:blipFill>
                <a:blip r:embed="rId2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1EE7E67-73AF-226B-0E8F-CFBFFD01830C}"/>
                  </a:ext>
                </a:extLst>
              </p:cNvPr>
              <p:cNvSpPr txBox="1"/>
              <p:nvPr/>
            </p:nvSpPr>
            <p:spPr>
              <a:xfrm>
                <a:off x="7152900" y="2693552"/>
                <a:ext cx="207732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A1EE7E67-73AF-226B-0E8F-CFBFFD018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2900" y="2693552"/>
                <a:ext cx="207732" cy="184666"/>
              </a:xfrm>
              <a:prstGeom prst="rect">
                <a:avLst/>
              </a:prstGeom>
              <a:blipFill>
                <a:blip r:embed="rId2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33505CD-5F65-24AC-D17B-1F535D72EBDC}"/>
                  </a:ext>
                </a:extLst>
              </p:cNvPr>
              <p:cNvSpPr/>
              <p:nvPr/>
            </p:nvSpPr>
            <p:spPr>
              <a:xfrm>
                <a:off x="7360632" y="2355159"/>
                <a:ext cx="149767" cy="16773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800" b="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VN" sz="800" i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933505CD-5F65-24AC-D17B-1F535D72EB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632" y="2355159"/>
                <a:ext cx="149767" cy="167736"/>
              </a:xfrm>
              <a:prstGeom prst="rect">
                <a:avLst/>
              </a:prstGeom>
              <a:blipFill>
                <a:blip r:embed="rId23"/>
                <a:stretch>
                  <a:fillRect l="-13333"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2457840F-607D-E2EB-9E99-7E4227ABDA5E}"/>
              </a:ext>
            </a:extLst>
          </p:cNvPr>
          <p:cNvCxnSpPr>
            <a:cxnSpLocks/>
            <a:stCxn id="100" idx="4"/>
          </p:cNvCxnSpPr>
          <p:nvPr/>
        </p:nvCxnSpPr>
        <p:spPr>
          <a:xfrm>
            <a:off x="7662426" y="2470353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0D03C682-9042-5DB3-3693-4FC574CC8C92}"/>
              </a:ext>
            </a:extLst>
          </p:cNvPr>
          <p:cNvSpPr/>
          <p:nvPr/>
        </p:nvSpPr>
        <p:spPr>
          <a:xfrm>
            <a:off x="7628686" y="2402873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C25EE408-DCD3-0F73-67EE-9D56A1F6FDAF}"/>
              </a:ext>
            </a:extLst>
          </p:cNvPr>
          <p:cNvCxnSpPr>
            <a:cxnSpLocks/>
          </p:cNvCxnSpPr>
          <p:nvPr/>
        </p:nvCxnSpPr>
        <p:spPr>
          <a:xfrm>
            <a:off x="7608190" y="2934376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D9322EC-E8A3-3121-ADA4-85C456242F32}"/>
              </a:ext>
            </a:extLst>
          </p:cNvPr>
          <p:cNvCxnSpPr>
            <a:cxnSpLocks/>
          </p:cNvCxnSpPr>
          <p:nvPr/>
        </p:nvCxnSpPr>
        <p:spPr>
          <a:xfrm flipV="1">
            <a:off x="7602774" y="2932684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264CB01D-BE3C-97DF-3F68-B306B57EE1D3}"/>
              </a:ext>
            </a:extLst>
          </p:cNvPr>
          <p:cNvCxnSpPr>
            <a:cxnSpLocks/>
            <a:stCxn id="104" idx="4"/>
          </p:cNvCxnSpPr>
          <p:nvPr/>
        </p:nvCxnSpPr>
        <p:spPr>
          <a:xfrm>
            <a:off x="7974967" y="2470989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D0651466-D6F6-6949-6DD2-A6BFC4EB4888}"/>
              </a:ext>
            </a:extLst>
          </p:cNvPr>
          <p:cNvSpPr/>
          <p:nvPr/>
        </p:nvSpPr>
        <p:spPr>
          <a:xfrm>
            <a:off x="7941227" y="2403509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BB9DE72-BDB8-92DC-7CC1-44459B3FC214}"/>
              </a:ext>
            </a:extLst>
          </p:cNvPr>
          <p:cNvCxnSpPr>
            <a:cxnSpLocks/>
          </p:cNvCxnSpPr>
          <p:nvPr/>
        </p:nvCxnSpPr>
        <p:spPr>
          <a:xfrm>
            <a:off x="7920731" y="2935012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D646C36-204E-9419-26EA-7B2D94F1267A}"/>
              </a:ext>
            </a:extLst>
          </p:cNvPr>
          <p:cNvCxnSpPr>
            <a:cxnSpLocks/>
          </p:cNvCxnSpPr>
          <p:nvPr/>
        </p:nvCxnSpPr>
        <p:spPr>
          <a:xfrm flipV="1">
            <a:off x="7915315" y="2933320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6AD63B6F-30F0-C810-2382-91C32E593AD5}"/>
              </a:ext>
            </a:extLst>
          </p:cNvPr>
          <p:cNvCxnSpPr>
            <a:cxnSpLocks/>
            <a:stCxn id="108" idx="0"/>
          </p:cNvCxnSpPr>
          <p:nvPr/>
        </p:nvCxnSpPr>
        <p:spPr>
          <a:xfrm flipV="1">
            <a:off x="7819959" y="2452731"/>
            <a:ext cx="995" cy="49739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DC0355A5-E655-3773-F0ED-3EA2394218BF}"/>
              </a:ext>
            </a:extLst>
          </p:cNvPr>
          <p:cNvSpPr/>
          <p:nvPr/>
        </p:nvSpPr>
        <p:spPr>
          <a:xfrm>
            <a:off x="7786219" y="2950122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11C8E60F-0225-C7A0-5673-C024A1648186}"/>
              </a:ext>
            </a:extLst>
          </p:cNvPr>
          <p:cNvCxnSpPr>
            <a:cxnSpLocks/>
          </p:cNvCxnSpPr>
          <p:nvPr/>
        </p:nvCxnSpPr>
        <p:spPr>
          <a:xfrm>
            <a:off x="7762935" y="2386510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0DFA081-8332-B726-AF53-514837D4FF83}"/>
              </a:ext>
            </a:extLst>
          </p:cNvPr>
          <p:cNvCxnSpPr>
            <a:cxnSpLocks/>
          </p:cNvCxnSpPr>
          <p:nvPr/>
        </p:nvCxnSpPr>
        <p:spPr>
          <a:xfrm flipV="1">
            <a:off x="7757519" y="2384818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F763C91-1786-CC3E-9FBF-3FFACA8F8A69}"/>
              </a:ext>
            </a:extLst>
          </p:cNvPr>
          <p:cNvSpPr/>
          <p:nvPr/>
        </p:nvSpPr>
        <p:spPr>
          <a:xfrm>
            <a:off x="7570331" y="2340086"/>
            <a:ext cx="500359" cy="807397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976CDBF-1196-7015-93BA-BC19FB914317}"/>
                  </a:ext>
                </a:extLst>
              </p:cNvPr>
              <p:cNvSpPr/>
              <p:nvPr/>
            </p:nvSpPr>
            <p:spPr>
              <a:xfrm>
                <a:off x="4564215" y="2842436"/>
                <a:ext cx="500359" cy="260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9976CDBF-1196-7015-93BA-BC19FB9143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15" y="2842436"/>
                <a:ext cx="500359" cy="260286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9CB44DD-FCC3-6105-A7DD-3E351881D717}"/>
              </a:ext>
            </a:extLst>
          </p:cNvPr>
          <p:cNvCxnSpPr>
            <a:cxnSpLocks/>
            <a:stCxn id="120" idx="4"/>
          </p:cNvCxnSpPr>
          <p:nvPr/>
        </p:nvCxnSpPr>
        <p:spPr>
          <a:xfrm>
            <a:off x="5156604" y="2477610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0" name="Oval 119">
            <a:extLst>
              <a:ext uri="{FF2B5EF4-FFF2-40B4-BE49-F238E27FC236}">
                <a16:creationId xmlns:a16="http://schemas.microsoft.com/office/drawing/2014/main" id="{02F3E3BC-51F5-918A-0CC1-57B3B95CBD5D}"/>
              </a:ext>
            </a:extLst>
          </p:cNvPr>
          <p:cNvSpPr/>
          <p:nvPr/>
        </p:nvSpPr>
        <p:spPr>
          <a:xfrm>
            <a:off x="5122864" y="2410130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3363FE8-6A82-7757-3D65-F0C21BD8FE7E}"/>
              </a:ext>
            </a:extLst>
          </p:cNvPr>
          <p:cNvCxnSpPr>
            <a:cxnSpLocks/>
          </p:cNvCxnSpPr>
          <p:nvPr/>
        </p:nvCxnSpPr>
        <p:spPr>
          <a:xfrm>
            <a:off x="5102368" y="2941633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61CE687-1E7E-A891-89AA-7771E8ACEB1E}"/>
              </a:ext>
            </a:extLst>
          </p:cNvPr>
          <p:cNvCxnSpPr>
            <a:cxnSpLocks/>
          </p:cNvCxnSpPr>
          <p:nvPr/>
        </p:nvCxnSpPr>
        <p:spPr>
          <a:xfrm flipV="1">
            <a:off x="5096952" y="2939941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340CC0A-F12D-B74A-41E6-9AB950275536}"/>
                  </a:ext>
                </a:extLst>
              </p:cNvPr>
              <p:cNvSpPr/>
              <p:nvPr/>
            </p:nvSpPr>
            <p:spPr>
              <a:xfrm>
                <a:off x="5254345" y="2842436"/>
                <a:ext cx="500359" cy="260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b="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340CC0A-F12D-B74A-41E6-9AB9502755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45" y="2842436"/>
                <a:ext cx="500359" cy="260286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31477BC-BC21-167F-6FFE-E35459CB1349}"/>
              </a:ext>
            </a:extLst>
          </p:cNvPr>
          <p:cNvCxnSpPr>
            <a:cxnSpLocks/>
            <a:stCxn id="126" idx="4"/>
          </p:cNvCxnSpPr>
          <p:nvPr/>
        </p:nvCxnSpPr>
        <p:spPr>
          <a:xfrm>
            <a:off x="5860996" y="2473941"/>
            <a:ext cx="0" cy="50222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Oval 125">
            <a:extLst>
              <a:ext uri="{FF2B5EF4-FFF2-40B4-BE49-F238E27FC236}">
                <a16:creationId xmlns:a16="http://schemas.microsoft.com/office/drawing/2014/main" id="{BFD6AF62-2095-E01B-8CE1-F47B3AE6EB82}"/>
              </a:ext>
            </a:extLst>
          </p:cNvPr>
          <p:cNvSpPr/>
          <p:nvPr/>
        </p:nvSpPr>
        <p:spPr>
          <a:xfrm>
            <a:off x="5827256" y="2406461"/>
            <a:ext cx="67480" cy="6748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545B2E7-AD01-F305-5AEC-07DDAEE2E8C0}"/>
              </a:ext>
            </a:extLst>
          </p:cNvPr>
          <p:cNvCxnSpPr>
            <a:cxnSpLocks/>
          </p:cNvCxnSpPr>
          <p:nvPr/>
        </p:nvCxnSpPr>
        <p:spPr>
          <a:xfrm>
            <a:off x="5806760" y="2937964"/>
            <a:ext cx="113414" cy="9320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2201F06-6460-55F9-6916-282DB33306A4}"/>
              </a:ext>
            </a:extLst>
          </p:cNvPr>
          <p:cNvCxnSpPr>
            <a:cxnSpLocks/>
          </p:cNvCxnSpPr>
          <p:nvPr/>
        </p:nvCxnSpPr>
        <p:spPr>
          <a:xfrm flipV="1">
            <a:off x="5801344" y="2936272"/>
            <a:ext cx="115392" cy="9922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A577F0E-B95F-B551-9865-47DF2C76BB58}"/>
                  </a:ext>
                </a:extLst>
              </p:cNvPr>
              <p:cNvSpPr/>
              <p:nvPr/>
            </p:nvSpPr>
            <p:spPr>
              <a:xfrm>
                <a:off x="5958737" y="2846451"/>
                <a:ext cx="500359" cy="2602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Rectangle 128">
                <a:extLst>
                  <a:ext uri="{FF2B5EF4-FFF2-40B4-BE49-F238E27FC236}">
                    <a16:creationId xmlns:a16="http://schemas.microsoft.com/office/drawing/2014/main" id="{CA577F0E-B95F-B551-9865-47DF2C76BB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737" y="2846451"/>
                <a:ext cx="500359" cy="260286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Rectangle 129">
            <a:extLst>
              <a:ext uri="{FF2B5EF4-FFF2-40B4-BE49-F238E27FC236}">
                <a16:creationId xmlns:a16="http://schemas.microsoft.com/office/drawing/2014/main" id="{E94DB0F9-C20F-E087-AB7B-FEC6D2699EE6}"/>
              </a:ext>
            </a:extLst>
          </p:cNvPr>
          <p:cNvSpPr/>
          <p:nvPr/>
        </p:nvSpPr>
        <p:spPr>
          <a:xfrm>
            <a:off x="4504111" y="2353783"/>
            <a:ext cx="2028495" cy="79587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" i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FF8EE2C-B28C-3989-0963-C394592A71EF}"/>
                  </a:ext>
                </a:extLst>
              </p:cNvPr>
              <p:cNvSpPr txBox="1"/>
              <p:nvPr/>
            </p:nvSpPr>
            <p:spPr>
              <a:xfrm>
                <a:off x="7625424" y="3268576"/>
                <a:ext cx="375620" cy="15388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vi-VN" sz="1000" i="1">
                        <a:latin typeface="Cambria Math" panose="02040503050406030204" pitchFamily="18" charset="0"/>
                      </a:rPr>
                      <m:t>SWAP</m:t>
                    </m:r>
                  </m:oMath>
                </a14:m>
                <a:r>
                  <a:rPr lang="en-VN" sz="1000" i="1"/>
                  <a:t> </a:t>
                </a:r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FF8EE2C-B28C-3989-0963-C394592A7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5424" y="3268576"/>
                <a:ext cx="375620" cy="153888"/>
              </a:xfrm>
              <a:prstGeom prst="rect">
                <a:avLst/>
              </a:prstGeom>
              <a:blipFill>
                <a:blip r:embed="rId27"/>
                <a:stretch>
                  <a:fillRect l="-6452" r="-6452" b="-7692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98E9736-D920-9568-F7FC-095BEC19B433}"/>
                  </a:ext>
                </a:extLst>
              </p:cNvPr>
              <p:cNvSpPr txBox="1"/>
              <p:nvPr/>
            </p:nvSpPr>
            <p:spPr>
              <a:xfrm>
                <a:off x="5041511" y="3233767"/>
                <a:ext cx="960616" cy="26154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VN" sz="1000" i="1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vi-VN" sz="1000" b="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vi-VN" sz="1000" i="1">
                          <a:latin typeface="Cambria Math" panose="02040503050406030204" pitchFamily="18" charset="0"/>
                        </a:rPr>
                        <m:t>Phase</m:t>
                      </m:r>
                      <m:r>
                        <a:rPr lang="vi-VN" sz="1000" b="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vi-VN" sz="1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vi-VN" sz="1000" i="1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sSup>
                            <m:sSupPr>
                              <m:ctrlPr>
                                <a:rPr lang="vi-VN" sz="1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vi-VN" sz="1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vi-VN" sz="10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98E9736-D920-9568-F7FC-095BEC19B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511" y="3233767"/>
                <a:ext cx="960616" cy="261546"/>
              </a:xfrm>
              <a:prstGeom prst="rect">
                <a:avLst/>
              </a:prstGeom>
              <a:blipFill>
                <a:blip r:embed="rId28"/>
                <a:stretch>
                  <a:fillRect l="-2597" r="-2597" b="-13636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Left Brace 137">
            <a:extLst>
              <a:ext uri="{FF2B5EF4-FFF2-40B4-BE49-F238E27FC236}">
                <a16:creationId xmlns:a16="http://schemas.microsoft.com/office/drawing/2014/main" id="{942CF482-FDEC-68BB-3793-5D9B63DD65AD}"/>
              </a:ext>
            </a:extLst>
          </p:cNvPr>
          <p:cNvSpPr/>
          <p:nvPr/>
        </p:nvSpPr>
        <p:spPr>
          <a:xfrm rot="16200000">
            <a:off x="5483541" y="2207423"/>
            <a:ext cx="78244" cy="2019886"/>
          </a:xfrm>
          <a:prstGeom prst="leftBrace">
            <a:avLst>
              <a:gd name="adj1" fmla="val 26980"/>
              <a:gd name="adj2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40" name="Left Brace 139">
            <a:extLst>
              <a:ext uri="{FF2B5EF4-FFF2-40B4-BE49-F238E27FC236}">
                <a16:creationId xmlns:a16="http://schemas.microsoft.com/office/drawing/2014/main" id="{E0458D10-0B06-7816-28EF-896D272A4E45}"/>
              </a:ext>
            </a:extLst>
          </p:cNvPr>
          <p:cNvSpPr/>
          <p:nvPr/>
        </p:nvSpPr>
        <p:spPr>
          <a:xfrm rot="16200000">
            <a:off x="7775091" y="2973561"/>
            <a:ext cx="78244" cy="487765"/>
          </a:xfrm>
          <a:prstGeom prst="leftBrace">
            <a:avLst>
              <a:gd name="adj1" fmla="val 26980"/>
              <a:gd name="adj2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8CB0F65-71EE-3878-7828-20FFEC264E24}"/>
              </a:ext>
            </a:extLst>
          </p:cNvPr>
          <p:cNvCxnSpPr>
            <a:cxnSpLocks/>
          </p:cNvCxnSpPr>
          <p:nvPr/>
        </p:nvCxnSpPr>
        <p:spPr>
          <a:xfrm flipH="1" flipV="1">
            <a:off x="4082165" y="3347291"/>
            <a:ext cx="2137289" cy="22861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D93D20E-F3C0-6143-25A1-7FA58FB2E95D}"/>
              </a:ext>
            </a:extLst>
          </p:cNvPr>
          <p:cNvCxnSpPr>
            <a:cxnSpLocks/>
          </p:cNvCxnSpPr>
          <p:nvPr/>
        </p:nvCxnSpPr>
        <p:spPr>
          <a:xfrm flipV="1">
            <a:off x="6774761" y="3347291"/>
            <a:ext cx="2045882" cy="21185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397AED07-2AC8-DC39-C8F2-B004369061BB}"/>
              </a:ext>
            </a:extLst>
          </p:cNvPr>
          <p:cNvCxnSpPr>
            <a:cxnSpLocks/>
          </p:cNvCxnSpPr>
          <p:nvPr/>
        </p:nvCxnSpPr>
        <p:spPr>
          <a:xfrm flipH="1" flipV="1">
            <a:off x="1831362" y="3268358"/>
            <a:ext cx="613401" cy="29950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0DC9705B-EF42-8575-E3B0-76B609A172DF}"/>
              </a:ext>
            </a:extLst>
          </p:cNvPr>
          <p:cNvCxnSpPr>
            <a:cxnSpLocks/>
          </p:cNvCxnSpPr>
          <p:nvPr/>
        </p:nvCxnSpPr>
        <p:spPr>
          <a:xfrm flipV="1">
            <a:off x="3364536" y="3268358"/>
            <a:ext cx="611771" cy="29950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1B46E1C-A4BB-EA93-292C-F36B44520AF3}"/>
                  </a:ext>
                </a:extLst>
              </p:cNvPr>
              <p:cNvSpPr txBox="1"/>
              <p:nvPr/>
            </p:nvSpPr>
            <p:spPr>
              <a:xfrm>
                <a:off x="2388050" y="2840180"/>
                <a:ext cx="4025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 i="1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51B46E1C-A4BB-EA93-292C-F36B44520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050" y="2840180"/>
                <a:ext cx="402578" cy="184666"/>
              </a:xfrm>
              <a:prstGeom prst="rect">
                <a:avLst/>
              </a:prstGeom>
              <a:blipFill>
                <a:blip r:embed="rId29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1AAFAC9-FBE9-0B06-A723-7B5728D46AD1}"/>
                  </a:ext>
                </a:extLst>
              </p:cNvPr>
              <p:cNvSpPr txBox="1"/>
              <p:nvPr/>
            </p:nvSpPr>
            <p:spPr>
              <a:xfrm>
                <a:off x="3647209" y="3737089"/>
                <a:ext cx="270533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B1AAFAC9-FBE9-0B06-A723-7B5728D4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209" y="3737089"/>
                <a:ext cx="270533" cy="276999"/>
              </a:xfrm>
              <a:prstGeom prst="rect">
                <a:avLst/>
              </a:prstGeom>
              <a:blipFill>
                <a:blip r:embed="rId30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8996C55-74F7-DCB6-D14A-048A9F93144F}"/>
                  </a:ext>
                </a:extLst>
              </p:cNvPr>
              <p:cNvSpPr txBox="1"/>
              <p:nvPr/>
            </p:nvSpPr>
            <p:spPr>
              <a:xfrm>
                <a:off x="8095433" y="3721148"/>
                <a:ext cx="53936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vi-V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vi-VN" sz="1400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vi-VN" sz="1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vi-VN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CA" sz="1400" dirty="0"/>
              </a:p>
            </p:txBody>
          </p:sp>
        </mc:Choice>
        <mc:Fallback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88996C55-74F7-DCB6-D14A-048A9F931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5433" y="3721148"/>
                <a:ext cx="539360" cy="215444"/>
              </a:xfrm>
              <a:prstGeom prst="rect">
                <a:avLst/>
              </a:prstGeom>
              <a:blipFill>
                <a:blip r:embed="rId31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BE812F-B81C-F890-7525-BB37FBF271BA}"/>
                  </a:ext>
                </a:extLst>
              </p:cNvPr>
              <p:cNvSpPr txBox="1"/>
              <p:nvPr/>
            </p:nvSpPr>
            <p:spPr>
              <a:xfrm>
                <a:off x="2019391" y="3749631"/>
                <a:ext cx="40257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BE812F-B81C-F890-7525-BB37FBF27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391" y="3749631"/>
                <a:ext cx="402578" cy="276999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Left Bracket 31">
            <a:extLst>
              <a:ext uri="{FF2B5EF4-FFF2-40B4-BE49-F238E27FC236}">
                <a16:creationId xmlns:a16="http://schemas.microsoft.com/office/drawing/2014/main" id="{83C1FCD9-2B7B-DC15-D457-57282EB6C6E2}"/>
              </a:ext>
            </a:extLst>
          </p:cNvPr>
          <p:cNvSpPr/>
          <p:nvPr/>
        </p:nvSpPr>
        <p:spPr>
          <a:xfrm flipH="1">
            <a:off x="3923193" y="2329038"/>
            <a:ext cx="109659" cy="105736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741988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43D4-D6A2-EB62-136F-9EC6BE68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VN" i="1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36BE16-1CEB-E714-E8F3-160038EFDD78}"/>
              </a:ext>
            </a:extLst>
          </p:cNvPr>
          <p:cNvCxnSpPr>
            <a:cxnSpLocks/>
          </p:cNvCxnSpPr>
          <p:nvPr/>
        </p:nvCxnSpPr>
        <p:spPr>
          <a:xfrm>
            <a:off x="1334317" y="2563412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A7A294-73D4-3CD9-9F7B-46ED96DB221C}"/>
              </a:ext>
            </a:extLst>
          </p:cNvPr>
          <p:cNvCxnSpPr>
            <a:cxnSpLocks/>
          </p:cNvCxnSpPr>
          <p:nvPr/>
        </p:nvCxnSpPr>
        <p:spPr>
          <a:xfrm>
            <a:off x="1334317" y="2739742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CA9C577-75A2-C635-34E6-AB05B71BE9DB}"/>
              </a:ext>
            </a:extLst>
          </p:cNvPr>
          <p:cNvCxnSpPr>
            <a:cxnSpLocks/>
          </p:cNvCxnSpPr>
          <p:nvPr/>
        </p:nvCxnSpPr>
        <p:spPr>
          <a:xfrm>
            <a:off x="1334317" y="3114294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2CF09C-DA0E-7BD5-7C14-11DA909C0DD8}"/>
                  </a:ext>
                </a:extLst>
              </p:cNvPr>
              <p:cNvSpPr/>
              <p:nvPr/>
            </p:nvSpPr>
            <p:spPr>
              <a:xfrm>
                <a:off x="1960152" y="246830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22CF09C-DA0E-7BD5-7C14-11DA909C0D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52" y="2468305"/>
                <a:ext cx="390566" cy="164681"/>
              </a:xfrm>
              <a:prstGeom prst="rect">
                <a:avLst/>
              </a:prstGeom>
              <a:blipFill>
                <a:blip r:embed="rId2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000627-11B9-A5A1-E9E5-58EC7FD52549}"/>
                  </a:ext>
                </a:extLst>
              </p:cNvPr>
              <p:cNvSpPr/>
              <p:nvPr/>
            </p:nvSpPr>
            <p:spPr>
              <a:xfrm>
                <a:off x="1960152" y="265695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000627-11B9-A5A1-E9E5-58EC7FD52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52" y="2656950"/>
                <a:ext cx="390566" cy="164681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13304F-F8B8-223A-6682-084309722067}"/>
                  </a:ext>
                </a:extLst>
              </p:cNvPr>
              <p:cNvSpPr/>
              <p:nvPr/>
            </p:nvSpPr>
            <p:spPr>
              <a:xfrm>
                <a:off x="1960152" y="3032782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813304F-F8B8-223A-6682-084309722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52" y="3032782"/>
                <a:ext cx="390566" cy="164681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0243ABA-0213-B3B0-D1CD-CC4781D1B157}"/>
                  </a:ext>
                </a:extLst>
              </p:cNvPr>
              <p:cNvSpPr/>
              <p:nvPr/>
            </p:nvSpPr>
            <p:spPr>
              <a:xfrm>
                <a:off x="2394283" y="247136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0243ABA-0213-B3B0-D1CD-CC4781D1B1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83" y="2471360"/>
                <a:ext cx="390566" cy="164681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1111F1-ED39-811F-D59C-30942ED631DD}"/>
                  </a:ext>
                </a:extLst>
              </p:cNvPr>
              <p:cNvSpPr/>
              <p:nvPr/>
            </p:nvSpPr>
            <p:spPr>
              <a:xfrm>
                <a:off x="2394283" y="266000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4E1111F1-ED39-811F-D59C-30942ED63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83" y="2660005"/>
                <a:ext cx="390566" cy="164681"/>
              </a:xfrm>
              <a:prstGeom prst="rect">
                <a:avLst/>
              </a:prstGeom>
              <a:blipFill>
                <a:blip r:embed="rId6"/>
                <a:stretch>
                  <a:fillRect b="-1250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D9ED4C-180B-0318-009D-2DAFE9651045}"/>
                  </a:ext>
                </a:extLst>
              </p:cNvPr>
              <p:cNvSpPr/>
              <p:nvPr/>
            </p:nvSpPr>
            <p:spPr>
              <a:xfrm>
                <a:off x="2394283" y="3035837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DD9ED4C-180B-0318-009D-2DAFE96510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83" y="3035837"/>
                <a:ext cx="390566" cy="164681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67F3BD4-05BF-44F3-63F3-E7757C77080F}"/>
                  </a:ext>
                </a:extLst>
              </p:cNvPr>
              <p:cNvSpPr/>
              <p:nvPr/>
            </p:nvSpPr>
            <p:spPr>
              <a:xfrm>
                <a:off x="2829813" y="2472938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67F3BD4-05BF-44F3-63F3-E7757C7708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13" y="2472938"/>
                <a:ext cx="390566" cy="164681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B5D0586-8FED-DECF-92E0-6EDA872DA0A2}"/>
                  </a:ext>
                </a:extLst>
              </p:cNvPr>
              <p:cNvSpPr/>
              <p:nvPr/>
            </p:nvSpPr>
            <p:spPr>
              <a:xfrm>
                <a:off x="2829813" y="266158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B5D0586-8FED-DECF-92E0-6EDA872DA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13" y="2661583"/>
                <a:ext cx="390566" cy="164681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8DD370-F9BF-9AED-383E-620CF2429B2C}"/>
                  </a:ext>
                </a:extLst>
              </p:cNvPr>
              <p:cNvSpPr/>
              <p:nvPr/>
            </p:nvSpPr>
            <p:spPr>
              <a:xfrm>
                <a:off x="2829813" y="303741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A8DD370-F9BF-9AED-383E-620CF2429B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13" y="3037415"/>
                <a:ext cx="390566" cy="164681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10C7DCA-1C99-B5C1-E923-B5739F4DA423}"/>
              </a:ext>
            </a:extLst>
          </p:cNvPr>
          <p:cNvSpPr/>
          <p:nvPr/>
        </p:nvSpPr>
        <p:spPr>
          <a:xfrm>
            <a:off x="1274282" y="2238845"/>
            <a:ext cx="2086358" cy="10198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D973DE-F0AE-F4E9-0D60-0B8967F13246}"/>
                  </a:ext>
                </a:extLst>
              </p:cNvPr>
              <p:cNvSpPr txBox="1"/>
              <p:nvPr/>
            </p:nvSpPr>
            <p:spPr>
              <a:xfrm>
                <a:off x="2388050" y="2840180"/>
                <a:ext cx="402578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 i="1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D973DE-F0AE-F4E9-0D60-0B8967F132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8050" y="2840180"/>
                <a:ext cx="402578" cy="184666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0246AE3-D472-1F5A-44BE-A3F6F064D872}"/>
              </a:ext>
            </a:extLst>
          </p:cNvPr>
          <p:cNvCxnSpPr>
            <a:cxnSpLocks/>
          </p:cNvCxnSpPr>
          <p:nvPr/>
        </p:nvCxnSpPr>
        <p:spPr>
          <a:xfrm>
            <a:off x="1543523" y="2551112"/>
            <a:ext cx="0" cy="1763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8571E4-20E2-3996-078B-0D4403852D5F}"/>
                  </a:ext>
                </a:extLst>
              </p:cNvPr>
              <p:cNvSpPr txBox="1"/>
              <p:nvPr/>
            </p:nvSpPr>
            <p:spPr>
              <a:xfrm>
                <a:off x="1376277" y="2550645"/>
                <a:ext cx="323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F8571E4-20E2-3996-078B-0D4403852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77" y="2550645"/>
                <a:ext cx="32339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ECCB8A-D2F6-BFED-20EE-8F263F8A460B}"/>
                  </a:ext>
                </a:extLst>
              </p:cNvPr>
              <p:cNvSpPr txBox="1"/>
              <p:nvPr/>
            </p:nvSpPr>
            <p:spPr>
              <a:xfrm>
                <a:off x="1667352" y="2163589"/>
                <a:ext cx="3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5ECCB8A-D2F6-BFED-20EE-8F263F8A46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352" y="2163589"/>
                <a:ext cx="32400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87AC9AE-1BB3-CFAA-ABAD-D378FABFD762}"/>
              </a:ext>
            </a:extLst>
          </p:cNvPr>
          <p:cNvCxnSpPr>
            <a:cxnSpLocks/>
          </p:cNvCxnSpPr>
          <p:nvPr/>
        </p:nvCxnSpPr>
        <p:spPr>
          <a:xfrm>
            <a:off x="1834595" y="2356152"/>
            <a:ext cx="0" cy="7537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Left Bracket 26">
            <a:extLst>
              <a:ext uri="{FF2B5EF4-FFF2-40B4-BE49-F238E27FC236}">
                <a16:creationId xmlns:a16="http://schemas.microsoft.com/office/drawing/2014/main" id="{7E47656A-6336-D1DE-C9AE-4C4CE592782A}"/>
              </a:ext>
            </a:extLst>
          </p:cNvPr>
          <p:cNvSpPr/>
          <p:nvPr/>
        </p:nvSpPr>
        <p:spPr>
          <a:xfrm>
            <a:off x="835363" y="2194535"/>
            <a:ext cx="109659" cy="1116583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756579-DB0F-641B-228E-B2D78CF3F75A}"/>
                  </a:ext>
                </a:extLst>
              </p:cNvPr>
              <p:cNvSpPr txBox="1"/>
              <p:nvPr/>
            </p:nvSpPr>
            <p:spPr>
              <a:xfrm>
                <a:off x="3349271" y="3188007"/>
                <a:ext cx="41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sz="10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756579-DB0F-641B-228E-B2D78CF3F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271" y="3188007"/>
                <a:ext cx="412349" cy="246221"/>
              </a:xfrm>
              <a:prstGeom prst="rect">
                <a:avLst/>
              </a:prstGeom>
              <a:blipFill>
                <a:blip r:embed="rId1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Left Bracket 28">
            <a:extLst>
              <a:ext uri="{FF2B5EF4-FFF2-40B4-BE49-F238E27FC236}">
                <a16:creationId xmlns:a16="http://schemas.microsoft.com/office/drawing/2014/main" id="{95724783-D6B3-90B3-67EF-5D9CD00F99DA}"/>
              </a:ext>
            </a:extLst>
          </p:cNvPr>
          <p:cNvSpPr/>
          <p:nvPr/>
        </p:nvSpPr>
        <p:spPr>
          <a:xfrm flipH="1">
            <a:off x="3307623" y="2194535"/>
            <a:ext cx="109659" cy="1116583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B93B676-4572-E2BB-444A-A7F6BAA5EA26}"/>
              </a:ext>
            </a:extLst>
          </p:cNvPr>
          <p:cNvCxnSpPr>
            <a:cxnSpLocks/>
          </p:cNvCxnSpPr>
          <p:nvPr/>
        </p:nvCxnSpPr>
        <p:spPr>
          <a:xfrm>
            <a:off x="1334317" y="2356152"/>
            <a:ext cx="1944000" cy="21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88F3FD2-C3F1-4127-7C27-C2E9E6DB4267}"/>
                  </a:ext>
                </a:extLst>
              </p:cNvPr>
              <p:cNvSpPr/>
              <p:nvPr/>
            </p:nvSpPr>
            <p:spPr>
              <a:xfrm>
                <a:off x="1960152" y="2274640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88F3FD2-C3F1-4127-7C27-C2E9E6DB4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0152" y="2274640"/>
                <a:ext cx="390566" cy="164681"/>
              </a:xfrm>
              <a:prstGeom prst="rect">
                <a:avLst/>
              </a:prstGeom>
              <a:blipFill>
                <a:blip r:embed="rId15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AF66647-E8A6-D0AF-BFE1-C1D1E98D9179}"/>
                  </a:ext>
                </a:extLst>
              </p:cNvPr>
              <p:cNvSpPr/>
              <p:nvPr/>
            </p:nvSpPr>
            <p:spPr>
              <a:xfrm>
                <a:off x="2394283" y="2277695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AF66647-E8A6-D0AF-BFE1-C1D1E98D91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283" y="2277695"/>
                <a:ext cx="390566" cy="164681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351102A-3BEB-E5F7-86D3-44BDB6221108}"/>
                  </a:ext>
                </a:extLst>
              </p:cNvPr>
              <p:cNvSpPr/>
              <p:nvPr/>
            </p:nvSpPr>
            <p:spPr>
              <a:xfrm>
                <a:off x="2829813" y="2279273"/>
                <a:ext cx="390566" cy="16468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vi-VN" sz="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vi-VN" sz="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vi-VN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sz="8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351102A-3BEB-E5F7-86D3-44BDB62211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9813" y="2279273"/>
                <a:ext cx="390566" cy="164681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E4EBFD8-0643-EE2B-B361-A9FD6F5CF4F3}"/>
              </a:ext>
            </a:extLst>
          </p:cNvPr>
          <p:cNvCxnSpPr>
            <a:cxnSpLocks/>
          </p:cNvCxnSpPr>
          <p:nvPr/>
        </p:nvCxnSpPr>
        <p:spPr>
          <a:xfrm>
            <a:off x="1413169" y="2367884"/>
            <a:ext cx="0" cy="1763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43CCE3-1930-22DE-C45E-75B6D6851518}"/>
                  </a:ext>
                </a:extLst>
              </p:cNvPr>
              <p:cNvSpPr txBox="1"/>
              <p:nvPr/>
            </p:nvSpPr>
            <p:spPr>
              <a:xfrm>
                <a:off x="1245923" y="2367417"/>
                <a:ext cx="3233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b="0" i="1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VN" i="1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C43CCE3-1930-22DE-C45E-75B6D6851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923" y="2367417"/>
                <a:ext cx="323391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B95E9B-31B7-ABBC-F406-EDACC179D769}"/>
                  </a:ext>
                </a:extLst>
              </p:cNvPr>
              <p:cNvSpPr txBox="1"/>
              <p:nvPr/>
            </p:nvSpPr>
            <p:spPr>
              <a:xfrm>
                <a:off x="1543522" y="2849499"/>
                <a:ext cx="288813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VN" sz="1200" i="1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VN" sz="1200" i="1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AB95E9B-31B7-ABBC-F406-EDACC179D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522" y="2849499"/>
                <a:ext cx="288813" cy="18466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Left Brace 37">
            <a:extLst>
              <a:ext uri="{FF2B5EF4-FFF2-40B4-BE49-F238E27FC236}">
                <a16:creationId xmlns:a16="http://schemas.microsoft.com/office/drawing/2014/main" id="{FC86F5D4-4AF7-0AFB-B974-5D19285FD70E}"/>
              </a:ext>
            </a:extLst>
          </p:cNvPr>
          <p:cNvSpPr/>
          <p:nvPr/>
        </p:nvSpPr>
        <p:spPr>
          <a:xfrm>
            <a:off x="1131208" y="2238845"/>
            <a:ext cx="110836" cy="1019850"/>
          </a:xfrm>
          <a:prstGeom prst="leftBrace">
            <a:avLst>
              <a:gd name="adj1" fmla="val 68699"/>
              <a:gd name="adj2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VN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AA7019-363B-0B70-5427-41B4E7FB6832}"/>
                  </a:ext>
                </a:extLst>
              </p:cNvPr>
              <p:cNvSpPr txBox="1"/>
              <p:nvPr/>
            </p:nvSpPr>
            <p:spPr>
              <a:xfrm>
                <a:off x="774277" y="2618808"/>
                <a:ext cx="412349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vi-VN" sz="1000" b="0" i="1">
                          <a:latin typeface="Cambria Math" panose="02040503050406030204" pitchFamily="18" charset="0"/>
                        </a:rPr>
                        <m:t>× </m:t>
                      </m:r>
                      <m:r>
                        <a:rPr lang="vi-VN" sz="1000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VN" sz="1000" i="1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7AA7019-363B-0B70-5427-41B4E7FB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77" y="2618808"/>
                <a:ext cx="412349" cy="246221"/>
              </a:xfrm>
              <a:prstGeom prst="rect">
                <a:avLst/>
              </a:prstGeom>
              <a:blipFill>
                <a:blip r:embed="rId20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V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85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135257</TotalTime>
  <Words>399</Words>
  <Application>Microsoft Macintosh PowerPoint</Application>
  <PresentationFormat>Widescreen</PresentationFormat>
  <Paragraphs>123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Tuan Hai Vu</dc:creator>
  <cp:lastModifiedBy>Nguyen Thi Le  Thuy - Y19</cp:lastModifiedBy>
  <cp:revision>12</cp:revision>
  <dcterms:created xsi:type="dcterms:W3CDTF">2024-06-22T10:40:34Z</dcterms:created>
  <dcterms:modified xsi:type="dcterms:W3CDTF">2025-05-26T13:54:49Z</dcterms:modified>
</cp:coreProperties>
</file>