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701"/>
  </p:normalViewPr>
  <p:slideViewPr>
    <p:cSldViewPr snapToGrid="0">
      <p:cViewPr varScale="1">
        <p:scale>
          <a:sx n="106" d="100"/>
          <a:sy n="106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D048F-AFF9-9C48-9953-A3ED3585AF33}" type="datetimeFigureOut">
              <a:t>5/18/2025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69813-237A-134D-B944-4502C1FF6DBE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52152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E37A-6B71-B640-88B0-8E36F5BDF2AA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678B3-8D4E-8A43-A767-3EFB7C5D7936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BCD65-7239-5146-AA46-D407D1D318CD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128-8C73-6646-89C2-1C1F61BED176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FF6C7-2694-3F4B-ACBA-34B59D2D8F18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3A2D6-1281-5243-9C9F-BFB392382EB5}" type="datetime1">
              <a:t>5/18/2025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C9D9-89FC-E345-A1E5-7BA4B8B5D7C1}" type="datetime1">
              <a:t>5/18/2025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375C-BB33-E649-B860-6C31722268B5}" type="datetime1">
              <a:t>5/18/2025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12C3-B83A-A84C-A2A1-B249DAE251B8}" type="datetime1">
              <a:t>5/18/2025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B184-0128-D143-A0A1-F5D907C55F33}" type="datetime1">
              <a:t>5/18/2025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1E93B-44E4-4547-980A-A39D14223491}" type="datetime1">
              <a:t>5/18/2025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E42BF-F248-DE4A-A54D-699FE83BCED3}" type="datetime1">
              <a:t>5/18/2025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D3F3C1-0AFC-2C84-9D73-23196E90F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29418"/>
              </p:ext>
            </p:extLst>
          </p:nvPr>
        </p:nvGraphicFramePr>
        <p:xfrm>
          <a:off x="175695" y="203435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FDE8F49-4AAE-44FD-0548-D800A050E858}"/>
              </a:ext>
            </a:extLst>
          </p:cNvPr>
          <p:cNvSpPr/>
          <p:nvPr/>
        </p:nvSpPr>
        <p:spPr>
          <a:xfrm>
            <a:off x="1489470" y="206946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588CC-4644-D84E-09F7-492F396215A5}"/>
              </a:ext>
            </a:extLst>
          </p:cNvPr>
          <p:cNvSpPr/>
          <p:nvPr/>
        </p:nvSpPr>
        <p:spPr>
          <a:xfrm>
            <a:off x="1489468" y="1680783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EF739-B94D-34C9-ED5F-4AC47D00B8B3}"/>
              </a:ext>
            </a:extLst>
          </p:cNvPr>
          <p:cNvSpPr/>
          <p:nvPr/>
        </p:nvSpPr>
        <p:spPr>
          <a:xfrm>
            <a:off x="1489471" y="3176064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3C8D6-0780-3192-B4A0-897BAFA15564}"/>
              </a:ext>
            </a:extLst>
          </p:cNvPr>
          <p:cNvSpPr/>
          <p:nvPr/>
        </p:nvSpPr>
        <p:spPr>
          <a:xfrm>
            <a:off x="1489470" y="4665602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EAED0BF-5015-6772-6FE9-93015F12058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19698" y="385978"/>
            <a:ext cx="569772" cy="383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BABDF22-A122-B23C-04D8-0854458E316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19698" y="769745"/>
            <a:ext cx="569772" cy="348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D95E9EA-40DE-81BE-3CE2-18B8F4471F6A}"/>
              </a:ext>
            </a:extLst>
          </p:cNvPr>
          <p:cNvCxnSpPr/>
          <p:nvPr/>
        </p:nvCxnSpPr>
        <p:spPr>
          <a:xfrm>
            <a:off x="919698" y="1875391"/>
            <a:ext cx="569771" cy="383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1CD35FB-9751-E322-6387-C7AA71A3F37D}"/>
              </a:ext>
            </a:extLst>
          </p:cNvPr>
          <p:cNvCxnSpPr>
            <a:cxnSpLocks/>
          </p:cNvCxnSpPr>
          <p:nvPr/>
        </p:nvCxnSpPr>
        <p:spPr>
          <a:xfrm flipV="1">
            <a:off x="919698" y="2259158"/>
            <a:ext cx="569771" cy="348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D74EBA2-A1D8-F666-B856-6CBEF5C63530}"/>
              </a:ext>
            </a:extLst>
          </p:cNvPr>
          <p:cNvCxnSpPr/>
          <p:nvPr/>
        </p:nvCxnSpPr>
        <p:spPr>
          <a:xfrm>
            <a:off x="919697" y="3349228"/>
            <a:ext cx="569771" cy="383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E6C0FF8-2B34-F428-1C62-885BF1341EB7}"/>
              </a:ext>
            </a:extLst>
          </p:cNvPr>
          <p:cNvCxnSpPr>
            <a:cxnSpLocks/>
          </p:cNvCxnSpPr>
          <p:nvPr/>
        </p:nvCxnSpPr>
        <p:spPr>
          <a:xfrm flipV="1">
            <a:off x="919697" y="3732995"/>
            <a:ext cx="569771" cy="348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2D310A3-0529-06ED-B2FC-84315388E941}"/>
              </a:ext>
            </a:extLst>
          </p:cNvPr>
          <p:cNvCxnSpPr/>
          <p:nvPr/>
        </p:nvCxnSpPr>
        <p:spPr>
          <a:xfrm>
            <a:off x="919697" y="4860210"/>
            <a:ext cx="569771" cy="3837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F768CEF-E957-A831-0C06-5DB1C84C315F}"/>
              </a:ext>
            </a:extLst>
          </p:cNvPr>
          <p:cNvCxnSpPr>
            <a:cxnSpLocks/>
          </p:cNvCxnSpPr>
          <p:nvPr/>
        </p:nvCxnSpPr>
        <p:spPr>
          <a:xfrm flipV="1">
            <a:off x="919697" y="5243977"/>
            <a:ext cx="569771" cy="34824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DFB7A53-657C-AFD8-2FC9-FDB325ECB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21369"/>
              </p:ext>
            </p:extLst>
          </p:nvPr>
        </p:nvGraphicFramePr>
        <p:xfrm>
          <a:off x="2405630" y="222522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45CF7DD9-8579-24DC-83FE-A1B522EA4F99}"/>
              </a:ext>
            </a:extLst>
          </p:cNvPr>
          <p:cNvSpPr/>
          <p:nvPr/>
        </p:nvSpPr>
        <p:spPr>
          <a:xfrm>
            <a:off x="3724670" y="222522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4DD683-A7F7-81A7-EEA9-030CE8207000}"/>
              </a:ext>
            </a:extLst>
          </p:cNvPr>
          <p:cNvSpPr/>
          <p:nvPr/>
        </p:nvSpPr>
        <p:spPr>
          <a:xfrm>
            <a:off x="3724668" y="1696359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34CD1F0-6262-E3DB-20DB-223CBD2E028F}"/>
              </a:ext>
            </a:extLst>
          </p:cNvPr>
          <p:cNvSpPr/>
          <p:nvPr/>
        </p:nvSpPr>
        <p:spPr>
          <a:xfrm>
            <a:off x="3724671" y="3191640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D8B49EF-D302-EC85-16BD-EEFEC34B173E}"/>
              </a:ext>
            </a:extLst>
          </p:cNvPr>
          <p:cNvSpPr/>
          <p:nvPr/>
        </p:nvSpPr>
        <p:spPr>
          <a:xfrm>
            <a:off x="3724670" y="4681178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B917E27B-79A6-EAB2-61C4-9080E6D3FDBB}"/>
              </a:ext>
            </a:extLst>
          </p:cNvPr>
          <p:cNvCxnSpPr>
            <a:cxnSpLocks/>
            <a:stCxn id="67" idx="3"/>
            <a:endCxn id="40" idx="1"/>
          </p:cNvCxnSpPr>
          <p:nvPr/>
        </p:nvCxnSpPr>
        <p:spPr>
          <a:xfrm flipV="1">
            <a:off x="3154897" y="785321"/>
            <a:ext cx="569773" cy="723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F2A3E2-BEBF-3E6B-06C8-897DF1C25B98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154897" y="785321"/>
            <a:ext cx="569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391957F-4921-5CEA-4079-DB3213B19F68}"/>
              </a:ext>
            </a:extLst>
          </p:cNvPr>
          <p:cNvSpPr/>
          <p:nvPr/>
        </p:nvSpPr>
        <p:spPr>
          <a:xfrm>
            <a:off x="3108325" y="1421367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34D3F9B-5031-87DE-EA93-9DC9551AFF84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154897" y="2257291"/>
            <a:ext cx="569773" cy="723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F56DE62-9169-F435-0980-39987D9BE619}"/>
              </a:ext>
            </a:extLst>
          </p:cNvPr>
          <p:cNvCxnSpPr>
            <a:cxnSpLocks/>
          </p:cNvCxnSpPr>
          <p:nvPr/>
        </p:nvCxnSpPr>
        <p:spPr>
          <a:xfrm>
            <a:off x="3154897" y="2257291"/>
            <a:ext cx="569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99BEEAC-9731-D52A-F4D8-7F7DB68DE935}"/>
              </a:ext>
            </a:extLst>
          </p:cNvPr>
          <p:cNvSpPr/>
          <p:nvPr/>
        </p:nvSpPr>
        <p:spPr>
          <a:xfrm>
            <a:off x="3108325" y="2893337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D4AF5D18-4219-CF0D-2EF3-D391F4E96F6D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3154897" y="3754835"/>
            <a:ext cx="569773" cy="723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0D9C09-0845-4013-3F74-DFD38100E8AB}"/>
              </a:ext>
            </a:extLst>
          </p:cNvPr>
          <p:cNvCxnSpPr>
            <a:cxnSpLocks/>
          </p:cNvCxnSpPr>
          <p:nvPr/>
        </p:nvCxnSpPr>
        <p:spPr>
          <a:xfrm>
            <a:off x="3154897" y="3754835"/>
            <a:ext cx="569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56FF69F4-8DF5-9AB9-1BF5-35BC86E5A308}"/>
              </a:ext>
            </a:extLst>
          </p:cNvPr>
          <p:cNvSpPr/>
          <p:nvPr/>
        </p:nvSpPr>
        <p:spPr>
          <a:xfrm>
            <a:off x="3108325" y="4390881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28516CB-E647-72EB-14E0-0B2B1C44D9C6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3154895" y="5228853"/>
            <a:ext cx="569773" cy="72335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E850D54-E6CC-96E0-3CE5-CDBE7E00D49E}"/>
              </a:ext>
            </a:extLst>
          </p:cNvPr>
          <p:cNvCxnSpPr>
            <a:cxnSpLocks/>
          </p:cNvCxnSpPr>
          <p:nvPr/>
        </p:nvCxnSpPr>
        <p:spPr>
          <a:xfrm>
            <a:off x="3154895" y="5228853"/>
            <a:ext cx="5697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BFC3C9A-F358-CB83-A781-4DD2D16FF9CA}"/>
              </a:ext>
            </a:extLst>
          </p:cNvPr>
          <p:cNvSpPr/>
          <p:nvPr/>
        </p:nvSpPr>
        <p:spPr>
          <a:xfrm>
            <a:off x="3108323" y="5864899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06FADB91-1E4D-CEA3-30F0-FD7038F24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04007"/>
              </p:ext>
            </p:extLst>
          </p:nvPr>
        </p:nvGraphicFramePr>
        <p:xfrm>
          <a:off x="4636744" y="227737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112" name="Rectangle 111">
            <a:extLst>
              <a:ext uri="{FF2B5EF4-FFF2-40B4-BE49-F238E27FC236}">
                <a16:creationId xmlns:a16="http://schemas.microsoft.com/office/drawing/2014/main" id="{5494488E-856C-0581-BF80-14A769741596}"/>
              </a:ext>
            </a:extLst>
          </p:cNvPr>
          <p:cNvSpPr/>
          <p:nvPr/>
        </p:nvSpPr>
        <p:spPr>
          <a:xfrm>
            <a:off x="5930384" y="227737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6A6EEFA-6EEB-8767-3208-950DCD25FE66}"/>
              </a:ext>
            </a:extLst>
          </p:cNvPr>
          <p:cNvSpPr/>
          <p:nvPr/>
        </p:nvSpPr>
        <p:spPr>
          <a:xfrm>
            <a:off x="5930382" y="1701574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7C338AD-2F20-7795-8091-06A9AAC1471F}"/>
              </a:ext>
            </a:extLst>
          </p:cNvPr>
          <p:cNvSpPr/>
          <p:nvPr/>
        </p:nvSpPr>
        <p:spPr>
          <a:xfrm>
            <a:off x="5930385" y="3196855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0E5D69-6E25-4A66-AF05-6597694DBCAA}"/>
              </a:ext>
            </a:extLst>
          </p:cNvPr>
          <p:cNvSpPr/>
          <p:nvPr/>
        </p:nvSpPr>
        <p:spPr>
          <a:xfrm>
            <a:off x="5930384" y="4686393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B27BFCB-8B26-ED07-FF1F-02BC68A684A8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5360612" y="406769"/>
            <a:ext cx="569772" cy="3837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8552C01-9B9A-C43C-0C00-949B783BC026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5360612" y="790536"/>
            <a:ext cx="569772" cy="34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796C3BA-5291-430F-7125-B9D35DEEC6AB}"/>
              </a:ext>
            </a:extLst>
          </p:cNvPr>
          <p:cNvCxnSpPr/>
          <p:nvPr/>
        </p:nvCxnSpPr>
        <p:spPr>
          <a:xfrm>
            <a:off x="5360612" y="1896182"/>
            <a:ext cx="569771" cy="3837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AD3776E1-8D86-8A9A-0CA5-8243EDF905EC}"/>
              </a:ext>
            </a:extLst>
          </p:cNvPr>
          <p:cNvCxnSpPr>
            <a:cxnSpLocks/>
          </p:cNvCxnSpPr>
          <p:nvPr/>
        </p:nvCxnSpPr>
        <p:spPr>
          <a:xfrm flipV="1">
            <a:off x="5360612" y="2279949"/>
            <a:ext cx="569771" cy="34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D3D0404-054D-941E-630F-D01879A70906}"/>
              </a:ext>
            </a:extLst>
          </p:cNvPr>
          <p:cNvCxnSpPr/>
          <p:nvPr/>
        </p:nvCxnSpPr>
        <p:spPr>
          <a:xfrm>
            <a:off x="5360611" y="3370019"/>
            <a:ext cx="569771" cy="3837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9C9BC79F-CF14-AD98-5AE4-171113113A76}"/>
              </a:ext>
            </a:extLst>
          </p:cNvPr>
          <p:cNvCxnSpPr>
            <a:cxnSpLocks/>
          </p:cNvCxnSpPr>
          <p:nvPr/>
        </p:nvCxnSpPr>
        <p:spPr>
          <a:xfrm flipV="1">
            <a:off x="5360611" y="3753786"/>
            <a:ext cx="569771" cy="34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3ACA0952-B541-F1A5-17B6-BF60745F01E5}"/>
              </a:ext>
            </a:extLst>
          </p:cNvPr>
          <p:cNvCxnSpPr/>
          <p:nvPr/>
        </p:nvCxnSpPr>
        <p:spPr>
          <a:xfrm>
            <a:off x="5360611" y="4881001"/>
            <a:ext cx="569771" cy="38376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149133-3337-5F8D-C463-4468F4B8E351}"/>
              </a:ext>
            </a:extLst>
          </p:cNvPr>
          <p:cNvCxnSpPr>
            <a:cxnSpLocks/>
          </p:cNvCxnSpPr>
          <p:nvPr/>
        </p:nvCxnSpPr>
        <p:spPr>
          <a:xfrm flipV="1">
            <a:off x="5360611" y="5264768"/>
            <a:ext cx="569771" cy="348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532D3D6C-8BD5-16BC-1DB9-D04380FCC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37596"/>
              </p:ext>
            </p:extLst>
          </p:nvPr>
        </p:nvGraphicFramePr>
        <p:xfrm>
          <a:off x="6848808" y="215338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133" name="Rectangle 132">
            <a:extLst>
              <a:ext uri="{FF2B5EF4-FFF2-40B4-BE49-F238E27FC236}">
                <a16:creationId xmlns:a16="http://schemas.microsoft.com/office/drawing/2014/main" id="{49DB93F0-B9F6-9F13-BE48-844E4CF52D09}"/>
              </a:ext>
            </a:extLst>
          </p:cNvPr>
          <p:cNvSpPr/>
          <p:nvPr/>
        </p:nvSpPr>
        <p:spPr>
          <a:xfrm>
            <a:off x="8174198" y="215338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E79AE82-E7BA-DA58-46FD-AB4381C0D95B}"/>
              </a:ext>
            </a:extLst>
          </p:cNvPr>
          <p:cNvSpPr/>
          <p:nvPr/>
        </p:nvSpPr>
        <p:spPr>
          <a:xfrm>
            <a:off x="8174196" y="1689175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2A4A154-3CD6-7529-1720-355B57F7583B}"/>
              </a:ext>
            </a:extLst>
          </p:cNvPr>
          <p:cNvSpPr/>
          <p:nvPr/>
        </p:nvSpPr>
        <p:spPr>
          <a:xfrm>
            <a:off x="8174199" y="3184456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E745A8D-6F03-C84F-CEEC-F06553248103}"/>
              </a:ext>
            </a:extLst>
          </p:cNvPr>
          <p:cNvSpPr/>
          <p:nvPr/>
        </p:nvSpPr>
        <p:spPr>
          <a:xfrm>
            <a:off x="8174198" y="4673994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F29D8FCC-6C3C-5A77-14B1-6E3CCA3A3854}"/>
              </a:ext>
            </a:extLst>
          </p:cNvPr>
          <p:cNvCxnSpPr>
            <a:cxnSpLocks/>
            <a:stCxn id="141" idx="3"/>
            <a:endCxn id="133" idx="1"/>
          </p:cNvCxnSpPr>
          <p:nvPr/>
        </p:nvCxnSpPr>
        <p:spPr>
          <a:xfrm flipV="1">
            <a:off x="7604425" y="778137"/>
            <a:ext cx="569773" cy="7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0D632F1-AECB-6D3B-D10B-63335BAF915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7604425" y="778137"/>
            <a:ext cx="569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9EFCAC1-39C5-5B6C-B234-105B47DD9B2C}"/>
              </a:ext>
            </a:extLst>
          </p:cNvPr>
          <p:cNvSpPr/>
          <p:nvPr/>
        </p:nvSpPr>
        <p:spPr>
          <a:xfrm>
            <a:off x="7557853" y="1414183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FAD8781A-165C-0F4D-72F7-113212B84EF5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7604425" y="2250107"/>
            <a:ext cx="569773" cy="7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3DEC98-EBA8-AF63-8F63-BAF8C2D8134D}"/>
              </a:ext>
            </a:extLst>
          </p:cNvPr>
          <p:cNvCxnSpPr>
            <a:cxnSpLocks/>
          </p:cNvCxnSpPr>
          <p:nvPr/>
        </p:nvCxnSpPr>
        <p:spPr>
          <a:xfrm>
            <a:off x="7604425" y="2250107"/>
            <a:ext cx="569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7928E57-DE5F-9269-0DB4-CC7EB38A6F53}"/>
              </a:ext>
            </a:extLst>
          </p:cNvPr>
          <p:cNvSpPr/>
          <p:nvPr/>
        </p:nvSpPr>
        <p:spPr>
          <a:xfrm>
            <a:off x="7557853" y="2886153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08DB450-C726-70D1-AB91-3A7FDBAC2F73}"/>
              </a:ext>
            </a:extLst>
          </p:cNvPr>
          <p:cNvCxnSpPr>
            <a:cxnSpLocks/>
            <a:stCxn id="151" idx="3"/>
          </p:cNvCxnSpPr>
          <p:nvPr/>
        </p:nvCxnSpPr>
        <p:spPr>
          <a:xfrm flipV="1">
            <a:off x="7604425" y="3747651"/>
            <a:ext cx="569773" cy="7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E87452-A739-C9F8-5150-30C4EC17392A}"/>
              </a:ext>
            </a:extLst>
          </p:cNvPr>
          <p:cNvCxnSpPr>
            <a:cxnSpLocks/>
          </p:cNvCxnSpPr>
          <p:nvPr/>
        </p:nvCxnSpPr>
        <p:spPr>
          <a:xfrm>
            <a:off x="7604425" y="3747651"/>
            <a:ext cx="569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57476AE-D018-D4DF-25A1-AFE561CEAA32}"/>
              </a:ext>
            </a:extLst>
          </p:cNvPr>
          <p:cNvSpPr/>
          <p:nvPr/>
        </p:nvSpPr>
        <p:spPr>
          <a:xfrm>
            <a:off x="7557853" y="4383697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3E70E64F-3DC7-82C1-0BD8-2ECFC08318E9}"/>
              </a:ext>
            </a:extLst>
          </p:cNvPr>
          <p:cNvCxnSpPr>
            <a:cxnSpLocks/>
            <a:stCxn id="156" idx="3"/>
          </p:cNvCxnSpPr>
          <p:nvPr/>
        </p:nvCxnSpPr>
        <p:spPr>
          <a:xfrm flipV="1">
            <a:off x="7604423" y="5221669"/>
            <a:ext cx="569773" cy="7233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62FBC63-5E11-00E0-49C4-C7E11014A21A}"/>
              </a:ext>
            </a:extLst>
          </p:cNvPr>
          <p:cNvCxnSpPr>
            <a:cxnSpLocks/>
          </p:cNvCxnSpPr>
          <p:nvPr/>
        </p:nvCxnSpPr>
        <p:spPr>
          <a:xfrm>
            <a:off x="7604423" y="5221669"/>
            <a:ext cx="569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2926DE6-5E50-5E1A-70F1-640B3BC8932E}"/>
              </a:ext>
            </a:extLst>
          </p:cNvPr>
          <p:cNvSpPr/>
          <p:nvPr/>
        </p:nvSpPr>
        <p:spPr>
          <a:xfrm>
            <a:off x="7557851" y="5857715"/>
            <a:ext cx="46572" cy="174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7C17B63-3FAC-E112-32E0-B786044C0B5C}"/>
              </a:ext>
            </a:extLst>
          </p:cNvPr>
          <p:cNvCxnSpPr>
            <a:cxnSpLocks/>
          </p:cNvCxnSpPr>
          <p:nvPr/>
        </p:nvCxnSpPr>
        <p:spPr>
          <a:xfrm>
            <a:off x="145143" y="6408057"/>
            <a:ext cx="88423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1634B2F-D550-8519-71B0-8B8EA76EAF44}"/>
              </a:ext>
            </a:extLst>
          </p:cNvPr>
          <p:cNvCxnSpPr/>
          <p:nvPr/>
        </p:nvCxnSpPr>
        <p:spPr>
          <a:xfrm>
            <a:off x="913347" y="6291263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4D41664-C100-2D5C-B91F-457832147E11}"/>
                  </a:ext>
                </a:extLst>
              </p:cNvPr>
              <p:cNvSpPr txBox="1"/>
              <p:nvPr/>
            </p:nvSpPr>
            <p:spPr>
              <a:xfrm>
                <a:off x="625126" y="6544686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34D41664-C100-2D5C-B91F-457832147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26" y="6544686"/>
                <a:ext cx="573106" cy="276999"/>
              </a:xfrm>
              <a:prstGeom prst="rect">
                <a:avLst/>
              </a:prstGeom>
              <a:blipFill>
                <a:blip r:embed="rId2"/>
                <a:stretch>
                  <a:fillRect l="-9574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44AA2AF-E788-E2AE-E660-F74C8D12BAE7}"/>
              </a:ext>
            </a:extLst>
          </p:cNvPr>
          <p:cNvCxnSpPr/>
          <p:nvPr/>
        </p:nvCxnSpPr>
        <p:spPr>
          <a:xfrm>
            <a:off x="3150213" y="6293114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E66DB9-60EA-EB57-CB9C-FA3D8BDFBD15}"/>
                  </a:ext>
                </a:extLst>
              </p:cNvPr>
              <p:cNvSpPr txBox="1"/>
              <p:nvPr/>
            </p:nvSpPr>
            <p:spPr>
              <a:xfrm>
                <a:off x="2861992" y="6546537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F6E66DB9-60EA-EB57-CB9C-FA3D8BDF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992" y="6546537"/>
                <a:ext cx="573106" cy="276999"/>
              </a:xfrm>
              <a:prstGeom prst="rect">
                <a:avLst/>
              </a:prstGeom>
              <a:blipFill>
                <a:blip r:embed="rId3"/>
                <a:stretch>
                  <a:fillRect l="-8421" r="-94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C75697B-7111-08F5-E032-9A54A879B805}"/>
              </a:ext>
            </a:extLst>
          </p:cNvPr>
          <p:cNvCxnSpPr/>
          <p:nvPr/>
        </p:nvCxnSpPr>
        <p:spPr>
          <a:xfrm>
            <a:off x="5368629" y="6291521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54487BF-6CBC-61F9-B234-099B1AF8ED56}"/>
                  </a:ext>
                </a:extLst>
              </p:cNvPr>
              <p:cNvSpPr txBox="1"/>
              <p:nvPr/>
            </p:nvSpPr>
            <p:spPr>
              <a:xfrm>
                <a:off x="5080408" y="654494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54487BF-6CBC-61F9-B234-099B1AF8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408" y="6544944"/>
                <a:ext cx="573106" cy="276999"/>
              </a:xfrm>
              <a:prstGeom prst="rect">
                <a:avLst/>
              </a:prstGeom>
              <a:blipFill>
                <a:blip r:embed="rId4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798EAB0-2943-EDB7-D565-D1FF9F1A8613}"/>
              </a:ext>
            </a:extLst>
          </p:cNvPr>
          <p:cNvCxnSpPr/>
          <p:nvPr/>
        </p:nvCxnSpPr>
        <p:spPr>
          <a:xfrm>
            <a:off x="7593393" y="6291076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083A90-A65F-9A1F-D397-FDF94FBE4C78}"/>
                  </a:ext>
                </a:extLst>
              </p:cNvPr>
              <p:cNvSpPr txBox="1"/>
              <p:nvPr/>
            </p:nvSpPr>
            <p:spPr>
              <a:xfrm>
                <a:off x="7305172" y="6544499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B083A90-A65F-9A1F-D397-FDF94FBE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172" y="6544499"/>
                <a:ext cx="573106" cy="276999"/>
              </a:xfrm>
              <a:prstGeom prst="rect">
                <a:avLst/>
              </a:prstGeom>
              <a:blipFill>
                <a:blip r:embed="rId5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4B8B9AF-FF9E-DBA5-3840-9107BF997DCE}"/>
              </a:ext>
            </a:extLst>
          </p:cNvPr>
          <p:cNvCxnSpPr/>
          <p:nvPr/>
        </p:nvCxnSpPr>
        <p:spPr>
          <a:xfrm>
            <a:off x="202180" y="-469900"/>
            <a:ext cx="975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AD49444-E5F8-A2C2-C522-137683F12397}"/>
              </a:ext>
            </a:extLst>
          </p:cNvPr>
          <p:cNvCxnSpPr/>
          <p:nvPr/>
        </p:nvCxnSpPr>
        <p:spPr>
          <a:xfrm>
            <a:off x="202180" y="-165100"/>
            <a:ext cx="975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5C1594C-DCAF-03FC-C3A1-39239F9F2547}"/>
                  </a:ext>
                </a:extLst>
              </p:cNvPr>
              <p:cNvSpPr txBox="1"/>
              <p:nvPr/>
            </p:nvSpPr>
            <p:spPr>
              <a:xfrm>
                <a:off x="1297701" y="-608894"/>
                <a:ext cx="861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35C1594C-DCAF-03FC-C3A1-39239F9F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01" y="-608894"/>
                <a:ext cx="861711" cy="276999"/>
              </a:xfrm>
              <a:prstGeom prst="rect">
                <a:avLst/>
              </a:prstGeom>
              <a:blipFill>
                <a:blip r:embed="rId6"/>
                <a:stretch>
                  <a:fillRect l="-17021" t="-26087" r="-851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914CB2-68F3-41C3-D400-F226AAFA3BBF}"/>
                  </a:ext>
                </a:extLst>
              </p:cNvPr>
              <p:cNvSpPr txBox="1"/>
              <p:nvPr/>
            </p:nvSpPr>
            <p:spPr>
              <a:xfrm>
                <a:off x="1297700" y="-290490"/>
                <a:ext cx="1473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914CB2-68F3-41C3-D400-F226AAFA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00" y="-290490"/>
                <a:ext cx="1473288" cy="276999"/>
              </a:xfrm>
              <a:prstGeom prst="rect">
                <a:avLst/>
              </a:prstGeom>
              <a:blipFill>
                <a:blip r:embed="rId7"/>
                <a:stretch>
                  <a:fillRect l="-9917" t="-26087" r="-371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Rectangle 177">
            <a:extLst>
              <a:ext uri="{FF2B5EF4-FFF2-40B4-BE49-F238E27FC236}">
                <a16:creationId xmlns:a16="http://schemas.microsoft.com/office/drawing/2014/main" id="{5B1A25E0-8BD5-C60B-ED5B-88E9038A6642}"/>
              </a:ext>
            </a:extLst>
          </p:cNvPr>
          <p:cNvSpPr/>
          <p:nvPr/>
        </p:nvSpPr>
        <p:spPr>
          <a:xfrm>
            <a:off x="154333" y="203435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C81AB59-916B-949D-214B-721C5E49E48F}"/>
              </a:ext>
            </a:extLst>
          </p:cNvPr>
          <p:cNvSpPr/>
          <p:nvPr/>
        </p:nvSpPr>
        <p:spPr>
          <a:xfrm>
            <a:off x="155799" y="1740129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F1515021-80F1-A02D-4F58-BC703055785F}"/>
              </a:ext>
            </a:extLst>
          </p:cNvPr>
          <p:cNvSpPr/>
          <p:nvPr/>
        </p:nvSpPr>
        <p:spPr>
          <a:xfrm>
            <a:off x="152107" y="3227451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BC467C-981B-32B1-F704-C4776353F35A}"/>
              </a:ext>
            </a:extLst>
          </p:cNvPr>
          <p:cNvSpPr/>
          <p:nvPr/>
        </p:nvSpPr>
        <p:spPr>
          <a:xfrm>
            <a:off x="149736" y="4711444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88F1746-B00E-C466-A7DE-911B01923530}"/>
              </a:ext>
            </a:extLst>
          </p:cNvPr>
          <p:cNvSpPr txBox="1"/>
          <p:nvPr/>
        </p:nvSpPr>
        <p:spPr>
          <a:xfrm rot="16200000">
            <a:off x="-339893" y="737963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292F15B-3917-8F7F-B715-9B490BAB135F}"/>
              </a:ext>
            </a:extLst>
          </p:cNvPr>
          <p:cNvSpPr txBox="1"/>
          <p:nvPr/>
        </p:nvSpPr>
        <p:spPr>
          <a:xfrm rot="16200000">
            <a:off x="-338666" y="2248612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54D71B18-62EA-5863-8C9A-C74FF8161860}"/>
              </a:ext>
            </a:extLst>
          </p:cNvPr>
          <p:cNvSpPr txBox="1"/>
          <p:nvPr/>
        </p:nvSpPr>
        <p:spPr>
          <a:xfrm rot="16200000">
            <a:off x="-344472" y="3730060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2BB33E0-4F33-E8EC-F763-378062078B80}"/>
              </a:ext>
            </a:extLst>
          </p:cNvPr>
          <p:cNvSpPr txBox="1"/>
          <p:nvPr/>
        </p:nvSpPr>
        <p:spPr>
          <a:xfrm rot="16200000">
            <a:off x="-343245" y="5240709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M4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64BFDD-B0CA-0D82-D290-73819A1AA0B9}"/>
              </a:ext>
            </a:extLst>
          </p:cNvPr>
          <p:cNvSpPr/>
          <p:nvPr/>
        </p:nvSpPr>
        <p:spPr>
          <a:xfrm>
            <a:off x="2388724" y="208389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325D3AAB-503E-F0FD-B1E1-F124EC5248DD}"/>
              </a:ext>
            </a:extLst>
          </p:cNvPr>
          <p:cNvSpPr/>
          <p:nvPr/>
        </p:nvSpPr>
        <p:spPr>
          <a:xfrm>
            <a:off x="2390190" y="1745083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A6C6B4B-FCD4-BF81-9ADF-57495D71C673}"/>
              </a:ext>
            </a:extLst>
          </p:cNvPr>
          <p:cNvSpPr/>
          <p:nvPr/>
        </p:nvSpPr>
        <p:spPr>
          <a:xfrm>
            <a:off x="2386498" y="3232405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12A35C7-3BB9-0FEE-A819-8660F8C31D89}"/>
              </a:ext>
            </a:extLst>
          </p:cNvPr>
          <p:cNvSpPr/>
          <p:nvPr/>
        </p:nvSpPr>
        <p:spPr>
          <a:xfrm>
            <a:off x="2384127" y="4716398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3ECDA95-DEE9-BB3F-A455-D287BC8AEB45}"/>
              </a:ext>
            </a:extLst>
          </p:cNvPr>
          <p:cNvSpPr/>
          <p:nvPr/>
        </p:nvSpPr>
        <p:spPr>
          <a:xfrm>
            <a:off x="4617024" y="216267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44C7084-3A5D-8B63-89B2-B57A2AAFFD94}"/>
              </a:ext>
            </a:extLst>
          </p:cNvPr>
          <p:cNvSpPr/>
          <p:nvPr/>
        </p:nvSpPr>
        <p:spPr>
          <a:xfrm>
            <a:off x="4618490" y="1752961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706FEFA-E907-D6D9-5CD8-E9EB04C97E9B}"/>
              </a:ext>
            </a:extLst>
          </p:cNvPr>
          <p:cNvSpPr/>
          <p:nvPr/>
        </p:nvSpPr>
        <p:spPr>
          <a:xfrm>
            <a:off x="4614798" y="3240283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3A81E4B-CA3A-A7C6-E9F6-EB529EB22095}"/>
              </a:ext>
            </a:extLst>
          </p:cNvPr>
          <p:cNvSpPr/>
          <p:nvPr/>
        </p:nvSpPr>
        <p:spPr>
          <a:xfrm>
            <a:off x="4612427" y="4724276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C0C1445-EC0F-3CF8-0F43-55EE0EB51432}"/>
              </a:ext>
            </a:extLst>
          </p:cNvPr>
          <p:cNvSpPr/>
          <p:nvPr/>
        </p:nvSpPr>
        <p:spPr>
          <a:xfrm>
            <a:off x="6828335" y="228993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A8A9373-5641-E359-5FB2-87E38A1DCF87}"/>
              </a:ext>
            </a:extLst>
          </p:cNvPr>
          <p:cNvSpPr/>
          <p:nvPr/>
        </p:nvSpPr>
        <p:spPr>
          <a:xfrm>
            <a:off x="6829801" y="1765687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D6CE068-D5AF-91DB-3C20-3D22C9BC375B}"/>
              </a:ext>
            </a:extLst>
          </p:cNvPr>
          <p:cNvSpPr/>
          <p:nvPr/>
        </p:nvSpPr>
        <p:spPr>
          <a:xfrm>
            <a:off x="6826109" y="3253009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B4AAAAB-77A7-73DF-A832-8C8F598C6921}"/>
              </a:ext>
            </a:extLst>
          </p:cNvPr>
          <p:cNvSpPr/>
          <p:nvPr/>
        </p:nvSpPr>
        <p:spPr>
          <a:xfrm>
            <a:off x="6823738" y="4737002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C43F-2155-C720-8DC6-ADD96398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4DA665-3DCC-B45C-EC5D-CC3B707FA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20117"/>
              </p:ext>
            </p:extLst>
          </p:nvPr>
        </p:nvGraphicFramePr>
        <p:xfrm>
          <a:off x="780038" y="206946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3D49F69-685F-48AD-BF29-670BF2B85242}"/>
              </a:ext>
            </a:extLst>
          </p:cNvPr>
          <p:cNvSpPr/>
          <p:nvPr/>
        </p:nvSpPr>
        <p:spPr>
          <a:xfrm>
            <a:off x="2105420" y="206946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4311B-E207-D7E9-801F-41B353DF9BEE}"/>
              </a:ext>
            </a:extLst>
          </p:cNvPr>
          <p:cNvSpPr/>
          <p:nvPr/>
        </p:nvSpPr>
        <p:spPr>
          <a:xfrm>
            <a:off x="2105418" y="1680783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D2329B-A5ED-7682-F0D3-38DCC02C341D}"/>
              </a:ext>
            </a:extLst>
          </p:cNvPr>
          <p:cNvSpPr/>
          <p:nvPr/>
        </p:nvSpPr>
        <p:spPr>
          <a:xfrm>
            <a:off x="2105421" y="3176064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64EA6-6FF3-3B52-9C9E-B470CEE0EE20}"/>
              </a:ext>
            </a:extLst>
          </p:cNvPr>
          <p:cNvSpPr/>
          <p:nvPr/>
        </p:nvSpPr>
        <p:spPr>
          <a:xfrm>
            <a:off x="2105420" y="4665602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5DE3954-784D-EF41-7904-2D6BBCBB707F}"/>
              </a:ext>
            </a:extLst>
          </p:cNvPr>
          <p:cNvCxnSpPr>
            <a:cxnSpLocks/>
          </p:cNvCxnSpPr>
          <p:nvPr/>
        </p:nvCxnSpPr>
        <p:spPr>
          <a:xfrm>
            <a:off x="1526226" y="374302"/>
            <a:ext cx="579192" cy="301103"/>
          </a:xfrm>
          <a:prstGeom prst="bentConnector3">
            <a:avLst>
              <a:gd name="adj1" fmla="val 1588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23F58B-6ADE-2A9D-BAC2-3E6DF7E09C47}"/>
              </a:ext>
            </a:extLst>
          </p:cNvPr>
          <p:cNvCxnSpPr>
            <a:cxnSpLocks/>
            <a:stCxn id="25" idx="3"/>
            <a:endCxn id="6" idx="1"/>
          </p:cNvCxnSpPr>
          <p:nvPr/>
        </p:nvCxnSpPr>
        <p:spPr>
          <a:xfrm flipV="1">
            <a:off x="1533979" y="769745"/>
            <a:ext cx="571441" cy="2573674"/>
          </a:xfrm>
          <a:prstGeom prst="bentConnector3">
            <a:avLst>
              <a:gd name="adj1" fmla="val 154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8E1F551-DD1C-5285-8CE0-8F8BAC7B8E40}"/>
              </a:ext>
            </a:extLst>
          </p:cNvPr>
          <p:cNvCxnSpPr>
            <a:cxnSpLocks/>
          </p:cNvCxnSpPr>
          <p:nvPr/>
        </p:nvCxnSpPr>
        <p:spPr>
          <a:xfrm>
            <a:off x="780030" y="6408057"/>
            <a:ext cx="9059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3304FF0-062E-638C-7C56-FAC24C0C3183}"/>
              </a:ext>
            </a:extLst>
          </p:cNvPr>
          <p:cNvCxnSpPr/>
          <p:nvPr/>
        </p:nvCxnSpPr>
        <p:spPr>
          <a:xfrm>
            <a:off x="1497545" y="6291263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C282CBE-AAFF-E522-8EBC-5071DAF439A3}"/>
                  </a:ext>
                </a:extLst>
              </p:cNvPr>
              <p:cNvSpPr txBox="1"/>
              <p:nvPr/>
            </p:nvSpPr>
            <p:spPr>
              <a:xfrm>
                <a:off x="1209324" y="6544686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C282CBE-AAFF-E522-8EBC-5071DAF4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324" y="6544686"/>
                <a:ext cx="573106" cy="276999"/>
              </a:xfrm>
              <a:prstGeom prst="rect">
                <a:avLst/>
              </a:prstGeom>
              <a:blipFill>
                <a:blip r:embed="rId2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29C633B-F44B-BDB7-1D5A-2CAB819DBDD5}"/>
              </a:ext>
            </a:extLst>
          </p:cNvPr>
          <p:cNvCxnSpPr/>
          <p:nvPr/>
        </p:nvCxnSpPr>
        <p:spPr>
          <a:xfrm>
            <a:off x="3745522" y="6293114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F047F6-BB75-0292-86B6-85AC0E580BEB}"/>
                  </a:ext>
                </a:extLst>
              </p:cNvPr>
              <p:cNvSpPr txBox="1"/>
              <p:nvPr/>
            </p:nvSpPr>
            <p:spPr>
              <a:xfrm>
                <a:off x="3457301" y="6546537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2F047F6-BB75-0292-86B6-85AC0E580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01" y="6546537"/>
                <a:ext cx="573106" cy="276999"/>
              </a:xfrm>
              <a:prstGeom prst="rect">
                <a:avLst/>
              </a:prstGeom>
              <a:blipFill>
                <a:blip r:embed="rId3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1DA263ED-8BF8-FD42-FCE3-195217AAAF91}"/>
              </a:ext>
            </a:extLst>
          </p:cNvPr>
          <p:cNvCxnSpPr/>
          <p:nvPr/>
        </p:nvCxnSpPr>
        <p:spPr>
          <a:xfrm>
            <a:off x="5984569" y="6291521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48931E5-057B-A316-B275-700BF4D81F5E}"/>
                  </a:ext>
                </a:extLst>
              </p:cNvPr>
              <p:cNvSpPr txBox="1"/>
              <p:nvPr/>
            </p:nvSpPr>
            <p:spPr>
              <a:xfrm>
                <a:off x="5696348" y="6544944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148931E5-057B-A316-B275-700BF4D8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48" y="6544944"/>
                <a:ext cx="573106" cy="276999"/>
              </a:xfrm>
              <a:prstGeom prst="rect">
                <a:avLst/>
              </a:prstGeom>
              <a:blipFill>
                <a:blip r:embed="rId4"/>
                <a:stretch>
                  <a:fillRect l="-8511" r="-106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73EC666-DF36-8211-9304-791C5701BFBE}"/>
              </a:ext>
            </a:extLst>
          </p:cNvPr>
          <p:cNvCxnSpPr/>
          <p:nvPr/>
        </p:nvCxnSpPr>
        <p:spPr>
          <a:xfrm>
            <a:off x="8407768" y="6291076"/>
            <a:ext cx="0" cy="2095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AB06BF6-3A29-20ED-DF8E-66964D40719B}"/>
                  </a:ext>
                </a:extLst>
              </p:cNvPr>
              <p:cNvSpPr txBox="1"/>
              <p:nvPr/>
            </p:nvSpPr>
            <p:spPr>
              <a:xfrm>
                <a:off x="8119547" y="6544499"/>
                <a:ext cx="573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AB06BF6-3A29-20ED-DF8E-66964D40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47" y="6544499"/>
                <a:ext cx="573106" cy="276999"/>
              </a:xfrm>
              <a:prstGeom prst="rect">
                <a:avLst/>
              </a:prstGeom>
              <a:blipFill>
                <a:blip r:embed="rId5"/>
                <a:stretch>
                  <a:fillRect l="-9574" r="-957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0CB1DAA-8A5B-7B97-830E-13CF39F324F5}"/>
              </a:ext>
            </a:extLst>
          </p:cNvPr>
          <p:cNvSpPr/>
          <p:nvPr/>
        </p:nvSpPr>
        <p:spPr>
          <a:xfrm>
            <a:off x="1480507" y="3257837"/>
            <a:ext cx="53472" cy="17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03C79D-39ED-7549-78D5-9A44D2BD1C16}"/>
              </a:ext>
            </a:extLst>
          </p:cNvPr>
          <p:cNvCxnSpPr>
            <a:cxnSpLocks/>
          </p:cNvCxnSpPr>
          <p:nvPr/>
        </p:nvCxnSpPr>
        <p:spPr>
          <a:xfrm>
            <a:off x="1526226" y="820778"/>
            <a:ext cx="590118" cy="1338843"/>
          </a:xfrm>
          <a:prstGeom prst="bentConnector3">
            <a:avLst>
              <a:gd name="adj1" fmla="val 328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74BB4F9-5D27-1C69-00A0-232AEC4ED62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526226" y="2243582"/>
            <a:ext cx="579192" cy="1495280"/>
          </a:xfrm>
          <a:prstGeom prst="bentConnector3">
            <a:avLst>
              <a:gd name="adj1" fmla="val 325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A9A4EF-B661-1581-EDBF-89F561E18976}"/>
              </a:ext>
            </a:extLst>
          </p:cNvPr>
          <p:cNvCxnSpPr>
            <a:cxnSpLocks/>
          </p:cNvCxnSpPr>
          <p:nvPr/>
        </p:nvCxnSpPr>
        <p:spPr>
          <a:xfrm>
            <a:off x="1515696" y="1860181"/>
            <a:ext cx="608771" cy="1762533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CCD7506-CF68-BE38-D4EA-02193273095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526225" y="3738863"/>
            <a:ext cx="579196" cy="10877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4E1C7930-F4D4-F9F6-614F-3D2710ABA93E}"/>
              </a:ext>
            </a:extLst>
          </p:cNvPr>
          <p:cNvCxnSpPr>
            <a:cxnSpLocks/>
          </p:cNvCxnSpPr>
          <p:nvPr/>
        </p:nvCxnSpPr>
        <p:spPr>
          <a:xfrm>
            <a:off x="1538555" y="2304583"/>
            <a:ext cx="585911" cy="2826806"/>
          </a:xfrm>
          <a:prstGeom prst="bentConnector3">
            <a:avLst>
              <a:gd name="adj1" fmla="val 6430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819D620-2D66-0CD1-686F-6CB4025134E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518320" y="5228400"/>
            <a:ext cx="587100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3" name="Table 192">
            <a:extLst>
              <a:ext uri="{FF2B5EF4-FFF2-40B4-BE49-F238E27FC236}">
                <a16:creationId xmlns:a16="http://schemas.microsoft.com/office/drawing/2014/main" id="{9551B1DD-4C49-EF4C-A69D-03E2AFDF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50643"/>
              </p:ext>
            </p:extLst>
          </p:nvPr>
        </p:nvGraphicFramePr>
        <p:xfrm>
          <a:off x="3016165" y="221195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194" name="Rectangle 193">
            <a:extLst>
              <a:ext uri="{FF2B5EF4-FFF2-40B4-BE49-F238E27FC236}">
                <a16:creationId xmlns:a16="http://schemas.microsoft.com/office/drawing/2014/main" id="{F98F4ABB-B21D-A235-E84A-76600C61AC31}"/>
              </a:ext>
            </a:extLst>
          </p:cNvPr>
          <p:cNvSpPr/>
          <p:nvPr/>
        </p:nvSpPr>
        <p:spPr>
          <a:xfrm>
            <a:off x="4336524" y="221195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DD0D5C2-5704-B85B-A927-02FA4B873451}"/>
              </a:ext>
            </a:extLst>
          </p:cNvPr>
          <p:cNvSpPr/>
          <p:nvPr/>
        </p:nvSpPr>
        <p:spPr>
          <a:xfrm>
            <a:off x="4336522" y="1695032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87313D5-D9A2-83E4-871D-FF884509F0E0}"/>
              </a:ext>
            </a:extLst>
          </p:cNvPr>
          <p:cNvSpPr/>
          <p:nvPr/>
        </p:nvSpPr>
        <p:spPr>
          <a:xfrm>
            <a:off x="4336525" y="3190313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D6A96B3F-D2C6-1A98-EA77-BD0059B1C141}"/>
              </a:ext>
            </a:extLst>
          </p:cNvPr>
          <p:cNvSpPr/>
          <p:nvPr/>
        </p:nvSpPr>
        <p:spPr>
          <a:xfrm>
            <a:off x="4336524" y="4679851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F6808CB-5E3B-A20F-AB07-8D8BF15CD898}"/>
              </a:ext>
            </a:extLst>
          </p:cNvPr>
          <p:cNvCxnSpPr>
            <a:cxnSpLocks/>
          </p:cNvCxnSpPr>
          <p:nvPr/>
        </p:nvCxnSpPr>
        <p:spPr>
          <a:xfrm flipV="1">
            <a:off x="3785035" y="689654"/>
            <a:ext cx="551487" cy="468458"/>
          </a:xfrm>
          <a:prstGeom prst="bentConnector3">
            <a:avLst>
              <a:gd name="adj1" fmla="val 158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E6E8259E-1E5F-C4FE-46BD-2578EE9D0B3B}"/>
              </a:ext>
            </a:extLst>
          </p:cNvPr>
          <p:cNvCxnSpPr>
            <a:cxnSpLocks/>
            <a:endCxn id="194" idx="1"/>
          </p:cNvCxnSpPr>
          <p:nvPr/>
        </p:nvCxnSpPr>
        <p:spPr>
          <a:xfrm flipV="1">
            <a:off x="3745278" y="783994"/>
            <a:ext cx="591246" cy="3338926"/>
          </a:xfrm>
          <a:prstGeom prst="bentConnector3">
            <a:avLst>
              <a:gd name="adj1" fmla="val 39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80D4751E-D9C2-7085-8791-21EE575332A5}"/>
              </a:ext>
            </a:extLst>
          </p:cNvPr>
          <p:cNvCxnSpPr>
            <a:cxnSpLocks/>
          </p:cNvCxnSpPr>
          <p:nvPr/>
        </p:nvCxnSpPr>
        <p:spPr>
          <a:xfrm>
            <a:off x="3771048" y="1521297"/>
            <a:ext cx="576400" cy="652573"/>
          </a:xfrm>
          <a:prstGeom prst="bentConnector3">
            <a:avLst>
              <a:gd name="adj1" fmla="val 181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44925F26-49BC-56BE-0A8D-BDD1601DD262}"/>
              </a:ext>
            </a:extLst>
          </p:cNvPr>
          <p:cNvCxnSpPr>
            <a:cxnSpLocks/>
            <a:endCxn id="195" idx="1"/>
          </p:cNvCxnSpPr>
          <p:nvPr/>
        </p:nvCxnSpPr>
        <p:spPr>
          <a:xfrm flipV="1">
            <a:off x="3763561" y="2257831"/>
            <a:ext cx="572961" cy="2243489"/>
          </a:xfrm>
          <a:prstGeom prst="bentConnector3">
            <a:avLst>
              <a:gd name="adj1" fmla="val 203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54C4782E-0E6A-74BF-EE0D-B2B7561EF205}"/>
              </a:ext>
            </a:extLst>
          </p:cNvPr>
          <p:cNvCxnSpPr>
            <a:cxnSpLocks/>
          </p:cNvCxnSpPr>
          <p:nvPr/>
        </p:nvCxnSpPr>
        <p:spPr>
          <a:xfrm>
            <a:off x="3752637" y="2622025"/>
            <a:ext cx="594415" cy="1031255"/>
          </a:xfrm>
          <a:prstGeom prst="bentConnector3">
            <a:avLst>
              <a:gd name="adj1" fmla="val 530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EB7B421B-19B9-80CD-6B77-BF3BB4D84400}"/>
              </a:ext>
            </a:extLst>
          </p:cNvPr>
          <p:cNvCxnSpPr>
            <a:cxnSpLocks/>
            <a:endCxn id="196" idx="1"/>
          </p:cNvCxnSpPr>
          <p:nvPr/>
        </p:nvCxnSpPr>
        <p:spPr>
          <a:xfrm flipV="1">
            <a:off x="3748139" y="3753112"/>
            <a:ext cx="588386" cy="1837607"/>
          </a:xfrm>
          <a:prstGeom prst="bentConnector3">
            <a:avLst>
              <a:gd name="adj1" fmla="val 554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C20EDFA1-ABE0-F820-DB45-8EAE3AB5DEE0}"/>
              </a:ext>
            </a:extLst>
          </p:cNvPr>
          <p:cNvCxnSpPr>
            <a:cxnSpLocks/>
          </p:cNvCxnSpPr>
          <p:nvPr/>
        </p:nvCxnSpPr>
        <p:spPr>
          <a:xfrm>
            <a:off x="3746800" y="2991015"/>
            <a:ext cx="600251" cy="2162687"/>
          </a:xfrm>
          <a:prstGeom prst="bentConnector3">
            <a:avLst>
              <a:gd name="adj1" fmla="val 729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A0A95DE1-9A08-CB36-E5BD-E3ABCA2A44C1}"/>
              </a:ext>
            </a:extLst>
          </p:cNvPr>
          <p:cNvCxnSpPr>
            <a:cxnSpLocks/>
            <a:endCxn id="197" idx="1"/>
          </p:cNvCxnSpPr>
          <p:nvPr/>
        </p:nvCxnSpPr>
        <p:spPr>
          <a:xfrm flipV="1">
            <a:off x="3757232" y="5242650"/>
            <a:ext cx="579292" cy="726469"/>
          </a:xfrm>
          <a:prstGeom prst="bentConnector3">
            <a:avLst>
              <a:gd name="adj1" fmla="val 737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0" name="Table 269">
            <a:extLst>
              <a:ext uri="{FF2B5EF4-FFF2-40B4-BE49-F238E27FC236}">
                <a16:creationId xmlns:a16="http://schemas.microsoft.com/office/drawing/2014/main" id="{A8B3BB06-EB53-626F-880E-DC4C79BB5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97266"/>
              </p:ext>
            </p:extLst>
          </p:nvPr>
        </p:nvGraphicFramePr>
        <p:xfrm>
          <a:off x="5238750" y="206945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271" name="Rectangle 270">
            <a:extLst>
              <a:ext uri="{FF2B5EF4-FFF2-40B4-BE49-F238E27FC236}">
                <a16:creationId xmlns:a16="http://schemas.microsoft.com/office/drawing/2014/main" id="{318B9832-4017-8EE6-CFB0-19FC6272C104}"/>
              </a:ext>
            </a:extLst>
          </p:cNvPr>
          <p:cNvSpPr/>
          <p:nvPr/>
        </p:nvSpPr>
        <p:spPr>
          <a:xfrm>
            <a:off x="6550165" y="206945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D79B8C76-89EA-2E00-DB94-B5702FACDE0E}"/>
              </a:ext>
            </a:extLst>
          </p:cNvPr>
          <p:cNvSpPr/>
          <p:nvPr/>
        </p:nvSpPr>
        <p:spPr>
          <a:xfrm>
            <a:off x="6550163" y="1680782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79DD23D-17FB-A2D5-F799-A0A91A821D06}"/>
              </a:ext>
            </a:extLst>
          </p:cNvPr>
          <p:cNvSpPr/>
          <p:nvPr/>
        </p:nvSpPr>
        <p:spPr>
          <a:xfrm>
            <a:off x="6550166" y="3176063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C1198A8-FB0C-B5A8-6DED-0CC88B96B739}"/>
              </a:ext>
            </a:extLst>
          </p:cNvPr>
          <p:cNvSpPr/>
          <p:nvPr/>
        </p:nvSpPr>
        <p:spPr>
          <a:xfrm>
            <a:off x="6550165" y="4665601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00ABC6D5-D26A-88F9-CD19-9CBA9CE8E923}"/>
              </a:ext>
            </a:extLst>
          </p:cNvPr>
          <p:cNvCxnSpPr>
            <a:cxnSpLocks/>
          </p:cNvCxnSpPr>
          <p:nvPr/>
        </p:nvCxnSpPr>
        <p:spPr>
          <a:xfrm>
            <a:off x="5970971" y="374301"/>
            <a:ext cx="579192" cy="301103"/>
          </a:xfrm>
          <a:prstGeom prst="bentConnector3">
            <a:avLst>
              <a:gd name="adj1" fmla="val 158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5A6C067D-A776-015F-D3B6-826D136066D7}"/>
              </a:ext>
            </a:extLst>
          </p:cNvPr>
          <p:cNvCxnSpPr>
            <a:cxnSpLocks/>
            <a:endCxn id="271" idx="1"/>
          </p:cNvCxnSpPr>
          <p:nvPr/>
        </p:nvCxnSpPr>
        <p:spPr>
          <a:xfrm flipV="1">
            <a:off x="5978724" y="769744"/>
            <a:ext cx="571441" cy="2573674"/>
          </a:xfrm>
          <a:prstGeom prst="bentConnector3">
            <a:avLst>
              <a:gd name="adj1" fmla="val 154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: Elbow 277">
            <a:extLst>
              <a:ext uri="{FF2B5EF4-FFF2-40B4-BE49-F238E27FC236}">
                <a16:creationId xmlns:a16="http://schemas.microsoft.com/office/drawing/2014/main" id="{5A4CCF26-D5D4-E3BB-DEC0-741B4BF9DDC1}"/>
              </a:ext>
            </a:extLst>
          </p:cNvPr>
          <p:cNvCxnSpPr>
            <a:cxnSpLocks/>
          </p:cNvCxnSpPr>
          <p:nvPr/>
        </p:nvCxnSpPr>
        <p:spPr>
          <a:xfrm>
            <a:off x="5970971" y="820777"/>
            <a:ext cx="590118" cy="1338843"/>
          </a:xfrm>
          <a:prstGeom prst="bentConnector3">
            <a:avLst>
              <a:gd name="adj1" fmla="val 3287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855A9C35-E0ED-F086-FCDF-2CBE56D63FBB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5970971" y="2243581"/>
            <a:ext cx="579192" cy="1495280"/>
          </a:xfrm>
          <a:prstGeom prst="bentConnector3">
            <a:avLst>
              <a:gd name="adj1" fmla="val 325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EE198EFF-63C2-C075-646E-FDCC3A58772D}"/>
              </a:ext>
            </a:extLst>
          </p:cNvPr>
          <p:cNvCxnSpPr>
            <a:cxnSpLocks/>
          </p:cNvCxnSpPr>
          <p:nvPr/>
        </p:nvCxnSpPr>
        <p:spPr>
          <a:xfrm>
            <a:off x="5960441" y="1860180"/>
            <a:ext cx="608771" cy="1762533"/>
          </a:xfrm>
          <a:prstGeom prst="bentConnector3">
            <a:avLst>
              <a:gd name="adj1" fmla="val 500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F0D65281-F838-30FB-7C5B-41664112044E}"/>
              </a:ext>
            </a:extLst>
          </p:cNvPr>
          <p:cNvCxnSpPr>
            <a:cxnSpLocks/>
            <a:endCxn id="273" idx="1"/>
          </p:cNvCxnSpPr>
          <p:nvPr/>
        </p:nvCxnSpPr>
        <p:spPr>
          <a:xfrm flipV="1">
            <a:off x="5970970" y="3738862"/>
            <a:ext cx="579196" cy="10877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: Elbow 288">
            <a:extLst>
              <a:ext uri="{FF2B5EF4-FFF2-40B4-BE49-F238E27FC236}">
                <a16:creationId xmlns:a16="http://schemas.microsoft.com/office/drawing/2014/main" id="{6FF1EA0A-4587-216F-B05B-1E64A8B7537D}"/>
              </a:ext>
            </a:extLst>
          </p:cNvPr>
          <p:cNvCxnSpPr>
            <a:cxnSpLocks/>
          </p:cNvCxnSpPr>
          <p:nvPr/>
        </p:nvCxnSpPr>
        <p:spPr>
          <a:xfrm>
            <a:off x="5983300" y="2304582"/>
            <a:ext cx="585911" cy="2826806"/>
          </a:xfrm>
          <a:prstGeom prst="bentConnector3">
            <a:avLst>
              <a:gd name="adj1" fmla="val 643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669083EE-BB80-0BF7-4523-C58CE390CFD6}"/>
              </a:ext>
            </a:extLst>
          </p:cNvPr>
          <p:cNvCxnSpPr>
            <a:cxnSpLocks/>
            <a:endCxn id="274" idx="1"/>
          </p:cNvCxnSpPr>
          <p:nvPr/>
        </p:nvCxnSpPr>
        <p:spPr>
          <a:xfrm>
            <a:off x="5963065" y="5228399"/>
            <a:ext cx="5871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4" name="Table 293">
            <a:extLst>
              <a:ext uri="{FF2B5EF4-FFF2-40B4-BE49-F238E27FC236}">
                <a16:creationId xmlns:a16="http://schemas.microsoft.com/office/drawing/2014/main" id="{FFF83C18-2131-29D2-3389-6F2C5193E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61006"/>
              </p:ext>
            </p:extLst>
          </p:nvPr>
        </p:nvGraphicFramePr>
        <p:xfrm>
          <a:off x="7652149" y="206945"/>
          <a:ext cx="73152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13334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04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2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73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54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43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88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67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4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81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102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07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82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918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68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485130"/>
                  </a:ext>
                </a:extLst>
              </a:tr>
            </a:tbl>
          </a:graphicData>
        </a:graphic>
      </p:graphicFrame>
      <p:sp>
        <p:nvSpPr>
          <p:cNvPr id="295" name="Rectangle 294">
            <a:extLst>
              <a:ext uri="{FF2B5EF4-FFF2-40B4-BE49-F238E27FC236}">
                <a16:creationId xmlns:a16="http://schemas.microsoft.com/office/drawing/2014/main" id="{67D6C9E4-C2ED-0454-D79E-79A9F5F10F21}"/>
              </a:ext>
            </a:extLst>
          </p:cNvPr>
          <p:cNvSpPr/>
          <p:nvPr/>
        </p:nvSpPr>
        <p:spPr>
          <a:xfrm>
            <a:off x="8958482" y="206945"/>
            <a:ext cx="813316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QGU1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5037FEE-9DCB-5567-EA3B-E4C74DA73488}"/>
              </a:ext>
            </a:extLst>
          </p:cNvPr>
          <p:cNvSpPr/>
          <p:nvPr/>
        </p:nvSpPr>
        <p:spPr>
          <a:xfrm>
            <a:off x="8958480" y="1680782"/>
            <a:ext cx="813317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QGU2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689CF8DF-7D46-4BA5-1C4E-2BF702849BA6}"/>
              </a:ext>
            </a:extLst>
          </p:cNvPr>
          <p:cNvSpPr/>
          <p:nvPr/>
        </p:nvSpPr>
        <p:spPr>
          <a:xfrm>
            <a:off x="8958483" y="3176063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QGU3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D817197-5925-48DB-C6FA-CA7AF56A2C8B}"/>
              </a:ext>
            </a:extLst>
          </p:cNvPr>
          <p:cNvSpPr/>
          <p:nvPr/>
        </p:nvSpPr>
        <p:spPr>
          <a:xfrm>
            <a:off x="8958482" y="4665601"/>
            <a:ext cx="813314" cy="112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QGU4</a:t>
            </a:r>
          </a:p>
        </p:txBody>
      </p: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164B7195-61CD-7F71-2F2A-4335FA34D899}"/>
              </a:ext>
            </a:extLst>
          </p:cNvPr>
          <p:cNvCxnSpPr>
            <a:cxnSpLocks/>
          </p:cNvCxnSpPr>
          <p:nvPr/>
        </p:nvCxnSpPr>
        <p:spPr>
          <a:xfrm flipV="1">
            <a:off x="8406993" y="675404"/>
            <a:ext cx="551487" cy="468458"/>
          </a:xfrm>
          <a:prstGeom prst="bentConnector3">
            <a:avLst>
              <a:gd name="adj1" fmla="val 158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1565D956-6107-3A7C-A028-A6D7B9CC2246}"/>
              </a:ext>
            </a:extLst>
          </p:cNvPr>
          <p:cNvCxnSpPr>
            <a:cxnSpLocks/>
            <a:endCxn id="295" idx="1"/>
          </p:cNvCxnSpPr>
          <p:nvPr/>
        </p:nvCxnSpPr>
        <p:spPr>
          <a:xfrm flipV="1">
            <a:off x="8367236" y="769744"/>
            <a:ext cx="591246" cy="3338926"/>
          </a:xfrm>
          <a:prstGeom prst="bentConnector3">
            <a:avLst>
              <a:gd name="adj1" fmla="val 3989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AD58F50D-A1AC-E281-4728-C32B99CAFB43}"/>
              </a:ext>
            </a:extLst>
          </p:cNvPr>
          <p:cNvCxnSpPr>
            <a:cxnSpLocks/>
          </p:cNvCxnSpPr>
          <p:nvPr/>
        </p:nvCxnSpPr>
        <p:spPr>
          <a:xfrm>
            <a:off x="8393006" y="1507047"/>
            <a:ext cx="576400" cy="652573"/>
          </a:xfrm>
          <a:prstGeom prst="bentConnector3">
            <a:avLst>
              <a:gd name="adj1" fmla="val 1811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093E660F-B568-6680-9D5C-FCA4699F3379}"/>
              </a:ext>
            </a:extLst>
          </p:cNvPr>
          <p:cNvCxnSpPr>
            <a:cxnSpLocks/>
            <a:endCxn id="296" idx="1"/>
          </p:cNvCxnSpPr>
          <p:nvPr/>
        </p:nvCxnSpPr>
        <p:spPr>
          <a:xfrm flipV="1">
            <a:off x="8385519" y="2243581"/>
            <a:ext cx="572961" cy="2243489"/>
          </a:xfrm>
          <a:prstGeom prst="bentConnector3">
            <a:avLst>
              <a:gd name="adj1" fmla="val 2032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0FB1B455-E29E-C43A-C21B-7F04236553E5}"/>
              </a:ext>
            </a:extLst>
          </p:cNvPr>
          <p:cNvCxnSpPr>
            <a:cxnSpLocks/>
          </p:cNvCxnSpPr>
          <p:nvPr/>
        </p:nvCxnSpPr>
        <p:spPr>
          <a:xfrm>
            <a:off x="8374595" y="2607775"/>
            <a:ext cx="594415" cy="1031255"/>
          </a:xfrm>
          <a:prstGeom prst="bentConnector3">
            <a:avLst>
              <a:gd name="adj1" fmla="val 5309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A91D208F-D8B2-B21B-5A3B-DDCD85560551}"/>
              </a:ext>
            </a:extLst>
          </p:cNvPr>
          <p:cNvCxnSpPr>
            <a:cxnSpLocks/>
            <a:endCxn id="297" idx="1"/>
          </p:cNvCxnSpPr>
          <p:nvPr/>
        </p:nvCxnSpPr>
        <p:spPr>
          <a:xfrm flipV="1">
            <a:off x="8370097" y="3738862"/>
            <a:ext cx="588386" cy="1837607"/>
          </a:xfrm>
          <a:prstGeom prst="bentConnector3">
            <a:avLst>
              <a:gd name="adj1" fmla="val 55467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46E04551-7CD5-4629-7AAA-476E39086F4F}"/>
              </a:ext>
            </a:extLst>
          </p:cNvPr>
          <p:cNvCxnSpPr>
            <a:cxnSpLocks/>
          </p:cNvCxnSpPr>
          <p:nvPr/>
        </p:nvCxnSpPr>
        <p:spPr>
          <a:xfrm>
            <a:off x="8368758" y="2976765"/>
            <a:ext cx="600251" cy="2162687"/>
          </a:xfrm>
          <a:prstGeom prst="bentConnector3">
            <a:avLst>
              <a:gd name="adj1" fmla="val 7296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0A5249DA-52FB-02D5-3C46-E4B804341252}"/>
              </a:ext>
            </a:extLst>
          </p:cNvPr>
          <p:cNvCxnSpPr>
            <a:cxnSpLocks/>
            <a:endCxn id="298" idx="1"/>
          </p:cNvCxnSpPr>
          <p:nvPr/>
        </p:nvCxnSpPr>
        <p:spPr>
          <a:xfrm flipV="1">
            <a:off x="8379190" y="5228400"/>
            <a:ext cx="579292" cy="726469"/>
          </a:xfrm>
          <a:prstGeom prst="bentConnector3">
            <a:avLst>
              <a:gd name="adj1" fmla="val 7379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C6CBDCEE-BB63-13BC-A734-76ED5EB0D8D8}"/>
              </a:ext>
            </a:extLst>
          </p:cNvPr>
          <p:cNvCxnSpPr/>
          <p:nvPr/>
        </p:nvCxnSpPr>
        <p:spPr>
          <a:xfrm>
            <a:off x="780030" y="-469900"/>
            <a:ext cx="975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A48F1CCC-CCC5-BF7A-D499-D6857FDC7FAB}"/>
              </a:ext>
            </a:extLst>
          </p:cNvPr>
          <p:cNvCxnSpPr/>
          <p:nvPr/>
        </p:nvCxnSpPr>
        <p:spPr>
          <a:xfrm>
            <a:off x="780030" y="-165100"/>
            <a:ext cx="9753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609BEA1B-B42A-466C-E222-82B88164FC4E}"/>
                  </a:ext>
                </a:extLst>
              </p:cNvPr>
              <p:cNvSpPr txBox="1"/>
              <p:nvPr/>
            </p:nvSpPr>
            <p:spPr>
              <a:xfrm>
                <a:off x="1875551" y="-608894"/>
                <a:ext cx="861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609BEA1B-B42A-466C-E222-82B88164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51" y="-608894"/>
                <a:ext cx="861711" cy="276999"/>
              </a:xfrm>
              <a:prstGeom prst="rect">
                <a:avLst/>
              </a:prstGeom>
              <a:blipFill>
                <a:blip r:embed="rId6"/>
                <a:stretch>
                  <a:fillRect l="-17021" t="-26087" r="-851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FDC2344-65F4-D0FB-48C7-7E9A01695C24}"/>
                  </a:ext>
                </a:extLst>
              </p:cNvPr>
              <p:cNvSpPr txBox="1"/>
              <p:nvPr/>
            </p:nvSpPr>
            <p:spPr>
              <a:xfrm>
                <a:off x="1875550" y="-290490"/>
                <a:ext cx="14732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𝑐𝑢𝑡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FDC2344-65F4-D0FB-48C7-7E9A01695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550" y="-290490"/>
                <a:ext cx="1473288" cy="276999"/>
              </a:xfrm>
              <a:prstGeom prst="rect">
                <a:avLst/>
              </a:prstGeom>
              <a:blipFill>
                <a:blip r:embed="rId7"/>
                <a:stretch>
                  <a:fillRect l="-9959" t="-26087" r="-4149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Rectangle 344">
            <a:extLst>
              <a:ext uri="{FF2B5EF4-FFF2-40B4-BE49-F238E27FC236}">
                <a16:creationId xmlns:a16="http://schemas.microsoft.com/office/drawing/2014/main" id="{F09504A7-21DE-19E7-BE8E-A9574047CBE1}"/>
              </a:ext>
            </a:extLst>
          </p:cNvPr>
          <p:cNvSpPr/>
          <p:nvPr/>
        </p:nvSpPr>
        <p:spPr>
          <a:xfrm>
            <a:off x="763279" y="221195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D97887A6-31D4-B26F-E725-B4C0BE29A899}"/>
              </a:ext>
            </a:extLst>
          </p:cNvPr>
          <p:cNvSpPr/>
          <p:nvPr/>
        </p:nvSpPr>
        <p:spPr>
          <a:xfrm>
            <a:off x="764745" y="1757889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320FED98-7418-B164-F4B1-A4F683831298}"/>
              </a:ext>
            </a:extLst>
          </p:cNvPr>
          <p:cNvSpPr/>
          <p:nvPr/>
        </p:nvSpPr>
        <p:spPr>
          <a:xfrm>
            <a:off x="761053" y="3245211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8EDD7066-3E4E-C290-E1AD-DDC4E286C818}"/>
              </a:ext>
            </a:extLst>
          </p:cNvPr>
          <p:cNvSpPr/>
          <p:nvPr/>
        </p:nvSpPr>
        <p:spPr>
          <a:xfrm>
            <a:off x="758682" y="4729204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38B1CC67-4325-E64F-D094-9181ED500CF1}"/>
              </a:ext>
            </a:extLst>
          </p:cNvPr>
          <p:cNvSpPr/>
          <p:nvPr/>
        </p:nvSpPr>
        <p:spPr>
          <a:xfrm>
            <a:off x="2986893" y="233676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0E40AB85-5716-0555-FDE5-ECDAEC454943}"/>
              </a:ext>
            </a:extLst>
          </p:cNvPr>
          <p:cNvSpPr/>
          <p:nvPr/>
        </p:nvSpPr>
        <p:spPr>
          <a:xfrm>
            <a:off x="2988359" y="1770370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2D96871A-135F-AE08-9051-39B44E11C0D4}"/>
              </a:ext>
            </a:extLst>
          </p:cNvPr>
          <p:cNvSpPr/>
          <p:nvPr/>
        </p:nvSpPr>
        <p:spPr>
          <a:xfrm>
            <a:off x="2984667" y="3257692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2CDFB2D0-74BB-0573-EE71-3363BC83C198}"/>
              </a:ext>
            </a:extLst>
          </p:cNvPr>
          <p:cNvSpPr/>
          <p:nvPr/>
        </p:nvSpPr>
        <p:spPr>
          <a:xfrm>
            <a:off x="2982296" y="4741685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EA5210B4-06F8-0E3E-E673-350635A09958}"/>
              </a:ext>
            </a:extLst>
          </p:cNvPr>
          <p:cNvSpPr/>
          <p:nvPr/>
        </p:nvSpPr>
        <p:spPr>
          <a:xfrm>
            <a:off x="5217186" y="181369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ACC69DD-FE30-8C41-7B26-A6B20CD6730D}"/>
              </a:ext>
            </a:extLst>
          </p:cNvPr>
          <p:cNvSpPr/>
          <p:nvPr/>
        </p:nvSpPr>
        <p:spPr>
          <a:xfrm>
            <a:off x="5218652" y="1718063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97B03D44-DB61-0EDF-9D75-E91C639A6D7F}"/>
              </a:ext>
            </a:extLst>
          </p:cNvPr>
          <p:cNvSpPr/>
          <p:nvPr/>
        </p:nvSpPr>
        <p:spPr>
          <a:xfrm>
            <a:off x="5214960" y="3205385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312D8B1-56D8-11D1-7C16-874181CABE31}"/>
              </a:ext>
            </a:extLst>
          </p:cNvPr>
          <p:cNvSpPr/>
          <p:nvPr/>
        </p:nvSpPr>
        <p:spPr>
          <a:xfrm>
            <a:off x="5212589" y="4689378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7137D76-6681-5A88-BC8F-7788ACE4E5A8}"/>
              </a:ext>
            </a:extLst>
          </p:cNvPr>
          <p:cNvSpPr/>
          <p:nvPr/>
        </p:nvSpPr>
        <p:spPr>
          <a:xfrm>
            <a:off x="7629336" y="200690"/>
            <a:ext cx="774554" cy="148574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18293C7C-E08A-84D4-DB5C-6366D28363CC}"/>
              </a:ext>
            </a:extLst>
          </p:cNvPr>
          <p:cNvSpPr/>
          <p:nvPr/>
        </p:nvSpPr>
        <p:spPr>
          <a:xfrm>
            <a:off x="7630802" y="1737384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AA80CEDB-6A53-2C42-29E9-12064BAE2A42}"/>
              </a:ext>
            </a:extLst>
          </p:cNvPr>
          <p:cNvSpPr/>
          <p:nvPr/>
        </p:nvSpPr>
        <p:spPr>
          <a:xfrm>
            <a:off x="7627110" y="3224706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2B957108-26EE-ECDF-3416-0C8E9B514AB7}"/>
              </a:ext>
            </a:extLst>
          </p:cNvPr>
          <p:cNvSpPr/>
          <p:nvPr/>
        </p:nvSpPr>
        <p:spPr>
          <a:xfrm>
            <a:off x="7624739" y="4708699"/>
            <a:ext cx="774554" cy="143168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FFEC5C0-6279-CC0E-AB13-24B4139C4305}"/>
              </a:ext>
            </a:extLst>
          </p:cNvPr>
          <p:cNvSpPr txBox="1"/>
          <p:nvPr/>
        </p:nvSpPr>
        <p:spPr>
          <a:xfrm rot="16200000">
            <a:off x="262449" y="716192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F9560565-D820-54E7-4D5B-2786D8437A2C}"/>
              </a:ext>
            </a:extLst>
          </p:cNvPr>
          <p:cNvSpPr txBox="1"/>
          <p:nvPr/>
        </p:nvSpPr>
        <p:spPr>
          <a:xfrm rot="16200000">
            <a:off x="263676" y="2226841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6D71D60-C449-2603-BE65-943902D2231A}"/>
              </a:ext>
            </a:extLst>
          </p:cNvPr>
          <p:cNvSpPr txBox="1"/>
          <p:nvPr/>
        </p:nvSpPr>
        <p:spPr>
          <a:xfrm rot="16200000">
            <a:off x="257870" y="3708289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DFC7BBC-DFA8-D212-3436-7DACC654DA0B}"/>
              </a:ext>
            </a:extLst>
          </p:cNvPr>
          <p:cNvSpPr txBox="1"/>
          <p:nvPr/>
        </p:nvSpPr>
        <p:spPr>
          <a:xfrm rot="16200000">
            <a:off x="259097" y="5218938"/>
            <a:ext cx="58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M4</a:t>
            </a:r>
          </a:p>
        </p:txBody>
      </p:sp>
    </p:spTree>
    <p:extLst>
      <p:ext uri="{BB962C8B-B14F-4D97-AF65-F5344CB8AC3E}">
        <p14:creationId xmlns:p14="http://schemas.microsoft.com/office/powerpoint/2010/main" val="84984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59799</TotalTime>
  <Words>204</Words>
  <Application>Microsoft Office PowerPoint</Application>
  <PresentationFormat>Widescreen</PresentationFormat>
  <Paragraphs>180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13</cp:revision>
  <dcterms:created xsi:type="dcterms:W3CDTF">2024-06-22T10:40:34Z</dcterms:created>
  <dcterms:modified xsi:type="dcterms:W3CDTF">2025-05-18T14:52:18Z</dcterms:modified>
</cp:coreProperties>
</file>