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4701"/>
  </p:normalViewPr>
  <p:slideViewPr>
    <p:cSldViewPr snapToGrid="0">
      <p:cViewPr varScale="1">
        <p:scale>
          <a:sx n="110" d="100"/>
          <a:sy n="110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64294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465661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281257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p>
                        <m:sSupPr>
                          <m:ctrlPr>
                            <a:rPr lang="vi-V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639613" y="2780195"/>
            <a:ext cx="1305414" cy="16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247086" y="263298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864800" y="2780195"/>
            <a:ext cx="364402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E7555-A1FF-0216-10D4-7DA8BDDFB7CC}"/>
              </a:ext>
            </a:extLst>
          </p:cNvPr>
          <p:cNvCxnSpPr>
            <a:cxnSpLocks/>
          </p:cNvCxnSpPr>
          <p:nvPr/>
        </p:nvCxnSpPr>
        <p:spPr>
          <a:xfrm flipV="1">
            <a:off x="3999656" y="2638062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229202" y="258995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277012" y="274047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442747" y="263806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543888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1842424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52923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656292" y="2782356"/>
            <a:ext cx="262639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010601"/>
            <a:ext cx="3104" cy="533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116744"/>
            <a:ext cx="2145" cy="412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404915" y="3329520"/>
            <a:ext cx="4396437" cy="3515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54004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404915" y="1979583"/>
            <a:ext cx="4424529" cy="251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384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44244" y="791003"/>
            <a:ext cx="168377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76991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066881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248479" y="3533132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371663"/>
            <a:ext cx="407050" cy="1161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76645" y="863383"/>
            <a:ext cx="348227" cy="3974350"/>
          </a:xfrm>
          <a:prstGeom prst="bentConnector3">
            <a:avLst>
              <a:gd name="adj1" fmla="val 165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10118636" y="2070418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658959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62315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600874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63769" y="3253390"/>
            <a:ext cx="78162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454580" y="2974786"/>
            <a:ext cx="0" cy="27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24363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41996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61732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79452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21270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392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762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5802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640624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280184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58503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396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47072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277504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210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7737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20793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3872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75732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5755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275419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3872016" y="3326864"/>
            <a:ext cx="2182528" cy="2131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341636" y="3329520"/>
            <a:ext cx="1562759" cy="503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4026501"/>
            <a:ext cx="212831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24471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42104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61839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79559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278577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7748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4027574"/>
            <a:ext cx="20199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BE3387-01F2-3BEA-968A-DB0A0BD06035}"/>
              </a:ext>
            </a:extLst>
          </p:cNvPr>
          <p:cNvCxnSpPr>
            <a:cxnSpLocks/>
          </p:cNvCxnSpPr>
          <p:nvPr/>
        </p:nvCxnSpPr>
        <p:spPr>
          <a:xfrm flipH="1" flipV="1">
            <a:off x="9387673" y="3820198"/>
            <a:ext cx="1808148" cy="173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642941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465661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281257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24471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42104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61839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79559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28945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22197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4027574"/>
            <a:ext cx="2081403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0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4027574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403482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4021258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4021637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24363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41996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61732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79452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4026501"/>
            <a:ext cx="2303861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957302" y="1662076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160849" y="4383670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3787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38051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746021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74776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565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56725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74316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7449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403109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404332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92671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952937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blipFill>
                <a:blip r:embed="rId4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CE0D35-41B4-3E84-60D7-D29E4FAE4D96}"/>
              </a:ext>
            </a:extLst>
          </p:cNvPr>
          <p:cNvSpPr/>
          <p:nvPr/>
        </p:nvSpPr>
        <p:spPr>
          <a:xfrm>
            <a:off x="3191607" y="2635588"/>
            <a:ext cx="2940293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model (PQC)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5956A-B106-2EEB-1332-E61738208BF9}"/>
              </a:ext>
            </a:extLst>
          </p:cNvPr>
          <p:cNvSpPr/>
          <p:nvPr/>
        </p:nvSpPr>
        <p:spPr>
          <a:xfrm>
            <a:off x="3191607" y="3458784"/>
            <a:ext cx="294029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optimizer (COptimizer/QOptimizer)</a:t>
            </a:r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/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Select metrics</a:t>
                </a: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EDP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)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blipFill>
                <a:blip r:embed="rId2"/>
                <a:stretch>
                  <a:fillRect t="-1818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B6E736F-C94D-2C33-49C7-E2CBBEBCF67C}"/>
              </a:ext>
            </a:extLst>
          </p:cNvPr>
          <p:cNvSpPr/>
          <p:nvPr/>
        </p:nvSpPr>
        <p:spPr>
          <a:xfrm flipH="1">
            <a:off x="2840661" y="3458784"/>
            <a:ext cx="272545" cy="1391190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692D3-33CC-6854-8296-DAF93DCD792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61754" y="2996814"/>
            <a:ext cx="0" cy="46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610DD-4E29-0B1B-BF93-E3C876D9696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61754" y="4127522"/>
            <a:ext cx="0" cy="273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/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With support from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qo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op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blipFill>
                <a:blip r:embed="rId3"/>
                <a:stretch>
                  <a:fillRect l="-5000" t="-2105" r="-5000" b="-42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EEA5BD0-9813-908A-04EB-E2FD371D3077}"/>
              </a:ext>
            </a:extLst>
          </p:cNvPr>
          <p:cNvSpPr/>
          <p:nvPr/>
        </p:nvSpPr>
        <p:spPr>
          <a:xfrm>
            <a:off x="3866782" y="5365210"/>
            <a:ext cx="1589944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</a:t>
            </a:r>
            <a:r>
              <a:rPr lang="en-VN" dirty="0" err="1">
                <a:solidFill>
                  <a:schemeClr val="tx1"/>
                </a:solidFill>
              </a:rPr>
              <a:t>device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0203C-9038-AFEA-B8DB-6229A3953DBD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4661754" y="5069558"/>
            <a:ext cx="0" cy="295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86C1E59-1A14-3D5B-867B-584F52CB2270}"/>
              </a:ext>
            </a:extLst>
          </p:cNvPr>
          <p:cNvSpPr/>
          <p:nvPr/>
        </p:nvSpPr>
        <p:spPr>
          <a:xfrm>
            <a:off x="1837592" y="5358542"/>
            <a:ext cx="1503484" cy="3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 err="1">
                <a:solidFill>
                  <a:schemeClr val="tx1"/>
                </a:solidFill>
              </a:rPr>
              <a:t>Metric values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B3C41C-41F2-EC57-936E-A4B9AB835585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 flipV="1">
            <a:off x="3341076" y="5539155"/>
            <a:ext cx="525706" cy="6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0992C957-7073-29A1-7EDF-6E9FDB7705B9}"/>
              </a:ext>
            </a:extLst>
          </p:cNvPr>
          <p:cNvSpPr/>
          <p:nvPr/>
        </p:nvSpPr>
        <p:spPr>
          <a:xfrm flipH="1">
            <a:off x="2840660" y="2635587"/>
            <a:ext cx="272545" cy="361226"/>
          </a:xfrm>
          <a:prstGeom prst="rightBrace">
            <a:avLst>
              <a:gd name="adj1" fmla="val 3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F14710-9EBB-89DB-AA27-0C97D3C3F1EA}"/>
              </a:ext>
            </a:extLst>
          </p:cNvPr>
          <p:cNvSpPr txBox="1"/>
          <p:nvPr/>
        </p:nvSpPr>
        <p:spPr>
          <a:xfrm>
            <a:off x="1837591" y="2538915"/>
            <a:ext cx="100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With support from Qiskit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8D621C7F-ED1D-223F-41C1-7BFA47F90189}"/>
              </a:ext>
            </a:extLst>
          </p:cNvPr>
          <p:cNvSpPr/>
          <p:nvPr/>
        </p:nvSpPr>
        <p:spPr>
          <a:xfrm flipH="1">
            <a:off x="6131898" y="3270113"/>
            <a:ext cx="272545" cy="1020534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BEADEA-F655-F946-BDAE-DA66F47B7F3D}"/>
              </a:ext>
            </a:extLst>
          </p:cNvPr>
          <p:cNvSpPr/>
          <p:nvPr/>
        </p:nvSpPr>
        <p:spPr>
          <a:xfrm>
            <a:off x="6463076" y="2935744"/>
            <a:ext cx="233802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Classical optimizer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{GD, Adam}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906D99-70BC-3955-C030-02FA2858C352}"/>
              </a:ext>
            </a:extLst>
          </p:cNvPr>
          <p:cNvSpPr/>
          <p:nvPr/>
        </p:nvSpPr>
        <p:spPr>
          <a:xfrm>
            <a:off x="6463076" y="3837759"/>
            <a:ext cx="2338023" cy="9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optimizer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{QNG-QFSM-GD,QNG-QFIM-GD, QNG-QFIM-Adam}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6DB407E-ED9D-8666-ABC4-99EADBE7C4E4}"/>
              </a:ext>
            </a:extLst>
          </p:cNvPr>
          <p:cNvCxnSpPr>
            <a:cxnSpLocks/>
          </p:cNvCxnSpPr>
          <p:nvPr/>
        </p:nvCxnSpPr>
        <p:spPr>
          <a:xfrm>
            <a:off x="1781283" y="4151095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E72C326-D1FB-03D9-5F24-24070F9FB362}"/>
              </a:ext>
            </a:extLst>
          </p:cNvPr>
          <p:cNvCxnSpPr>
            <a:cxnSpLocks/>
          </p:cNvCxnSpPr>
          <p:nvPr/>
        </p:nvCxnSpPr>
        <p:spPr>
          <a:xfrm>
            <a:off x="1781283" y="3688368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418538-6474-0FE3-D460-B029B83BF31F}"/>
              </a:ext>
            </a:extLst>
          </p:cNvPr>
          <p:cNvCxnSpPr>
            <a:cxnSpLocks/>
          </p:cNvCxnSpPr>
          <p:nvPr/>
        </p:nvCxnSpPr>
        <p:spPr>
          <a:xfrm>
            <a:off x="1781283" y="3800359"/>
            <a:ext cx="19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109EAC-EE64-8C2E-9AC5-527402478F35}"/>
              </a:ext>
            </a:extLst>
          </p:cNvPr>
          <p:cNvCxnSpPr>
            <a:cxnSpLocks/>
          </p:cNvCxnSpPr>
          <p:nvPr/>
        </p:nvCxnSpPr>
        <p:spPr>
          <a:xfrm>
            <a:off x="3878358" y="4153800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DF25E3-FAC3-19A1-A763-17EA13A9517C}"/>
              </a:ext>
            </a:extLst>
          </p:cNvPr>
          <p:cNvCxnSpPr>
            <a:cxnSpLocks/>
          </p:cNvCxnSpPr>
          <p:nvPr/>
        </p:nvCxnSpPr>
        <p:spPr>
          <a:xfrm>
            <a:off x="1675842" y="256341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0D0828-7D22-461F-41CB-443285806A0F}"/>
              </a:ext>
            </a:extLst>
          </p:cNvPr>
          <p:cNvCxnSpPr>
            <a:cxnSpLocks/>
          </p:cNvCxnSpPr>
          <p:nvPr/>
        </p:nvCxnSpPr>
        <p:spPr>
          <a:xfrm>
            <a:off x="1675842" y="273974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E5032-B511-FBFF-F634-1C6F903B9C85}"/>
              </a:ext>
            </a:extLst>
          </p:cNvPr>
          <p:cNvCxnSpPr>
            <a:cxnSpLocks/>
          </p:cNvCxnSpPr>
          <p:nvPr/>
        </p:nvCxnSpPr>
        <p:spPr>
          <a:xfrm>
            <a:off x="1675842" y="31142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/>
              <p:nvPr/>
            </p:nvSpPr>
            <p:spPr>
              <a:xfrm>
                <a:off x="1745539" y="2468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39" y="2468305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/>
              <p:nvPr/>
            </p:nvSpPr>
            <p:spPr>
              <a:xfrm>
                <a:off x="1745539" y="26569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39" y="2656950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/>
              <p:nvPr/>
            </p:nvSpPr>
            <p:spPr>
              <a:xfrm>
                <a:off x="1745539" y="30327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539" y="3032782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/>
              <p:nvPr/>
            </p:nvSpPr>
            <p:spPr>
              <a:xfrm>
                <a:off x="2179670" y="24713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670" y="2471360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/>
              <p:nvPr/>
            </p:nvSpPr>
            <p:spPr>
              <a:xfrm>
                <a:off x="2179670" y="26600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670" y="2660005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/>
              <p:nvPr/>
            </p:nvSpPr>
            <p:spPr>
              <a:xfrm>
                <a:off x="2179670" y="30358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670" y="303583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/>
              <p:nvPr/>
            </p:nvSpPr>
            <p:spPr>
              <a:xfrm>
                <a:off x="2615200" y="24770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00" y="2477038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/>
              <p:nvPr/>
            </p:nvSpPr>
            <p:spPr>
              <a:xfrm>
                <a:off x="2615200" y="266568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00" y="266568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/>
              <p:nvPr/>
            </p:nvSpPr>
            <p:spPr>
              <a:xfrm>
                <a:off x="2615200" y="304151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200" y="3041515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496CF3A-6D3F-2167-3BA2-F5518A0E3EEC}"/>
              </a:ext>
            </a:extLst>
          </p:cNvPr>
          <p:cNvSpPr/>
          <p:nvPr/>
        </p:nvSpPr>
        <p:spPr>
          <a:xfrm>
            <a:off x="1589892" y="2346275"/>
            <a:ext cx="22150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/>
              <p:nvPr/>
            </p:nvSpPr>
            <p:spPr>
              <a:xfrm>
                <a:off x="3422526" y="2492688"/>
                <a:ext cx="296843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26" y="2492688"/>
                <a:ext cx="296843" cy="720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997BEC-F87E-F528-1FB0-98B657A8D6B6}"/>
              </a:ext>
            </a:extLst>
          </p:cNvPr>
          <p:cNvSpPr/>
          <p:nvPr/>
        </p:nvSpPr>
        <p:spPr>
          <a:xfrm>
            <a:off x="3042485" y="2724106"/>
            <a:ext cx="38071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DEDAE62D-6AC2-FF28-1D5D-9D8EBBC77D48}"/>
              </a:ext>
            </a:extLst>
          </p:cNvPr>
          <p:cNvSpPr/>
          <p:nvPr/>
        </p:nvSpPr>
        <p:spPr>
          <a:xfrm rot="10800000">
            <a:off x="3795810" y="2272711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FBF9EEB7-582D-E94E-E2E7-1C2F0DD1FA3A}"/>
              </a:ext>
            </a:extLst>
          </p:cNvPr>
          <p:cNvSpPr/>
          <p:nvPr/>
        </p:nvSpPr>
        <p:spPr>
          <a:xfrm>
            <a:off x="1508604" y="2270402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/>
              <p:nvPr/>
            </p:nvSpPr>
            <p:spPr>
              <a:xfrm>
                <a:off x="3763379" y="3347291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379" y="3347291"/>
                <a:ext cx="412349" cy="246221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86C59-8ACD-BE03-9C52-E63F0E9188A6}"/>
              </a:ext>
            </a:extLst>
          </p:cNvPr>
          <p:cNvCxnSpPr>
            <a:cxnSpLocks/>
          </p:cNvCxnSpPr>
          <p:nvPr/>
        </p:nvCxnSpPr>
        <p:spPr>
          <a:xfrm>
            <a:off x="4119076" y="2162387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988CD-7A65-FEB7-C0EB-1CB1FCDE8E09}"/>
              </a:ext>
            </a:extLst>
          </p:cNvPr>
          <p:cNvCxnSpPr>
            <a:cxnSpLocks/>
          </p:cNvCxnSpPr>
          <p:nvPr/>
        </p:nvCxnSpPr>
        <p:spPr>
          <a:xfrm>
            <a:off x="4119076" y="2330276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CA37A9-39D5-239F-D1B4-F05C159C033B}"/>
              </a:ext>
            </a:extLst>
          </p:cNvPr>
          <p:cNvCxnSpPr>
            <a:cxnSpLocks/>
          </p:cNvCxnSpPr>
          <p:nvPr/>
        </p:nvCxnSpPr>
        <p:spPr>
          <a:xfrm flipV="1">
            <a:off x="4119076" y="2692361"/>
            <a:ext cx="4001342" cy="21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/>
              <p:nvPr/>
            </p:nvSpPr>
            <p:spPr>
              <a:xfrm>
                <a:off x="4166269" y="2628978"/>
                <a:ext cx="181002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69" y="2628978"/>
                <a:ext cx="181002" cy="167736"/>
              </a:xfrm>
              <a:prstGeom prst="rect">
                <a:avLst/>
              </a:prstGeom>
              <a:blipFill>
                <a:blip r:embed="rId13"/>
                <a:stretch>
                  <a:fillRect l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B8BEF307-0BD0-1D62-BC27-CA6FCB0438C5}"/>
              </a:ext>
            </a:extLst>
          </p:cNvPr>
          <p:cNvSpPr/>
          <p:nvPr/>
        </p:nvSpPr>
        <p:spPr>
          <a:xfrm>
            <a:off x="4048028" y="1994419"/>
            <a:ext cx="4807669" cy="132959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/>
              <p:nvPr/>
            </p:nvSpPr>
            <p:spPr>
              <a:xfrm>
                <a:off x="8487801" y="2088883"/>
                <a:ext cx="284965" cy="805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QFT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01" y="2088883"/>
                <a:ext cx="284965" cy="805879"/>
              </a:xfrm>
              <a:prstGeom prst="rect">
                <a:avLst/>
              </a:prstGeom>
              <a:blipFill>
                <a:blip r:embed="rId14"/>
                <a:stretch>
                  <a:fillRect l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9BA2E4CE-B1E2-2501-58E0-34CC97B5B710}"/>
              </a:ext>
            </a:extLst>
          </p:cNvPr>
          <p:cNvSpPr/>
          <p:nvPr/>
        </p:nvSpPr>
        <p:spPr>
          <a:xfrm>
            <a:off x="8104430" y="2320302"/>
            <a:ext cx="38750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30242-0D2F-BFA0-DE27-EA9E4CF5E57D}"/>
              </a:ext>
            </a:extLst>
          </p:cNvPr>
          <p:cNvCxnSpPr>
            <a:cxnSpLocks/>
          </p:cNvCxnSpPr>
          <p:nvPr/>
        </p:nvCxnSpPr>
        <p:spPr>
          <a:xfrm>
            <a:off x="3878358" y="3682108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5E0530-E4E7-CB36-EDE7-300E2E0920A2}"/>
              </a:ext>
            </a:extLst>
          </p:cNvPr>
          <p:cNvSpPr/>
          <p:nvPr/>
        </p:nvSpPr>
        <p:spPr>
          <a:xfrm>
            <a:off x="1240639" y="4429363"/>
            <a:ext cx="2898793" cy="33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Arbitrary parameterized quantum circuit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E7C0F0-511C-0B4A-707F-F92A6B873989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V="1">
            <a:off x="2690036" y="4269166"/>
            <a:ext cx="1" cy="160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/>
              <p:nvPr/>
            </p:nvSpPr>
            <p:spPr>
              <a:xfrm>
                <a:off x="1329191" y="3786327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191" y="3786327"/>
                <a:ext cx="366511" cy="215444"/>
              </a:xfrm>
              <a:prstGeom prst="rect">
                <a:avLst/>
              </a:prstGeom>
              <a:blipFill>
                <a:blip r:embed="rId15"/>
                <a:stretch>
                  <a:fillRect l="-16667" t="-5882" r="-16667" b="-3529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DDE2EF-2E93-97BB-2F98-A1388E345AD3}"/>
              </a:ext>
            </a:extLst>
          </p:cNvPr>
          <p:cNvCxnSpPr>
            <a:cxnSpLocks/>
          </p:cNvCxnSpPr>
          <p:nvPr/>
        </p:nvCxnSpPr>
        <p:spPr>
          <a:xfrm>
            <a:off x="3878358" y="3803064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/>
              <p:nvPr/>
            </p:nvSpPr>
            <p:spPr>
              <a:xfrm>
                <a:off x="2230150" y="3572522"/>
                <a:ext cx="919773" cy="6966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150" y="3572522"/>
                <a:ext cx="919773" cy="6966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/>
              <p:nvPr/>
            </p:nvSpPr>
            <p:spPr>
              <a:xfrm>
                <a:off x="6219454" y="3567880"/>
                <a:ext cx="555307" cy="6966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54" y="3567880"/>
                <a:ext cx="555307" cy="6966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/>
              <p:nvPr/>
            </p:nvSpPr>
            <p:spPr>
              <a:xfrm>
                <a:off x="4851115" y="3838433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15" y="3838433"/>
                <a:ext cx="402578" cy="276999"/>
              </a:xfrm>
              <a:prstGeom prst="rect">
                <a:avLst/>
              </a:prstGeom>
              <a:blipFill>
                <a:blip r:embed="rId1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2442B0D-7906-0E13-D2CF-2190BE7D41A8}"/>
              </a:ext>
            </a:extLst>
          </p:cNvPr>
          <p:cNvSpPr/>
          <p:nvPr/>
        </p:nvSpPr>
        <p:spPr>
          <a:xfrm>
            <a:off x="5666365" y="4433259"/>
            <a:ext cx="1654002" cy="33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quantum circuit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1B3439-3972-4F14-3676-3227B976C6E1}"/>
              </a:ext>
            </a:extLst>
          </p:cNvPr>
          <p:cNvCxnSpPr>
            <a:cxnSpLocks/>
            <a:stCxn id="76" idx="0"/>
            <a:endCxn id="60" idx="2"/>
          </p:cNvCxnSpPr>
          <p:nvPr/>
        </p:nvCxnSpPr>
        <p:spPr>
          <a:xfrm flipV="1">
            <a:off x="6493366" y="4264524"/>
            <a:ext cx="3742" cy="168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/>
              <p:nvPr/>
            </p:nvSpPr>
            <p:spPr>
              <a:xfrm rot="16200000">
                <a:off x="7459918" y="3678277"/>
                <a:ext cx="696643" cy="475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1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</a:t>
                </a: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59918" y="3678277"/>
                <a:ext cx="696643" cy="4758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/>
              <p:nvPr/>
            </p:nvSpPr>
            <p:spPr>
              <a:xfrm>
                <a:off x="4057968" y="2409488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968" y="2409488"/>
                <a:ext cx="40257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D9EC5B-BFA3-2550-DA05-B2ECE85BB7BD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V="1">
            <a:off x="6647349" y="2363271"/>
            <a:ext cx="445" cy="32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AC333E-DFA4-0641-928C-2022A45E9346}"/>
              </a:ext>
            </a:extLst>
          </p:cNvPr>
          <p:cNvSpPr/>
          <p:nvPr/>
        </p:nvSpPr>
        <p:spPr>
          <a:xfrm>
            <a:off x="6614054" y="229579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30E6E8-F6E5-61F0-BF40-C24E8522B0FF}"/>
              </a:ext>
            </a:extLst>
          </p:cNvPr>
          <p:cNvSpPr/>
          <p:nvPr/>
        </p:nvSpPr>
        <p:spPr>
          <a:xfrm>
            <a:off x="6613609" y="268771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/>
              <p:nvPr/>
            </p:nvSpPr>
            <p:spPr>
              <a:xfrm>
                <a:off x="6634961" y="2404720"/>
                <a:ext cx="484644" cy="209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vi-VN" sz="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vi-VN" sz="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800" i="1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61" y="2404720"/>
                <a:ext cx="484644" cy="209160"/>
              </a:xfrm>
              <a:prstGeom prst="rect">
                <a:avLst/>
              </a:prstGeom>
              <a:blipFill>
                <a:blip r:embed="rId21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/>
              <p:nvPr/>
            </p:nvSpPr>
            <p:spPr>
              <a:xfrm>
                <a:off x="7152900" y="2420838"/>
                <a:ext cx="20773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0" y="2420838"/>
                <a:ext cx="207732" cy="184666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/>
              <p:nvPr/>
            </p:nvSpPr>
            <p:spPr>
              <a:xfrm>
                <a:off x="7360632" y="2082445"/>
                <a:ext cx="149767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32" y="2082445"/>
                <a:ext cx="149767" cy="167736"/>
              </a:xfrm>
              <a:prstGeom prst="rect">
                <a:avLst/>
              </a:prstGeom>
              <a:blipFill>
                <a:blip r:embed="rId23"/>
                <a:stretch>
                  <a:fillRect l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57840F-607D-E2EB-9E99-7E4227ABDA5E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62426" y="2197639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D03C682-9042-5DB3-3693-4FC574CC8C92}"/>
              </a:ext>
            </a:extLst>
          </p:cNvPr>
          <p:cNvSpPr/>
          <p:nvPr/>
        </p:nvSpPr>
        <p:spPr>
          <a:xfrm>
            <a:off x="7628686" y="21301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5EE408-DCD3-0F73-67EE-9D56A1F6FDAF}"/>
              </a:ext>
            </a:extLst>
          </p:cNvPr>
          <p:cNvCxnSpPr>
            <a:cxnSpLocks/>
          </p:cNvCxnSpPr>
          <p:nvPr/>
        </p:nvCxnSpPr>
        <p:spPr>
          <a:xfrm>
            <a:off x="7608190" y="2661662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9322EC-E8A3-3121-ADA4-85C456242F32}"/>
              </a:ext>
            </a:extLst>
          </p:cNvPr>
          <p:cNvCxnSpPr>
            <a:cxnSpLocks/>
          </p:cNvCxnSpPr>
          <p:nvPr/>
        </p:nvCxnSpPr>
        <p:spPr>
          <a:xfrm flipV="1">
            <a:off x="7602774" y="265997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4CB01D-BE3C-97DF-3F68-B306B57EE1D3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7974967" y="2198275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D0651466-D6F6-6949-6DD2-A6BFC4EB4888}"/>
              </a:ext>
            </a:extLst>
          </p:cNvPr>
          <p:cNvSpPr/>
          <p:nvPr/>
        </p:nvSpPr>
        <p:spPr>
          <a:xfrm>
            <a:off x="7941227" y="213079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BB9DE72-BDB8-92DC-7CC1-44459B3FC214}"/>
              </a:ext>
            </a:extLst>
          </p:cNvPr>
          <p:cNvCxnSpPr>
            <a:cxnSpLocks/>
          </p:cNvCxnSpPr>
          <p:nvPr/>
        </p:nvCxnSpPr>
        <p:spPr>
          <a:xfrm>
            <a:off x="7920731" y="2662298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646C36-204E-9419-26EA-7B2D94F1267A}"/>
              </a:ext>
            </a:extLst>
          </p:cNvPr>
          <p:cNvCxnSpPr>
            <a:cxnSpLocks/>
          </p:cNvCxnSpPr>
          <p:nvPr/>
        </p:nvCxnSpPr>
        <p:spPr>
          <a:xfrm flipV="1">
            <a:off x="7915315" y="26606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D63B6F-30F0-C810-2382-91C32E593AD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819959" y="2180017"/>
            <a:ext cx="995" cy="497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C0355A5-E655-3773-F0ED-3EA2394218BF}"/>
              </a:ext>
            </a:extLst>
          </p:cNvPr>
          <p:cNvSpPr/>
          <p:nvPr/>
        </p:nvSpPr>
        <p:spPr>
          <a:xfrm>
            <a:off x="7786219" y="267740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C8E60F-0225-C7A0-5673-C024A1648186}"/>
              </a:ext>
            </a:extLst>
          </p:cNvPr>
          <p:cNvCxnSpPr>
            <a:cxnSpLocks/>
          </p:cNvCxnSpPr>
          <p:nvPr/>
        </p:nvCxnSpPr>
        <p:spPr>
          <a:xfrm>
            <a:off x="7762935" y="211379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FA081-8332-B726-AF53-514837D4FF83}"/>
              </a:ext>
            </a:extLst>
          </p:cNvPr>
          <p:cNvCxnSpPr>
            <a:cxnSpLocks/>
          </p:cNvCxnSpPr>
          <p:nvPr/>
        </p:nvCxnSpPr>
        <p:spPr>
          <a:xfrm flipV="1">
            <a:off x="7757519" y="2112104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763C91-1786-CC3E-9FBF-3FFACA8F8A69}"/>
              </a:ext>
            </a:extLst>
          </p:cNvPr>
          <p:cNvSpPr/>
          <p:nvPr/>
        </p:nvSpPr>
        <p:spPr>
          <a:xfrm>
            <a:off x="7570331" y="2067372"/>
            <a:ext cx="500359" cy="8073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/>
              <p:nvPr/>
            </p:nvSpPr>
            <p:spPr>
              <a:xfrm>
                <a:off x="4564215" y="2569722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15" y="2569722"/>
                <a:ext cx="500359" cy="260286"/>
              </a:xfrm>
              <a:prstGeom prst="rect">
                <a:avLst/>
              </a:prstGeom>
              <a:blipFill>
                <a:blip r:embed="rId24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CB44DD-FCC3-6105-A7DD-3E351881D717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5156604" y="2204896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2F3E3BC-51F5-918A-0CC1-57B3B95CBD5D}"/>
              </a:ext>
            </a:extLst>
          </p:cNvPr>
          <p:cNvSpPr/>
          <p:nvPr/>
        </p:nvSpPr>
        <p:spPr>
          <a:xfrm>
            <a:off x="5122864" y="213741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363FE8-6A82-7757-3D65-F0C21BD8FE7E}"/>
              </a:ext>
            </a:extLst>
          </p:cNvPr>
          <p:cNvCxnSpPr>
            <a:cxnSpLocks/>
          </p:cNvCxnSpPr>
          <p:nvPr/>
        </p:nvCxnSpPr>
        <p:spPr>
          <a:xfrm>
            <a:off x="5102368" y="2668919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61CE687-1E7E-A891-89AA-7771E8ACEB1E}"/>
              </a:ext>
            </a:extLst>
          </p:cNvPr>
          <p:cNvCxnSpPr>
            <a:cxnSpLocks/>
          </p:cNvCxnSpPr>
          <p:nvPr/>
        </p:nvCxnSpPr>
        <p:spPr>
          <a:xfrm flipV="1">
            <a:off x="5096952" y="266722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/>
              <p:nvPr/>
            </p:nvSpPr>
            <p:spPr>
              <a:xfrm>
                <a:off x="5254345" y="2569722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45" y="2569722"/>
                <a:ext cx="500359" cy="260286"/>
              </a:xfrm>
              <a:prstGeom prst="rect">
                <a:avLst/>
              </a:prstGeom>
              <a:blipFill>
                <a:blip r:embed="rId25"/>
                <a:stretch>
                  <a:fillRect b="-4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1477BC-BC21-167F-6FFE-E35459CB1349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5860996" y="2201227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BFD6AF62-2095-E01B-8CE1-F47B3AE6EB82}"/>
              </a:ext>
            </a:extLst>
          </p:cNvPr>
          <p:cNvSpPr/>
          <p:nvPr/>
        </p:nvSpPr>
        <p:spPr>
          <a:xfrm>
            <a:off x="5827256" y="213374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45B2E7-AD01-F305-5AEC-07DDAEE2E8C0}"/>
              </a:ext>
            </a:extLst>
          </p:cNvPr>
          <p:cNvCxnSpPr>
            <a:cxnSpLocks/>
          </p:cNvCxnSpPr>
          <p:nvPr/>
        </p:nvCxnSpPr>
        <p:spPr>
          <a:xfrm>
            <a:off x="5806760" y="266525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201F06-6460-55F9-6916-282DB33306A4}"/>
              </a:ext>
            </a:extLst>
          </p:cNvPr>
          <p:cNvCxnSpPr>
            <a:cxnSpLocks/>
          </p:cNvCxnSpPr>
          <p:nvPr/>
        </p:nvCxnSpPr>
        <p:spPr>
          <a:xfrm flipV="1">
            <a:off x="5801344" y="2663558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/>
              <p:nvPr/>
            </p:nvSpPr>
            <p:spPr>
              <a:xfrm>
                <a:off x="5958737" y="2573737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37" y="2573737"/>
                <a:ext cx="500359" cy="2602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E94DB0F9-C20F-E087-AB7B-FEC6D2699EE6}"/>
              </a:ext>
            </a:extLst>
          </p:cNvPr>
          <p:cNvSpPr/>
          <p:nvPr/>
        </p:nvSpPr>
        <p:spPr>
          <a:xfrm>
            <a:off x="4504111" y="2081069"/>
            <a:ext cx="2028495" cy="79587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/>
              <p:nvPr/>
            </p:nvSpPr>
            <p:spPr>
              <a:xfrm>
                <a:off x="7539695" y="3038726"/>
                <a:ext cx="538679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000" i="1">
                        <a:latin typeface="Cambria Math" panose="02040503050406030204" pitchFamily="18" charset="0"/>
                      </a:rPr>
                      <m:t>SWAP</m:t>
                    </m:r>
                  </m:oMath>
                </a14:m>
                <a:r>
                  <a:rPr lang="en-VN" sz="1000" i="1"/>
                  <a:t> </a:t>
                </a: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95" y="3038726"/>
                <a:ext cx="538679" cy="153888"/>
              </a:xfrm>
              <a:prstGeom prst="rect">
                <a:avLst/>
              </a:prstGeom>
              <a:blipFill>
                <a:blip r:embed="rId2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/>
              <p:nvPr/>
            </p:nvSpPr>
            <p:spPr>
              <a:xfrm>
                <a:off x="4504111" y="2975341"/>
                <a:ext cx="2028495" cy="261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</a:rPr>
                        <m:t>Phase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vi-VN" sz="1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111" y="2975341"/>
                <a:ext cx="2028495" cy="261546"/>
              </a:xfrm>
              <a:prstGeom prst="rect">
                <a:avLst/>
              </a:prstGeom>
              <a:blipFill>
                <a:blip r:embed="rId28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942CF482-FDEC-68BB-3793-5D9B63DD65AD}"/>
              </a:ext>
            </a:extLst>
          </p:cNvPr>
          <p:cNvSpPr/>
          <p:nvPr/>
        </p:nvSpPr>
        <p:spPr>
          <a:xfrm rot="16200000">
            <a:off x="5483541" y="1934709"/>
            <a:ext cx="78244" cy="2019886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E0458D10-0B06-7816-28EF-896D272A4E45}"/>
              </a:ext>
            </a:extLst>
          </p:cNvPr>
          <p:cNvSpPr/>
          <p:nvPr/>
        </p:nvSpPr>
        <p:spPr>
          <a:xfrm rot="16200000">
            <a:off x="7775091" y="2700847"/>
            <a:ext cx="78244" cy="487765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CB0F65-71EE-3878-7828-20FFEC264E24}"/>
              </a:ext>
            </a:extLst>
          </p:cNvPr>
          <p:cNvCxnSpPr>
            <a:cxnSpLocks/>
          </p:cNvCxnSpPr>
          <p:nvPr/>
        </p:nvCxnSpPr>
        <p:spPr>
          <a:xfrm flipH="1" flipV="1">
            <a:off x="4057968" y="3338962"/>
            <a:ext cx="2171015" cy="23214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93D20E-F3C0-6143-25A1-7FA58FB2E95D}"/>
              </a:ext>
            </a:extLst>
          </p:cNvPr>
          <p:cNvCxnSpPr>
            <a:cxnSpLocks/>
          </p:cNvCxnSpPr>
          <p:nvPr/>
        </p:nvCxnSpPr>
        <p:spPr>
          <a:xfrm flipV="1">
            <a:off x="6774761" y="3338962"/>
            <a:ext cx="2080936" cy="2201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97AED07-2AC8-DC39-C8F2-B004369061BB}"/>
              </a:ext>
            </a:extLst>
          </p:cNvPr>
          <p:cNvCxnSpPr>
            <a:cxnSpLocks/>
          </p:cNvCxnSpPr>
          <p:nvPr/>
        </p:nvCxnSpPr>
        <p:spPr>
          <a:xfrm flipH="1" flipV="1">
            <a:off x="1597010" y="3321645"/>
            <a:ext cx="633140" cy="24622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C9705B-EF42-8575-E3B0-76B609A172DF}"/>
              </a:ext>
            </a:extLst>
          </p:cNvPr>
          <p:cNvCxnSpPr>
            <a:cxnSpLocks/>
          </p:cNvCxnSpPr>
          <p:nvPr/>
        </p:nvCxnSpPr>
        <p:spPr>
          <a:xfrm flipV="1">
            <a:off x="3139017" y="3310872"/>
            <a:ext cx="680343" cy="2745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/>
              <p:nvPr/>
            </p:nvSpPr>
            <p:spPr>
              <a:xfrm>
                <a:off x="2173437" y="2840180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37" y="2840180"/>
                <a:ext cx="402578" cy="184666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/>
              <p:nvPr/>
            </p:nvSpPr>
            <p:spPr>
              <a:xfrm>
                <a:off x="3637870" y="3754441"/>
                <a:ext cx="2705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870" y="3754441"/>
                <a:ext cx="270533" cy="276999"/>
              </a:xfrm>
              <a:prstGeom prst="rect">
                <a:avLst/>
              </a:prstGeom>
              <a:blipFill>
                <a:blip r:embed="rId3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/>
              <p:nvPr/>
            </p:nvSpPr>
            <p:spPr>
              <a:xfrm>
                <a:off x="8052809" y="3806988"/>
                <a:ext cx="5393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09" y="3806988"/>
                <a:ext cx="539360" cy="215444"/>
              </a:xfrm>
              <a:prstGeom prst="rect">
                <a:avLst/>
              </a:prstGeom>
              <a:blipFill>
                <a:blip r:embed="rId31"/>
                <a:stretch>
                  <a:fillRect b="-2941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BE812F-B81C-F890-7525-BB37FBF271BA}"/>
                  </a:ext>
                </a:extLst>
              </p:cNvPr>
              <p:cNvSpPr txBox="1"/>
              <p:nvPr/>
            </p:nvSpPr>
            <p:spPr>
              <a:xfrm>
                <a:off x="1804778" y="3837862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BE812F-B81C-F890-7525-BB37FBF27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78" y="3837862"/>
                <a:ext cx="402578" cy="276999"/>
              </a:xfrm>
              <a:prstGeom prst="rect">
                <a:avLst/>
              </a:prstGeom>
              <a:blipFill>
                <a:blip r:embed="rId1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98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66791</TotalTime>
  <Words>343</Words>
  <Application>Microsoft Macintosh PowerPoint</Application>
  <PresentationFormat>Widescreen</PresentationFormat>
  <Paragraphs>104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9</cp:revision>
  <dcterms:created xsi:type="dcterms:W3CDTF">2024-06-22T10:40:34Z</dcterms:created>
  <dcterms:modified xsi:type="dcterms:W3CDTF">2024-10-22T00:50:49Z</dcterms:modified>
</cp:coreProperties>
</file>