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804614" y="2075253"/>
                <a:ext cx="825691" cy="1098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14" y="2075253"/>
                <a:ext cx="825691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893053" y="2487958"/>
                <a:ext cx="47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053" y="2487958"/>
                <a:ext cx="472822" cy="276999"/>
              </a:xfrm>
              <a:prstGeom prst="rect">
                <a:avLst/>
              </a:prstGeom>
              <a:blipFill>
                <a:blip r:embed="rId3"/>
                <a:stretch>
                  <a:fillRect l="-18182" t="-2174" r="-19481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365875" y="2624579"/>
            <a:ext cx="438739" cy="1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525239" y="2483900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5841-7E48-2BEF-EEBF-B843C13AA2FC}"/>
                  </a:ext>
                </a:extLst>
              </p:cNvPr>
              <p:cNvSpPr txBox="1"/>
              <p:nvPr/>
            </p:nvSpPr>
            <p:spPr>
              <a:xfrm>
                <a:off x="2571816" y="2180304"/>
                <a:ext cx="183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5841-7E48-2BEF-EEBF-B843C13AA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16" y="2180304"/>
                <a:ext cx="18351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630305" y="2624579"/>
            <a:ext cx="239669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674825" y="2488977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3869974" y="2434341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3917784" y="2591394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083519" y="2488977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322569" y="352389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COptimizer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350661" y="1693339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QOptimizer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369595" y="2380148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297064" y="2624127"/>
            <a:ext cx="320115" cy="2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015398" y="2861516"/>
            <a:ext cx="3104" cy="662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015398" y="1967659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217461" y="3173904"/>
            <a:ext cx="4105109" cy="487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617179" y="2381811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082280" y="3644415"/>
                <a:ext cx="342427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 COptimizer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80" y="3644415"/>
                <a:ext cx="3424273" cy="404983"/>
              </a:xfrm>
              <a:prstGeom prst="rect">
                <a:avLst/>
              </a:prstGeom>
              <a:blipFill>
                <a:blip r:embed="rId5"/>
                <a:stretch>
                  <a:fillRect t="-1515" b="-227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094329" y="1414117"/>
                <a:ext cx="431494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QOptimizer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329" y="1414117"/>
                <a:ext cx="4314944" cy="404983"/>
              </a:xfrm>
              <a:prstGeom prst="rect">
                <a:avLst/>
              </a:prstGeom>
              <a:blipFill>
                <a:blip r:embed="rId6"/>
                <a:stretch>
                  <a:fillRect t="-1515" b="-227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217461" y="1830499"/>
            <a:ext cx="4133201" cy="2447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5145319" y="3077502"/>
                <a:ext cx="297674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For evaluate gradient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9" y="3077502"/>
                <a:ext cx="2976740" cy="404983"/>
              </a:xfrm>
              <a:prstGeom prst="rect">
                <a:avLst/>
              </a:prstGeom>
              <a:blipFill>
                <a:blip r:embed="rId7"/>
                <a:stretch>
                  <a:fillRect l="-615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5159881" y="1837684"/>
                <a:ext cx="2219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For evaluate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81" y="1837684"/>
                <a:ext cx="2219178" cy="369332"/>
              </a:xfrm>
              <a:prstGeom prst="rect">
                <a:avLst/>
              </a:prstGeom>
              <a:blipFill>
                <a:blip r:embed="rId8"/>
                <a:stretch>
                  <a:fillRect l="-824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6808361" y="676049"/>
            <a:ext cx="159233" cy="32522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5906483" y="2620832"/>
            <a:ext cx="1463112" cy="3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514124" y="1917796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8642400" y="2021049"/>
                <a:ext cx="13337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400" y="2021049"/>
                <a:ext cx="13337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9635008" y="3523898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9803428" y="2222578"/>
            <a:ext cx="172736" cy="13013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040763" y="748429"/>
            <a:ext cx="339083" cy="3896945"/>
          </a:xfrm>
          <a:prstGeom prst="bentConnector3">
            <a:avLst>
              <a:gd name="adj1" fmla="val 1674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9756875" y="1917796"/>
            <a:ext cx="24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219886" y="2469203"/>
            <a:ext cx="24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669743" y="2423213"/>
            <a:ext cx="1333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Type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4904695" y="2434459"/>
            <a:ext cx="760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Mode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739147" y="3482485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Begin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  <a:endCxn id="5" idx="2"/>
          </p:cNvCxnSpPr>
          <p:nvPr/>
        </p:nvCxnSpPr>
        <p:spPr>
          <a:xfrm flipH="1" flipV="1">
            <a:off x="2129464" y="2764957"/>
            <a:ext cx="494" cy="717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</cp:revision>
  <dcterms:created xsi:type="dcterms:W3CDTF">2024-06-22T10:40:34Z</dcterms:created>
  <dcterms:modified xsi:type="dcterms:W3CDTF">2024-06-22T11:37:21Z</dcterms:modified>
</cp:coreProperties>
</file>