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 autoAdjust="0"/>
    <p:restoredTop sz="94701"/>
  </p:normalViewPr>
  <p:slideViewPr>
    <p:cSldViewPr snapToGrid="0">
      <p:cViewPr>
        <p:scale>
          <a:sx n="124" d="100"/>
          <a:sy n="124" d="100"/>
        </p:scale>
        <p:origin x="57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538767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361487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177083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16041" y="2568677"/>
                <a:ext cx="722667" cy="7608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041" y="2568677"/>
                <a:ext cx="722667" cy="760841"/>
              </a:xfrm>
              <a:prstGeom prst="rect">
                <a:avLst/>
              </a:prstGeom>
              <a:blipFill>
                <a:blip r:embed="rId2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2052656" y="2839105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56" y="2839105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419167" y="2946827"/>
            <a:ext cx="496874" cy="2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525681" y="279503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 flipV="1">
            <a:off x="3638708" y="2944422"/>
            <a:ext cx="680142" cy="4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318850" y="275200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366660" y="290252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532395" y="280011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439714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2016047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69128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745940" y="2944406"/>
            <a:ext cx="172991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172651"/>
            <a:ext cx="3104" cy="267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290367"/>
            <a:ext cx="2145" cy="4009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277375" y="3329518"/>
            <a:ext cx="4523976" cy="2473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70209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582003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582003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320048" y="1794823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048" y="1794823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277375" y="2153207"/>
            <a:ext cx="4552068" cy="41547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56867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56867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189699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189699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50031" y="958840"/>
            <a:ext cx="156803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93196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240505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385691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385691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136746" y="3428958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545287"/>
            <a:ext cx="295317" cy="8836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82432" y="1031220"/>
            <a:ext cx="336653" cy="3974350"/>
          </a:xfrm>
          <a:prstGeom prst="bentConnector3">
            <a:avLst>
              <a:gd name="adj1" fmla="val 13696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9952616" y="2840369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832583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78520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797649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95385" y="2811031"/>
            <a:ext cx="641464" cy="277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3"/>
            <a:endCxn id="5" idx="1"/>
          </p:cNvCxnSpPr>
          <p:nvPr/>
        </p:nvCxnSpPr>
        <p:spPr>
          <a:xfrm flipV="1">
            <a:off x="1736849" y="2946827"/>
            <a:ext cx="315807" cy="30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13946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31579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51315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690346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0443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044357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23300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233002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4201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420188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60883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608834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10853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28785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65791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4761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536450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176010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04741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047412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2360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236057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4232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423243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61188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611889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48086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291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366547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173330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10585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66961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05309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053090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2417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241735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4289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428921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61756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617567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10376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283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653146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47134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171245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4141634" y="3318312"/>
            <a:ext cx="2103636" cy="16310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286730" y="3329518"/>
            <a:ext cx="1445355" cy="44289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3922327"/>
            <a:ext cx="2128317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14053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31686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51422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691419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23407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234075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42126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421261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60990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609907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1096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288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47881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174403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6706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0541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054163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06296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062960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532783" y="3930648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V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783" y="3930648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3923400"/>
            <a:ext cx="2019954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538767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361487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177083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14053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31686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51422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691419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10960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2889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47881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185277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1177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06296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062960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3923400"/>
            <a:ext cx="2081403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4975804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4975804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4975805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4975805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4948139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4948139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5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3923400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3930648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3917084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3917463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13946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3157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51315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690346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0443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044357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23300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233002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42018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420188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60883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608834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04741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047412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23605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236057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42324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423243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61188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611889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05309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053090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2417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241735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42892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428921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61756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617567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3922327"/>
            <a:ext cx="2303861" cy="966031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4942576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4942576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7778" b="-4444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1084627" y="1812548"/>
            <a:ext cx="2669330" cy="316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 Parameterized quantum circuit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012830" y="4279496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27459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27633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641847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643593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46133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46308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63898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64073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3926923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068740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068740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300158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822539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84876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02693" y="4846603"/>
                <a:ext cx="824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2693" y="4846603"/>
                <a:ext cx="824697" cy="307777"/>
              </a:xfrm>
              <a:prstGeom prst="rect">
                <a:avLst/>
              </a:prstGeom>
              <a:blipFill>
                <a:blip r:embed="rId4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48B554B-018C-B024-83D9-6494C0748168}"/>
              </a:ext>
            </a:extLst>
          </p:cNvPr>
          <p:cNvSpPr/>
          <p:nvPr/>
        </p:nvSpPr>
        <p:spPr>
          <a:xfrm>
            <a:off x="1865832" y="2406545"/>
            <a:ext cx="2246260" cy="1075375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3D1743-E26D-D8C9-59ED-C41FEDA9B093}"/>
                  </a:ext>
                </a:extLst>
              </p:cNvPr>
              <p:cNvSpPr/>
              <p:nvPr/>
            </p:nvSpPr>
            <p:spPr>
              <a:xfrm>
                <a:off x="2398848" y="2462125"/>
                <a:ext cx="477939" cy="31688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3D1743-E26D-D8C9-59ED-C41FEDA9B0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848" y="2462125"/>
                <a:ext cx="477939" cy="316881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DECF2DC-CB72-CA54-DEEE-2DD965C82A7B}"/>
              </a:ext>
            </a:extLst>
          </p:cNvPr>
          <p:cNvCxnSpPr>
            <a:cxnSpLocks/>
          </p:cNvCxnSpPr>
          <p:nvPr/>
        </p:nvCxnSpPr>
        <p:spPr>
          <a:xfrm flipH="1" flipV="1">
            <a:off x="9537933" y="3707703"/>
            <a:ext cx="1392857" cy="14641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8" name="Left Bracket 167">
            <a:extLst>
              <a:ext uri="{FF2B5EF4-FFF2-40B4-BE49-F238E27FC236}">
                <a16:creationId xmlns:a16="http://schemas.microsoft.com/office/drawing/2014/main" id="{79674191-10B9-82E4-DC68-9584386599C7}"/>
              </a:ext>
            </a:extLst>
          </p:cNvPr>
          <p:cNvSpPr/>
          <p:nvPr/>
        </p:nvSpPr>
        <p:spPr>
          <a:xfrm>
            <a:off x="2848988" y="2486142"/>
            <a:ext cx="114247" cy="93385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9" name="Left Bracket 168">
            <a:extLst>
              <a:ext uri="{FF2B5EF4-FFF2-40B4-BE49-F238E27FC236}">
                <a16:creationId xmlns:a16="http://schemas.microsoft.com/office/drawing/2014/main" id="{B2468C02-D517-4D45-4F3A-C61C30A35D8E}"/>
              </a:ext>
            </a:extLst>
          </p:cNvPr>
          <p:cNvSpPr/>
          <p:nvPr/>
        </p:nvSpPr>
        <p:spPr>
          <a:xfrm flipH="1">
            <a:off x="3596987" y="2477175"/>
            <a:ext cx="114247" cy="933851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D423EA-80D9-B3F0-5C7F-B9DB30212082}"/>
                  </a:ext>
                </a:extLst>
              </p:cNvPr>
              <p:cNvSpPr txBox="1"/>
              <p:nvPr/>
            </p:nvSpPr>
            <p:spPr>
              <a:xfrm>
                <a:off x="3711764" y="3242069"/>
                <a:ext cx="3953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D423EA-80D9-B3F0-5C7F-B9DB3021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64" y="3242069"/>
                <a:ext cx="395301" cy="246221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5C31B01C-EBD2-AE69-6634-54230810972D}"/>
              </a:ext>
            </a:extLst>
          </p:cNvPr>
          <p:cNvSpPr txBox="1"/>
          <p:nvPr/>
        </p:nvSpPr>
        <p:spPr>
          <a:xfrm>
            <a:off x="2732085" y="5804899"/>
            <a:ext cx="1854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GD+QNG-*-GD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70A6F54-D789-A3F1-1FB0-3341C8215248}"/>
              </a:ext>
            </a:extLst>
          </p:cNvPr>
          <p:cNvCxnSpPr>
            <a:cxnSpLocks/>
          </p:cNvCxnSpPr>
          <p:nvPr/>
        </p:nvCxnSpPr>
        <p:spPr>
          <a:xfrm flipH="1" flipV="1">
            <a:off x="2052656" y="5721957"/>
            <a:ext cx="204857" cy="118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EF1EC04-A123-F6D5-7D53-4B505ED2A895}"/>
              </a:ext>
            </a:extLst>
          </p:cNvPr>
          <p:cNvSpPr txBox="1"/>
          <p:nvPr/>
        </p:nvSpPr>
        <p:spPr>
          <a:xfrm>
            <a:off x="2730047" y="6145503"/>
            <a:ext cx="229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Adam+QNG-*-Adam</a:t>
            </a: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DD65E56-ED98-912D-7B66-8E0BE70D315E}"/>
              </a:ext>
            </a:extLst>
          </p:cNvPr>
          <p:cNvCxnSpPr>
            <a:cxnSpLocks/>
          </p:cNvCxnSpPr>
          <p:nvPr/>
        </p:nvCxnSpPr>
        <p:spPr>
          <a:xfrm flipH="1">
            <a:off x="1491659" y="6475000"/>
            <a:ext cx="56099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32139675-B6FD-2482-9F5F-6F1E68CC3745}"/>
              </a:ext>
            </a:extLst>
          </p:cNvPr>
          <p:cNvSpPr txBox="1"/>
          <p:nvPr/>
        </p:nvSpPr>
        <p:spPr>
          <a:xfrm>
            <a:off x="4663684" y="5795215"/>
            <a:ext cx="236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GD+QNG-QFIM-GD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CB7B70CF-1399-7F30-E440-0ABB41D2CF50}"/>
              </a:ext>
            </a:extLst>
          </p:cNvPr>
          <p:cNvCxnSpPr>
            <a:cxnSpLocks/>
          </p:cNvCxnSpPr>
          <p:nvPr/>
        </p:nvCxnSpPr>
        <p:spPr>
          <a:xfrm flipV="1">
            <a:off x="7724176" y="5687897"/>
            <a:ext cx="65517" cy="152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E4E344B-5E9F-E5BB-474E-B79BD996D014}"/>
              </a:ext>
            </a:extLst>
          </p:cNvPr>
          <p:cNvCxnSpPr>
            <a:cxnSpLocks/>
          </p:cNvCxnSpPr>
          <p:nvPr/>
        </p:nvCxnSpPr>
        <p:spPr>
          <a:xfrm>
            <a:off x="7870103" y="5683672"/>
            <a:ext cx="71990" cy="156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FD8FFEC-FEBF-976B-8B84-61B745DD84E4}"/>
              </a:ext>
            </a:extLst>
          </p:cNvPr>
          <p:cNvCxnSpPr/>
          <p:nvPr/>
        </p:nvCxnSpPr>
        <p:spPr>
          <a:xfrm flipH="1" flipV="1">
            <a:off x="1950226" y="965771"/>
            <a:ext cx="898762" cy="2671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16540D4E-8C4A-506F-509B-F6321EE49235}"/>
              </a:ext>
            </a:extLst>
          </p:cNvPr>
          <p:cNvSpPr txBox="1"/>
          <p:nvPr/>
        </p:nvSpPr>
        <p:spPr>
          <a:xfrm>
            <a:off x="6787226" y="6266937"/>
            <a:ext cx="143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QNG-*-*</a:t>
            </a:r>
            <a:endParaRPr lang="en-VN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8C8694C-EE3A-C1B0-5BEA-60E6AE32887C}"/>
              </a:ext>
            </a:extLst>
          </p:cNvPr>
          <p:cNvCxnSpPr/>
          <p:nvPr/>
        </p:nvCxnSpPr>
        <p:spPr>
          <a:xfrm flipV="1">
            <a:off x="842481" y="1099335"/>
            <a:ext cx="295740" cy="1335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82AB0ED6-268B-7F1F-8520-E22C88011915}"/>
              </a:ext>
            </a:extLst>
          </p:cNvPr>
          <p:cNvSpPr txBox="1"/>
          <p:nvPr/>
        </p:nvSpPr>
        <p:spPr>
          <a:xfrm>
            <a:off x="8393552" y="5948424"/>
            <a:ext cx="1434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GD+Adam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63546</TotalTime>
  <Words>217</Words>
  <Application>Microsoft Macintosh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11</cp:revision>
  <dcterms:created xsi:type="dcterms:W3CDTF">2024-06-22T10:40:34Z</dcterms:created>
  <dcterms:modified xsi:type="dcterms:W3CDTF">2024-12-22T06:20:39Z</dcterms:modified>
</cp:coreProperties>
</file>