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3" autoAdjust="0"/>
    <p:restoredTop sz="94701"/>
  </p:normalViewPr>
  <p:slideViewPr>
    <p:cSldViewPr snapToGrid="0">
      <p:cViewPr>
        <p:scale>
          <a:sx n="126" d="100"/>
          <a:sy n="126" d="100"/>
        </p:scale>
        <p:origin x="52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64294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465661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281257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p>
                        <m:sSupPr>
                          <m:ctrlPr>
                            <a:rPr lang="vi-V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639613" y="2780195"/>
            <a:ext cx="1305414" cy="16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247086" y="263298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864800" y="2780195"/>
            <a:ext cx="364402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E7555-A1FF-0216-10D4-7DA8BDDFB7CC}"/>
              </a:ext>
            </a:extLst>
          </p:cNvPr>
          <p:cNvCxnSpPr>
            <a:cxnSpLocks/>
          </p:cNvCxnSpPr>
          <p:nvPr/>
        </p:nvCxnSpPr>
        <p:spPr>
          <a:xfrm flipV="1">
            <a:off x="3999656" y="2638062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229202" y="258995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277012" y="274047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442747" y="263806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543888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1842424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52923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656292" y="2782356"/>
            <a:ext cx="262639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010601"/>
            <a:ext cx="3104" cy="533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116744"/>
            <a:ext cx="2145" cy="412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404915" y="3329520"/>
            <a:ext cx="4396437" cy="3515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54004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404915" y="1979583"/>
            <a:ext cx="4424529" cy="251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384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44244" y="791003"/>
            <a:ext cx="168377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76991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066881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248479" y="3533132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371663"/>
            <a:ext cx="407050" cy="1161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76645" y="863383"/>
            <a:ext cx="348227" cy="3974350"/>
          </a:xfrm>
          <a:prstGeom prst="bentConnector3">
            <a:avLst>
              <a:gd name="adj1" fmla="val 165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10118636" y="2070418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658959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62315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600874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63769" y="3253390"/>
            <a:ext cx="78162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454580" y="2974786"/>
            <a:ext cx="0" cy="27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24363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41996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61732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79452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21270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392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762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5802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640624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280184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58503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396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47072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277504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210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7737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20793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3872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75732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5755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275419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3872016" y="3326864"/>
            <a:ext cx="2182528" cy="2131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341636" y="3329520"/>
            <a:ext cx="1562759" cy="503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4026501"/>
            <a:ext cx="212831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24471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42104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61839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79559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278577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7748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4027574"/>
            <a:ext cx="20199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BE3387-01F2-3BEA-968A-DB0A0BD06035}"/>
              </a:ext>
            </a:extLst>
          </p:cNvPr>
          <p:cNvCxnSpPr>
            <a:cxnSpLocks/>
          </p:cNvCxnSpPr>
          <p:nvPr/>
        </p:nvCxnSpPr>
        <p:spPr>
          <a:xfrm flipH="1" flipV="1">
            <a:off x="9387673" y="3820198"/>
            <a:ext cx="1808148" cy="173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642941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465661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281257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24471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42104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61839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79559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28945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22197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4027574"/>
            <a:ext cx="2081403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0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4027574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403482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4021258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4021637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24363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41996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61732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79452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4026501"/>
            <a:ext cx="2303861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957302" y="1662076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160849" y="4383670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3787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38051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746021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74776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565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56725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74316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7449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403109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404332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92671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952937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blipFill>
                <a:blip r:embed="rId4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CE0D35-41B4-3E84-60D7-D29E4FAE4D96}"/>
              </a:ext>
            </a:extLst>
          </p:cNvPr>
          <p:cNvSpPr/>
          <p:nvPr/>
        </p:nvSpPr>
        <p:spPr>
          <a:xfrm>
            <a:off x="3191607" y="2635588"/>
            <a:ext cx="2940293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model (PQC)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5956A-B106-2EEB-1332-E61738208BF9}"/>
              </a:ext>
            </a:extLst>
          </p:cNvPr>
          <p:cNvSpPr/>
          <p:nvPr/>
        </p:nvSpPr>
        <p:spPr>
          <a:xfrm>
            <a:off x="3191607" y="3458784"/>
            <a:ext cx="294029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optimizer (COptimizer/QOptimizer)</a:t>
            </a:r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/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Select metrics</a:t>
                </a: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EDP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)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blipFill>
                <a:blip r:embed="rId2"/>
                <a:stretch>
                  <a:fillRect t="-1818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B6E736F-C94D-2C33-49C7-E2CBBEBCF67C}"/>
              </a:ext>
            </a:extLst>
          </p:cNvPr>
          <p:cNvSpPr/>
          <p:nvPr/>
        </p:nvSpPr>
        <p:spPr>
          <a:xfrm flipH="1">
            <a:off x="2840661" y="3458784"/>
            <a:ext cx="272545" cy="1391190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692D3-33CC-6854-8296-DAF93DCD792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61754" y="2996814"/>
            <a:ext cx="0" cy="46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610DD-4E29-0B1B-BF93-E3C876D9696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61754" y="4127522"/>
            <a:ext cx="0" cy="273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/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With support from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qo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op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blipFill>
                <a:blip r:embed="rId3"/>
                <a:stretch>
                  <a:fillRect l="-5000" t="-2105" r="-5000" b="-42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EEA5BD0-9813-908A-04EB-E2FD371D3077}"/>
              </a:ext>
            </a:extLst>
          </p:cNvPr>
          <p:cNvSpPr/>
          <p:nvPr/>
        </p:nvSpPr>
        <p:spPr>
          <a:xfrm>
            <a:off x="3866782" y="5365210"/>
            <a:ext cx="1589944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</a:t>
            </a:r>
            <a:r>
              <a:rPr lang="en-VN" dirty="0" err="1">
                <a:solidFill>
                  <a:schemeClr val="tx1"/>
                </a:solidFill>
              </a:rPr>
              <a:t>device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0203C-9038-AFEA-B8DB-6229A3953DBD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4661754" y="5069558"/>
            <a:ext cx="0" cy="295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86C1E59-1A14-3D5B-867B-584F52CB2270}"/>
              </a:ext>
            </a:extLst>
          </p:cNvPr>
          <p:cNvSpPr/>
          <p:nvPr/>
        </p:nvSpPr>
        <p:spPr>
          <a:xfrm>
            <a:off x="1837592" y="5358542"/>
            <a:ext cx="1503484" cy="3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 err="1">
                <a:solidFill>
                  <a:schemeClr val="tx1"/>
                </a:solidFill>
              </a:rPr>
              <a:t>Metric values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B3C41C-41F2-EC57-936E-A4B9AB835585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 flipV="1">
            <a:off x="3341076" y="5539155"/>
            <a:ext cx="525706" cy="6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0992C957-7073-29A1-7EDF-6E9FDB7705B9}"/>
              </a:ext>
            </a:extLst>
          </p:cNvPr>
          <p:cNvSpPr/>
          <p:nvPr/>
        </p:nvSpPr>
        <p:spPr>
          <a:xfrm flipH="1">
            <a:off x="2840660" y="2635587"/>
            <a:ext cx="272545" cy="361226"/>
          </a:xfrm>
          <a:prstGeom prst="rightBrace">
            <a:avLst>
              <a:gd name="adj1" fmla="val 3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F14710-9EBB-89DB-AA27-0C97D3C3F1EA}"/>
              </a:ext>
            </a:extLst>
          </p:cNvPr>
          <p:cNvSpPr txBox="1"/>
          <p:nvPr/>
        </p:nvSpPr>
        <p:spPr>
          <a:xfrm>
            <a:off x="1837591" y="2538915"/>
            <a:ext cx="100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With support from Qiskit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8D621C7F-ED1D-223F-41C1-7BFA47F90189}"/>
              </a:ext>
            </a:extLst>
          </p:cNvPr>
          <p:cNvSpPr/>
          <p:nvPr/>
        </p:nvSpPr>
        <p:spPr>
          <a:xfrm flipH="1">
            <a:off x="6131898" y="3270113"/>
            <a:ext cx="272545" cy="1020534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BEADEA-F655-F946-BDAE-DA66F47B7F3D}"/>
              </a:ext>
            </a:extLst>
          </p:cNvPr>
          <p:cNvSpPr/>
          <p:nvPr/>
        </p:nvSpPr>
        <p:spPr>
          <a:xfrm>
            <a:off x="6463076" y="2935744"/>
            <a:ext cx="233802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Classical optimizer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{GD, Adam}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906D99-70BC-3955-C030-02FA2858C352}"/>
              </a:ext>
            </a:extLst>
          </p:cNvPr>
          <p:cNvSpPr/>
          <p:nvPr/>
        </p:nvSpPr>
        <p:spPr>
          <a:xfrm>
            <a:off x="6463076" y="3837759"/>
            <a:ext cx="2338023" cy="9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optimizer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{QNG-QFSM-GD,QNG-QFIM-GD, QNG-QFIM-Adam}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8150-A9A0-7F58-F838-926C157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34E6-EFF1-5D24-1187-1E72AF72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198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35860</TotalTime>
  <Words>248</Words>
  <Application>Microsoft Macintosh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5</cp:revision>
  <dcterms:created xsi:type="dcterms:W3CDTF">2024-06-22T10:40:34Z</dcterms:created>
  <dcterms:modified xsi:type="dcterms:W3CDTF">2024-07-31T11:52:19Z</dcterms:modified>
</cp:coreProperties>
</file>