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 autoAdjust="0"/>
    <p:restoredTop sz="94701"/>
  </p:normalViewPr>
  <p:slideViewPr>
    <p:cSldViewPr snapToGrid="0">
      <p:cViewPr varScale="1">
        <p:scale>
          <a:sx n="110" d="100"/>
          <a:sy n="110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538767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361487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177083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16041" y="2568677"/>
                <a:ext cx="722667" cy="760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41" y="2568677"/>
                <a:ext cx="722667" cy="760841"/>
              </a:xfrm>
              <a:prstGeom prst="rect">
                <a:avLst/>
              </a:prstGeom>
              <a:blipFill>
                <a:blip r:embed="rId2"/>
                <a:stretch>
                  <a:fillRect l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2052656" y="2839105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56" y="2839105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419167" y="2946827"/>
            <a:ext cx="496874" cy="2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525681" y="279503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638708" y="2944422"/>
            <a:ext cx="680142" cy="4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318850" y="275200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366660" y="290252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532395" y="280011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439714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2016047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69128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745940" y="2944406"/>
            <a:ext cx="172991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172651"/>
            <a:ext cx="3104" cy="267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290367"/>
            <a:ext cx="2145" cy="400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277375" y="3329518"/>
            <a:ext cx="4523976" cy="2473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70209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582003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582003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320048" y="1794823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48" y="1794823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277375" y="2153207"/>
            <a:ext cx="4552068" cy="4154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56867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56867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189699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189699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50031" y="958840"/>
            <a:ext cx="156803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93196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240505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385691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385691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136746" y="3428958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545287"/>
            <a:ext cx="295317" cy="8836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82432" y="1031220"/>
            <a:ext cx="336653" cy="3974350"/>
          </a:xfrm>
          <a:prstGeom prst="bentConnector3">
            <a:avLst>
              <a:gd name="adj1" fmla="val 1369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9952616" y="2840369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832583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78520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797649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95385" y="2811031"/>
            <a:ext cx="641464" cy="277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3"/>
            <a:endCxn id="5" idx="1"/>
          </p:cNvCxnSpPr>
          <p:nvPr/>
        </p:nvCxnSpPr>
        <p:spPr>
          <a:xfrm flipV="1">
            <a:off x="1736849" y="2946827"/>
            <a:ext cx="315807" cy="3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13946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31579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51315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690346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0443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044357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23300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233002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4201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420188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60883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608834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10853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28785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65791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4761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536450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176010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04741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047412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2360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236057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4232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423243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61188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611889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48086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291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366547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173330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10585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6696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05309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053090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2417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241735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4289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428921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61756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617567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10376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283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65314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47134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171245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4141634" y="3318312"/>
            <a:ext cx="2103636" cy="16310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286730" y="3329518"/>
            <a:ext cx="1445355" cy="44289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3922327"/>
            <a:ext cx="2128317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14053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31686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51422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691419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23407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234075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42126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421261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60990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609907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1096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288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47881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174403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6706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0541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054163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06296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062960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532783" y="3930648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783" y="3930648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3923400"/>
            <a:ext cx="2019954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538767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361487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177083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14053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31686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51422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691419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1096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288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47881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185277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1177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06296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062960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3923400"/>
            <a:ext cx="2081403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4975804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1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14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)⟩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4975804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4975805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1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14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)⟩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4975805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4948139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1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d>
                      <m:d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4948139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5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3923400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3930648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3917084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3917463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13946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3157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51315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690346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0443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044357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23300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233002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4201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420188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60883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608834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04741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047412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2360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236057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4232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423243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61188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611889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05309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053090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2417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241735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4289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428921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61756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617567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3922327"/>
            <a:ext cx="2303861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4942576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1">
                    <a:latin typeface="Calibri" panose="020F0502020204030204" pitchFamily="34" charset="0"/>
                    <a:cs typeface="Calibri" panose="020F050202020403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d>
                      <m:d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4942576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7778" b="-4444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1084627" y="1812548"/>
            <a:ext cx="2669330" cy="316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 quantum circuit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012830" y="4279496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27459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27633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641847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643593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46133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46308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63898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64073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3926923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06874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068740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300158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822539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84876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02693" y="4846603"/>
                <a:ext cx="824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693" y="4846603"/>
                <a:ext cx="824697" cy="307777"/>
              </a:xfrm>
              <a:prstGeom prst="rect">
                <a:avLst/>
              </a:prstGeom>
              <a:blipFill>
                <a:blip r:embed="rId4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48B554B-018C-B024-83D9-6494C0748168}"/>
              </a:ext>
            </a:extLst>
          </p:cNvPr>
          <p:cNvSpPr/>
          <p:nvPr/>
        </p:nvSpPr>
        <p:spPr>
          <a:xfrm>
            <a:off x="1865832" y="2406545"/>
            <a:ext cx="2246260" cy="1075375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3D1743-E26D-D8C9-59ED-C41FEDA9B093}"/>
                  </a:ext>
                </a:extLst>
              </p:cNvPr>
              <p:cNvSpPr/>
              <p:nvPr/>
            </p:nvSpPr>
            <p:spPr>
              <a:xfrm>
                <a:off x="2398848" y="2462125"/>
                <a:ext cx="477939" cy="316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3D1743-E26D-D8C9-59ED-C41FEDA9B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48" y="2462125"/>
                <a:ext cx="477939" cy="31688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DECF2DC-CB72-CA54-DEEE-2DD965C82A7B}"/>
              </a:ext>
            </a:extLst>
          </p:cNvPr>
          <p:cNvCxnSpPr>
            <a:cxnSpLocks/>
          </p:cNvCxnSpPr>
          <p:nvPr/>
        </p:nvCxnSpPr>
        <p:spPr>
          <a:xfrm flipH="1" flipV="1">
            <a:off x="9537933" y="3707703"/>
            <a:ext cx="1392857" cy="14641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Left Bracket 167">
            <a:extLst>
              <a:ext uri="{FF2B5EF4-FFF2-40B4-BE49-F238E27FC236}">
                <a16:creationId xmlns:a16="http://schemas.microsoft.com/office/drawing/2014/main" id="{79674191-10B9-82E4-DC68-9584386599C7}"/>
              </a:ext>
            </a:extLst>
          </p:cNvPr>
          <p:cNvSpPr/>
          <p:nvPr/>
        </p:nvSpPr>
        <p:spPr>
          <a:xfrm>
            <a:off x="2848988" y="2486142"/>
            <a:ext cx="114247" cy="93385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9" name="Left Bracket 168">
            <a:extLst>
              <a:ext uri="{FF2B5EF4-FFF2-40B4-BE49-F238E27FC236}">
                <a16:creationId xmlns:a16="http://schemas.microsoft.com/office/drawing/2014/main" id="{B2468C02-D517-4D45-4F3A-C61C30A35D8E}"/>
              </a:ext>
            </a:extLst>
          </p:cNvPr>
          <p:cNvSpPr/>
          <p:nvPr/>
        </p:nvSpPr>
        <p:spPr>
          <a:xfrm flipH="1">
            <a:off x="3596987" y="2477175"/>
            <a:ext cx="114247" cy="93385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D423EA-80D9-B3F0-5C7F-B9DB30212082}"/>
                  </a:ext>
                </a:extLst>
              </p:cNvPr>
              <p:cNvSpPr txBox="1"/>
              <p:nvPr/>
            </p:nvSpPr>
            <p:spPr>
              <a:xfrm>
                <a:off x="3711764" y="3242069"/>
                <a:ext cx="3953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D423EA-80D9-B3F0-5C7F-B9DB3021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64" y="3242069"/>
                <a:ext cx="395301" cy="246221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75083</TotalTime>
  <Words>207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Nguyen Thi Le  Thuy - Y19</cp:lastModifiedBy>
  <cp:revision>13</cp:revision>
  <dcterms:created xsi:type="dcterms:W3CDTF">2024-06-22T10:40:34Z</dcterms:created>
  <dcterms:modified xsi:type="dcterms:W3CDTF">2025-01-03T04:52:17Z</dcterms:modified>
</cp:coreProperties>
</file>