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3" autoAdjust="0"/>
    <p:restoredTop sz="94701"/>
  </p:normalViewPr>
  <p:slideViewPr>
    <p:cSldViewPr snapToGrid="0">
      <p:cViewPr>
        <p:scale>
          <a:sx n="124" d="100"/>
          <a:sy n="124" d="100"/>
        </p:scale>
        <p:origin x="576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6B05-EB08-0640-5761-58C77597E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10E94-20BF-8960-50B0-033E818BA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DD679-7FDE-066E-0217-76718B3B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CC003-AD0F-D009-E8AC-74E60150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7EA11-B345-B201-A69E-B38165DB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80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8D1B-3027-ED5A-84ED-E39C990B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90E1E-71CE-FF20-E425-BC19A563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C38C8-0037-BA9B-2A1B-C8B3C1A5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5274C-DD9B-0B95-E512-4198914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3BB2-E665-C1CF-4BC6-FD74FBEB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0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2A91F-FB3D-D8DF-344D-C8A831007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15614-DAED-1F27-50EC-B05EE10D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5DEB0-A20B-EE47-11E0-D7F26BCB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3149-E59D-2CC3-0418-BF46DAA2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8722-9E6F-6C8A-20FD-7AF6C850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05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E7C8-425C-C5D1-1D3A-958FDED7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C35AA-1EA1-A32F-9BD8-4AAE29627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8FB18-33BE-3728-842C-EE28D0F4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6B49-FAC3-007B-D168-2DAC5039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D872A-7BD3-7845-79DE-EAF03240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329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AC20-E08A-2CB3-2277-D02146D96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446C0-5751-7411-A870-BE73E0262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2BEE2-F8AC-D19B-C38E-4FDD367B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8E50C-F7BC-E19E-D411-374A708B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B8DF7-6776-31A9-3269-236EF2AE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928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753D-E72A-E73F-CC65-41B8D17E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731F-E8AF-3E28-7542-46DC4D374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1DF27-B25A-BC42-44B3-58BE97F91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D37A2-4884-D292-B63E-CBDFDB54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2024-12-03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BF29E-8247-2120-B424-027F2E42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79757-58CB-CD55-E57B-82ADEA05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94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363F-C999-55E7-3C61-92D2A5A60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A346E-EAFB-D94C-933E-CE6615F30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2DC8E-F513-D11F-AE89-612EA58DA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C63A0-FCD7-352D-7911-C569DACE4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FE7F1-6E3F-EEB7-B08C-10D5C56D2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BD7FE-59AB-9C31-9F0C-ED259F8A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2024-12-03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EE3B8-7D5B-8B1A-B413-3AF36E89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18164A-AD41-9B14-2855-BFCD4E88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34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4E6B-8849-684F-C673-A01013C6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39456-03CD-18BD-2601-17486B2A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2024-12-03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F0F50-CB88-BD2B-AC86-45D09413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5F9D8-8F32-BCF2-295D-CB64165E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53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22F85-97AF-9949-33E6-27C04609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2024-12-03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5072F-12C4-96D7-E5BA-3B6C5691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B4798-77DB-C81B-6F6F-839EB257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35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BACC-2B9E-6A39-E74A-D66EA1C5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6EEDE-DE69-A29C-94FC-B7D9B5522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76A79-32BA-084A-04EF-B3071D443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BB261-8B42-58C7-8218-7AC5ECD0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2024-12-03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10395-CD9A-0ACE-B678-86A78845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2D0A8-4DB2-194A-91BB-607513BC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376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5DB8-0FB0-B058-5990-758BB9C4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5A888-D9E1-A446-C066-66CA487A9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7E53B-2BB8-0626-4645-1552FD2AF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352D-E103-B620-ABB8-A9A7C454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2024-12-03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0E39F-ECF0-4877-4063-5E593D44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8ECDA-875E-4EA4-CDCB-2DFE33E4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227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8DED26-8669-CE12-926B-762E111F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D7125-4EEA-D6AA-FED7-2EEF0A090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515A4-59B4-06B7-F38B-5241391EE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B8E073-128F-49A8-A50F-B9D43F2C8A21}" type="datetimeFigureOut">
              <a:rPr lang="en-CA" smtClean="0"/>
              <a:t>2024-12-03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4CBFC-67B4-0FC0-373C-F8B5D3B8E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4ED28-F122-62CA-4564-9233E5B90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91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EF04AD2-CE1C-EFD5-37D6-27C43338E226}"/>
              </a:ext>
            </a:extLst>
          </p:cNvPr>
          <p:cNvCxnSpPr>
            <a:cxnSpLocks/>
          </p:cNvCxnSpPr>
          <p:nvPr/>
        </p:nvCxnSpPr>
        <p:spPr>
          <a:xfrm flipV="1">
            <a:off x="4346152" y="4538767"/>
            <a:ext cx="0" cy="1143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4556E5-7F2B-98ED-9BBD-5CDF3DA956E1}"/>
              </a:ext>
            </a:extLst>
          </p:cNvPr>
          <p:cNvCxnSpPr>
            <a:cxnSpLocks/>
          </p:cNvCxnSpPr>
          <p:nvPr/>
        </p:nvCxnSpPr>
        <p:spPr>
          <a:xfrm flipV="1">
            <a:off x="4089994" y="4361487"/>
            <a:ext cx="0" cy="1214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CE654E-2021-0EC9-8806-AAB911484625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3830831" y="4177083"/>
            <a:ext cx="0" cy="11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201A20E-2E74-9C67-1599-09044873DB66}"/>
                  </a:ext>
                </a:extLst>
              </p:cNvPr>
              <p:cNvSpPr/>
              <p:nvPr/>
            </p:nvSpPr>
            <p:spPr>
              <a:xfrm>
                <a:off x="2916041" y="2568677"/>
                <a:ext cx="722667" cy="7608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sz="14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201A20E-2E74-9C67-1599-09044873D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041" y="2568677"/>
                <a:ext cx="722667" cy="760841"/>
              </a:xfrm>
              <a:prstGeom prst="rect">
                <a:avLst/>
              </a:prstGeom>
              <a:blipFill>
                <a:blip r:embed="rId2"/>
                <a:stretch>
                  <a:fillRect l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D55E9B-2096-9809-FBD3-53F80DE7E95A}"/>
                  </a:ext>
                </a:extLst>
              </p:cNvPr>
              <p:cNvSpPr txBox="1"/>
              <p:nvPr/>
            </p:nvSpPr>
            <p:spPr>
              <a:xfrm>
                <a:off x="2052656" y="2839105"/>
                <a:ext cx="36651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D55E9B-2096-9809-FBD3-53F80DE7E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656" y="2839105"/>
                <a:ext cx="366511" cy="215444"/>
              </a:xfrm>
              <a:prstGeom prst="rect">
                <a:avLst/>
              </a:prstGeom>
              <a:blipFill>
                <a:blip r:embed="rId3"/>
                <a:stretch>
                  <a:fillRect l="-16667" r="-16667" b="-3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2BDDA8-52C7-FCBE-C073-4C6DDE9D727C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419167" y="2946827"/>
            <a:ext cx="496874" cy="22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6F9B1C-9966-83C7-DF72-7E8CA6468966}"/>
              </a:ext>
            </a:extLst>
          </p:cNvPr>
          <p:cNvCxnSpPr>
            <a:cxnSpLocks/>
          </p:cNvCxnSpPr>
          <p:nvPr/>
        </p:nvCxnSpPr>
        <p:spPr>
          <a:xfrm flipV="1">
            <a:off x="2525681" y="2795035"/>
            <a:ext cx="138333" cy="297248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E9B425-0C21-92E5-E333-C0065A8CFC8E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3638708" y="2944422"/>
            <a:ext cx="680142" cy="4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74D89-F378-3278-00CF-403ED4246B66}"/>
              </a:ext>
            </a:extLst>
          </p:cNvPr>
          <p:cNvSpPr/>
          <p:nvPr/>
        </p:nvSpPr>
        <p:spPr>
          <a:xfrm>
            <a:off x="4318850" y="2752007"/>
            <a:ext cx="427090" cy="384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B7BCF3F6-8753-7674-06AE-F6C9DA428188}"/>
              </a:ext>
            </a:extLst>
          </p:cNvPr>
          <p:cNvSpPr/>
          <p:nvPr/>
        </p:nvSpPr>
        <p:spPr>
          <a:xfrm>
            <a:off x="4366660" y="2902529"/>
            <a:ext cx="323850" cy="265634"/>
          </a:xfrm>
          <a:prstGeom prst="arc">
            <a:avLst>
              <a:gd name="adj1" fmla="val 10898327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60A50F-1B45-DAFA-542C-EA98A5534E11}"/>
              </a:ext>
            </a:extLst>
          </p:cNvPr>
          <p:cNvCxnSpPr/>
          <p:nvPr/>
        </p:nvCxnSpPr>
        <p:spPr>
          <a:xfrm flipV="1">
            <a:off x="4532395" y="2800112"/>
            <a:ext cx="131289" cy="235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4593CF4-5D04-00A7-7D82-5C70B2786E0A}"/>
              </a:ext>
            </a:extLst>
          </p:cNvPr>
          <p:cNvSpPr/>
          <p:nvPr/>
        </p:nvSpPr>
        <p:spPr>
          <a:xfrm>
            <a:off x="7801351" y="3439714"/>
            <a:ext cx="1391865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COptimizer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A41BF6-8BAE-A801-ABF1-933D4430F6B2}"/>
              </a:ext>
            </a:extLst>
          </p:cNvPr>
          <p:cNvSpPr/>
          <p:nvPr/>
        </p:nvSpPr>
        <p:spPr>
          <a:xfrm>
            <a:off x="7829443" y="2016047"/>
            <a:ext cx="1333763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QOptimizer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69339177-5709-0C47-512A-C9BE49A47964}"/>
              </a:ext>
            </a:extLst>
          </p:cNvPr>
          <p:cNvSpPr/>
          <p:nvPr/>
        </p:nvSpPr>
        <p:spPr>
          <a:xfrm>
            <a:off x="7848377" y="2691283"/>
            <a:ext cx="1291605" cy="481368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88CCB9-446C-2750-117C-357367B4E900}"/>
              </a:ext>
            </a:extLst>
          </p:cNvPr>
          <p:cNvCxnSpPr>
            <a:cxnSpLocks/>
            <a:stCxn id="14" idx="3"/>
            <a:endCxn id="33" idx="1"/>
          </p:cNvCxnSpPr>
          <p:nvPr/>
        </p:nvCxnSpPr>
        <p:spPr>
          <a:xfrm flipV="1">
            <a:off x="4745940" y="2944406"/>
            <a:ext cx="172991" cy="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ED938C-7EC0-4F89-324D-9FF4E24A2DE4}"/>
              </a:ext>
            </a:extLst>
          </p:cNvPr>
          <p:cNvCxnSpPr>
            <a:cxnSpLocks/>
            <a:stCxn id="20" idx="2"/>
            <a:endCxn id="18" idx="0"/>
          </p:cNvCxnSpPr>
          <p:nvPr/>
        </p:nvCxnSpPr>
        <p:spPr>
          <a:xfrm>
            <a:off x="8494180" y="3172651"/>
            <a:ext cx="3104" cy="2670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E109C6-DEC1-E23E-ED2E-A7D6245E65DA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8494180" y="2290367"/>
            <a:ext cx="2145" cy="4009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B26A2AA-229C-1ACC-9065-256DAEB7D865}"/>
              </a:ext>
            </a:extLst>
          </p:cNvPr>
          <p:cNvCxnSpPr>
            <a:cxnSpLocks/>
            <a:stCxn id="18" idx="1"/>
            <a:endCxn id="4" idx="2"/>
          </p:cNvCxnSpPr>
          <p:nvPr/>
        </p:nvCxnSpPr>
        <p:spPr>
          <a:xfrm rot="10800000">
            <a:off x="3277375" y="3329518"/>
            <a:ext cx="4523976" cy="24735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DFF5F865-49DA-873E-0CE9-87FCB98249F1}"/>
              </a:ext>
            </a:extLst>
          </p:cNvPr>
          <p:cNvSpPr/>
          <p:nvPr/>
        </p:nvSpPr>
        <p:spPr>
          <a:xfrm>
            <a:off x="4918931" y="2702090"/>
            <a:ext cx="1289304" cy="484632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08C7A4-1847-FC70-684E-ED948EBF3961}"/>
                  </a:ext>
                </a:extLst>
              </p:cNvPr>
              <p:cNvSpPr txBox="1"/>
              <p:nvPr/>
            </p:nvSpPr>
            <p:spPr>
              <a:xfrm>
                <a:off x="3400598" y="3582003"/>
                <a:ext cx="3424273" cy="335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b="0" i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COptimizer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CA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08C7A4-1847-FC70-684E-ED948EBF3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598" y="3582003"/>
                <a:ext cx="3424273" cy="335476"/>
              </a:xfrm>
              <a:prstGeom prst="rect">
                <a:avLst/>
              </a:prstGeom>
              <a:blipFill>
                <a:blip r:embed="rId4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0CE1C9-E22E-2E09-EEB9-51FA1214F309}"/>
                  </a:ext>
                </a:extLst>
              </p:cNvPr>
              <p:cNvSpPr txBox="1"/>
              <p:nvPr/>
            </p:nvSpPr>
            <p:spPr>
              <a:xfrm>
                <a:off x="3320048" y="1794823"/>
                <a:ext cx="4314944" cy="335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0" i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QOptimizer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CA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0CE1C9-E22E-2E09-EEB9-51FA1214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048" y="1794823"/>
                <a:ext cx="4314944" cy="335476"/>
              </a:xfrm>
              <a:prstGeom prst="rect">
                <a:avLst/>
              </a:prstGeom>
              <a:blipFill>
                <a:blip r:embed="rId5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63537DA-5DDF-C9D5-C32F-6F319474FD9D}"/>
              </a:ext>
            </a:extLst>
          </p:cNvPr>
          <p:cNvCxnSpPr>
            <a:cxnSpLocks/>
            <a:stCxn id="19" idx="1"/>
            <a:endCxn id="4" idx="0"/>
          </p:cNvCxnSpPr>
          <p:nvPr/>
        </p:nvCxnSpPr>
        <p:spPr>
          <a:xfrm rot="10800000" flipV="1">
            <a:off x="3277375" y="2153207"/>
            <a:ext cx="4552068" cy="41547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336A5D-AF9A-A561-7707-E88596BDC894}"/>
                  </a:ext>
                </a:extLst>
              </p:cNvPr>
              <p:cNvSpPr txBox="1"/>
              <p:nvPr/>
            </p:nvSpPr>
            <p:spPr>
              <a:xfrm>
                <a:off x="6120446" y="2568678"/>
                <a:ext cx="2101356" cy="310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0">
                    <a:solidFill>
                      <a:schemeClr val="tx1"/>
                    </a:solidFill>
                  </a:rPr>
                  <a:t>For gradient</a:t>
                </a:r>
                <a14:m>
                  <m:oMath xmlns:m="http://schemas.openxmlformats.org/officeDocument/2006/math">
                    <m:r>
                      <a:rPr lang="vi-V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CA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336A5D-AF9A-A561-7707-E88596BDC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446" y="2568678"/>
                <a:ext cx="2101356" cy="310406"/>
              </a:xfrm>
              <a:prstGeom prst="rect">
                <a:avLst/>
              </a:prstGeom>
              <a:blipFill>
                <a:blip r:embed="rId6"/>
                <a:stretch>
                  <a:fillRect l="-599" t="-4000" b="-2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BDC9010-A26C-17D3-16DE-CBDFE8104978}"/>
                  </a:ext>
                </a:extLst>
              </p:cNvPr>
              <p:cNvSpPr txBox="1"/>
              <p:nvPr/>
            </p:nvSpPr>
            <p:spPr>
              <a:xfrm>
                <a:off x="6120446" y="2189699"/>
                <a:ext cx="160373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>
                    <a:ea typeface="Cambria Math" panose="02040503050406030204" pitchFamily="18" charset="0"/>
                  </a:rPr>
                  <a:t>For c</a:t>
                </a:r>
                <a:r>
                  <a:rPr lang="en-US" sz="1400" b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ost</a:t>
                </a:r>
                <a14:m>
                  <m:oMath xmlns:m="http://schemas.openxmlformats.org/officeDocument/2006/math">
                    <m:r>
                      <a:rPr lang="vi-V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en-CA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BDC9010-A26C-17D3-16DE-CBDFE8104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446" y="2189699"/>
                <a:ext cx="1603730" cy="307777"/>
              </a:xfrm>
              <a:prstGeom prst="rect">
                <a:avLst/>
              </a:prstGeom>
              <a:blipFill>
                <a:blip r:embed="rId7"/>
                <a:stretch>
                  <a:fillRect l="-781" t="-4000" b="-2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1B5DE22-119A-580D-B80E-87FE3C91575D}"/>
              </a:ext>
            </a:extLst>
          </p:cNvPr>
          <p:cNvCxnSpPr>
            <a:cxnSpLocks/>
            <a:stCxn id="33" idx="0"/>
            <a:endCxn id="89" idx="1"/>
          </p:cNvCxnSpPr>
          <p:nvPr/>
        </p:nvCxnSpPr>
        <p:spPr>
          <a:xfrm rot="5400000" flipH="1" flipV="1">
            <a:off x="7150031" y="958840"/>
            <a:ext cx="156803" cy="332969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20E0078-95E7-5C54-5ADE-06A7D4770F24}"/>
              </a:ext>
            </a:extLst>
          </p:cNvPr>
          <p:cNvCxnSpPr>
            <a:cxnSpLocks/>
            <a:stCxn id="33" idx="3"/>
            <a:endCxn id="20" idx="1"/>
          </p:cNvCxnSpPr>
          <p:nvPr/>
        </p:nvCxnSpPr>
        <p:spPr>
          <a:xfrm flipV="1">
            <a:off x="6208235" y="2931967"/>
            <a:ext cx="1640142" cy="124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Diamond 88">
            <a:extLst>
              <a:ext uri="{FF2B5EF4-FFF2-40B4-BE49-F238E27FC236}">
                <a16:creationId xmlns:a16="http://schemas.microsoft.com/office/drawing/2014/main" id="{B5141C61-4994-B17F-4B14-168B035EFA28}"/>
              </a:ext>
            </a:extLst>
          </p:cNvPr>
          <p:cNvSpPr/>
          <p:nvPr/>
        </p:nvSpPr>
        <p:spPr>
          <a:xfrm>
            <a:off x="8893281" y="2240505"/>
            <a:ext cx="1289304" cy="609564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3AE5499-EB02-9DD2-4000-5616E8FF44DE}"/>
                  </a:ext>
                </a:extLst>
              </p:cNvPr>
              <p:cNvSpPr txBox="1"/>
              <p:nvPr/>
            </p:nvSpPr>
            <p:spPr>
              <a:xfrm>
                <a:off x="9110840" y="2385691"/>
                <a:ext cx="133376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CA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3AE5499-EB02-9DD2-4000-5616E8FF4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840" y="2385691"/>
                <a:ext cx="133376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 103">
            <a:extLst>
              <a:ext uri="{FF2B5EF4-FFF2-40B4-BE49-F238E27FC236}">
                <a16:creationId xmlns:a16="http://schemas.microsoft.com/office/drawing/2014/main" id="{62AD6574-028D-FD4B-13A4-62BF6AD69746}"/>
              </a:ext>
            </a:extLst>
          </p:cNvPr>
          <p:cNvSpPr/>
          <p:nvPr/>
        </p:nvSpPr>
        <p:spPr>
          <a:xfrm>
            <a:off x="10136746" y="3428958"/>
            <a:ext cx="682311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B0F9D705-1648-E33C-3D80-EE9794231A1B}"/>
              </a:ext>
            </a:extLst>
          </p:cNvPr>
          <p:cNvCxnSpPr>
            <a:cxnSpLocks/>
            <a:stCxn id="89" idx="3"/>
            <a:endCxn id="104" idx="0"/>
          </p:cNvCxnSpPr>
          <p:nvPr/>
        </p:nvCxnSpPr>
        <p:spPr>
          <a:xfrm>
            <a:off x="10182585" y="2545287"/>
            <a:ext cx="295317" cy="88367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F108B92A-1AC5-6C91-2C47-6514E6FD9F05}"/>
              </a:ext>
            </a:extLst>
          </p:cNvPr>
          <p:cNvCxnSpPr>
            <a:cxnSpLocks/>
            <a:stCxn id="89" idx="2"/>
            <a:endCxn id="33" idx="2"/>
          </p:cNvCxnSpPr>
          <p:nvPr/>
        </p:nvCxnSpPr>
        <p:spPr>
          <a:xfrm rot="5400000">
            <a:off x="7382432" y="1031220"/>
            <a:ext cx="336653" cy="3974350"/>
          </a:xfrm>
          <a:prstGeom prst="bentConnector3">
            <a:avLst>
              <a:gd name="adj1" fmla="val 13696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76DFA30-9EEC-D239-D38E-AA298DA82E93}"/>
              </a:ext>
            </a:extLst>
          </p:cNvPr>
          <p:cNvSpPr txBox="1"/>
          <p:nvPr/>
        </p:nvSpPr>
        <p:spPr>
          <a:xfrm>
            <a:off x="9952616" y="2840369"/>
            <a:ext cx="642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75CEFF2-3853-BE30-B134-76E475BB71F8}"/>
              </a:ext>
            </a:extLst>
          </p:cNvPr>
          <p:cNvSpPr txBox="1"/>
          <p:nvPr/>
        </p:nvSpPr>
        <p:spPr>
          <a:xfrm>
            <a:off x="9486360" y="2832583"/>
            <a:ext cx="507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90408A3-6D74-1834-D24D-75E04A956CAC}"/>
              </a:ext>
            </a:extLst>
          </p:cNvPr>
          <p:cNvSpPr txBox="1"/>
          <p:nvPr/>
        </p:nvSpPr>
        <p:spPr>
          <a:xfrm>
            <a:off x="7870103" y="2785201"/>
            <a:ext cx="12751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Type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A30D901-9C90-E919-AEAB-A52CDE89117A}"/>
              </a:ext>
            </a:extLst>
          </p:cNvPr>
          <p:cNvSpPr txBox="1"/>
          <p:nvPr/>
        </p:nvSpPr>
        <p:spPr>
          <a:xfrm>
            <a:off x="5242373" y="2797649"/>
            <a:ext cx="7606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09419DB-6F02-AE87-C434-C8929408DF51}"/>
              </a:ext>
            </a:extLst>
          </p:cNvPr>
          <p:cNvSpPr/>
          <p:nvPr/>
        </p:nvSpPr>
        <p:spPr>
          <a:xfrm>
            <a:off x="1095385" y="2811031"/>
            <a:ext cx="641464" cy="277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Begin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EFCBEFC-9427-734E-3749-E09DD24D238B}"/>
              </a:ext>
            </a:extLst>
          </p:cNvPr>
          <p:cNvCxnSpPr>
            <a:cxnSpLocks/>
            <a:stCxn id="162" idx="3"/>
            <a:endCxn id="5" idx="1"/>
          </p:cNvCxnSpPr>
          <p:nvPr/>
        </p:nvCxnSpPr>
        <p:spPr>
          <a:xfrm flipV="1">
            <a:off x="1736849" y="2946827"/>
            <a:ext cx="315807" cy="30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29209AF-2EFF-D44D-90CE-8E948E736721}"/>
              </a:ext>
            </a:extLst>
          </p:cNvPr>
          <p:cNvCxnSpPr>
            <a:cxnSpLocks/>
          </p:cNvCxnSpPr>
          <p:nvPr/>
        </p:nvCxnSpPr>
        <p:spPr>
          <a:xfrm>
            <a:off x="1278662" y="4139464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DF5CE9-50DE-A3E9-5B61-A68ABEFEE0DF}"/>
              </a:ext>
            </a:extLst>
          </p:cNvPr>
          <p:cNvCxnSpPr>
            <a:cxnSpLocks/>
          </p:cNvCxnSpPr>
          <p:nvPr/>
        </p:nvCxnSpPr>
        <p:spPr>
          <a:xfrm>
            <a:off x="1278662" y="4315794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3C106B-CA45-3269-4309-26345523DAA8}"/>
              </a:ext>
            </a:extLst>
          </p:cNvPr>
          <p:cNvCxnSpPr>
            <a:cxnSpLocks/>
          </p:cNvCxnSpPr>
          <p:nvPr/>
        </p:nvCxnSpPr>
        <p:spPr>
          <a:xfrm>
            <a:off x="1278662" y="4513150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BFF3C-975F-790C-D22B-3C8A444D3659}"/>
              </a:ext>
            </a:extLst>
          </p:cNvPr>
          <p:cNvCxnSpPr>
            <a:cxnSpLocks/>
          </p:cNvCxnSpPr>
          <p:nvPr/>
        </p:nvCxnSpPr>
        <p:spPr>
          <a:xfrm>
            <a:off x="1278662" y="4690346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D24C0CA-AE53-0DC5-D54A-15A359D8807B}"/>
                  </a:ext>
                </a:extLst>
              </p:cNvPr>
              <p:cNvSpPr/>
              <p:nvPr/>
            </p:nvSpPr>
            <p:spPr>
              <a:xfrm>
                <a:off x="1402469" y="404435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D24C0CA-AE53-0DC5-D54A-15A359D88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9" y="4044357"/>
                <a:ext cx="390566" cy="164681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C2B746D-1211-0DC6-3335-55332B2D90F7}"/>
                  </a:ext>
                </a:extLst>
              </p:cNvPr>
              <p:cNvSpPr/>
              <p:nvPr/>
            </p:nvSpPr>
            <p:spPr>
              <a:xfrm>
                <a:off x="1402469" y="4233002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C2B746D-1211-0DC6-3335-55332B2D9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9" y="4233002"/>
                <a:ext cx="390566" cy="1646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4042217-91ED-ABA7-FD75-35F7064EF566}"/>
                  </a:ext>
                </a:extLst>
              </p:cNvPr>
              <p:cNvSpPr/>
              <p:nvPr/>
            </p:nvSpPr>
            <p:spPr>
              <a:xfrm>
                <a:off x="1402469" y="4420188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4042217-91ED-ABA7-FD75-35F7064EF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9" y="4420188"/>
                <a:ext cx="390566" cy="164681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CE4EA34-CF08-70FE-A39D-1BAC7D1BD182}"/>
                  </a:ext>
                </a:extLst>
              </p:cNvPr>
              <p:cNvSpPr/>
              <p:nvPr/>
            </p:nvSpPr>
            <p:spPr>
              <a:xfrm>
                <a:off x="1402469" y="4608834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CE4EA34-CF08-70FE-A39D-1BAC7D1BD1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9" y="4608834"/>
                <a:ext cx="390566" cy="164681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B01D55D1-EE78-F6E8-371F-07965C957B97}"/>
              </a:ext>
            </a:extLst>
          </p:cNvPr>
          <p:cNvSpPr/>
          <p:nvPr/>
        </p:nvSpPr>
        <p:spPr>
          <a:xfrm>
            <a:off x="1832091" y="4108530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F279207-27E0-2174-28FB-0BD48886C656}"/>
              </a:ext>
            </a:extLst>
          </p:cNvPr>
          <p:cNvSpPr/>
          <p:nvPr/>
        </p:nvSpPr>
        <p:spPr>
          <a:xfrm>
            <a:off x="1832091" y="4287850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5945303-D0D9-3FB8-77CC-45E54E11EB32}"/>
              </a:ext>
            </a:extLst>
          </p:cNvPr>
          <p:cNvSpPr/>
          <p:nvPr/>
        </p:nvSpPr>
        <p:spPr>
          <a:xfrm>
            <a:off x="1832091" y="4657911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E2443A-90C1-9EF4-0B05-E742CABA3D2A}"/>
              </a:ext>
            </a:extLst>
          </p:cNvPr>
          <p:cNvSpPr/>
          <p:nvPr/>
        </p:nvSpPr>
        <p:spPr>
          <a:xfrm>
            <a:off x="1832091" y="4476114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81591E1-3532-E32D-9C5E-CDEF1D4B5E5C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865831" y="4536450"/>
            <a:ext cx="0" cy="1214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86AB0D3-448C-E085-B8A9-F0B7D555F0D3}"/>
              </a:ext>
            </a:extLst>
          </p:cNvPr>
          <p:cNvCxnSpPr>
            <a:cxnSpLocks/>
            <a:stCxn id="40" idx="0"/>
            <a:endCxn id="39" idx="4"/>
          </p:cNvCxnSpPr>
          <p:nvPr/>
        </p:nvCxnSpPr>
        <p:spPr>
          <a:xfrm flipV="1">
            <a:off x="1865831" y="4176010"/>
            <a:ext cx="0" cy="11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465A900-4C74-7D0B-80A2-11C56D602339}"/>
                  </a:ext>
                </a:extLst>
              </p:cNvPr>
              <p:cNvSpPr/>
              <p:nvPr/>
            </p:nvSpPr>
            <p:spPr>
              <a:xfrm>
                <a:off x="1950226" y="4047412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465A900-4C74-7D0B-80A2-11C56D602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6" y="4047412"/>
                <a:ext cx="390566" cy="164681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C410080-A8B6-4454-A373-EB536D86DCF0}"/>
                  </a:ext>
                </a:extLst>
              </p:cNvPr>
              <p:cNvSpPr/>
              <p:nvPr/>
            </p:nvSpPr>
            <p:spPr>
              <a:xfrm>
                <a:off x="1950226" y="423605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C410080-A8B6-4454-A373-EB536D86D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6" y="4236057"/>
                <a:ext cx="390566" cy="164681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99CAAF9-3199-AD71-0CB8-EAC43AFDCB78}"/>
                  </a:ext>
                </a:extLst>
              </p:cNvPr>
              <p:cNvSpPr/>
              <p:nvPr/>
            </p:nvSpPr>
            <p:spPr>
              <a:xfrm>
                <a:off x="1950226" y="442324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99CAAF9-3199-AD71-0CB8-EAC43AFDCB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6" y="4423243"/>
                <a:ext cx="390566" cy="164681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88947A7-BF39-267D-4378-23D737F2925F}"/>
                  </a:ext>
                </a:extLst>
              </p:cNvPr>
              <p:cNvSpPr/>
              <p:nvPr/>
            </p:nvSpPr>
            <p:spPr>
              <a:xfrm>
                <a:off x="1950226" y="4611889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88947A7-BF39-267D-4378-23D737F29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6" y="4611889"/>
                <a:ext cx="390566" cy="164681"/>
              </a:xfrm>
              <a:prstGeom prst="rect">
                <a:avLst/>
              </a:prstGeom>
              <a:blipFill>
                <a:blip r:embed="rId16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42F18772-79C1-2040-B0AD-C1900E1357D6}"/>
              </a:ext>
            </a:extLst>
          </p:cNvPr>
          <p:cNvSpPr/>
          <p:nvPr/>
        </p:nvSpPr>
        <p:spPr>
          <a:xfrm>
            <a:off x="2396311" y="4480864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5BE07FC-070F-4607-66CE-0A4694AEB3A7}"/>
              </a:ext>
            </a:extLst>
          </p:cNvPr>
          <p:cNvSpPr/>
          <p:nvPr/>
        </p:nvSpPr>
        <p:spPr>
          <a:xfrm>
            <a:off x="2396311" y="4291923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40A2260-7A8F-AD39-920F-1E6A3EE9B75E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430051" y="4366547"/>
            <a:ext cx="0" cy="1143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2E2C5B4-B3D8-AE99-BC47-637638CC0AD4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2508993" y="4173330"/>
            <a:ext cx="445" cy="496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B2DE3AE7-FE71-DDDC-F91A-C86A82B4F678}"/>
              </a:ext>
            </a:extLst>
          </p:cNvPr>
          <p:cNvSpPr/>
          <p:nvPr/>
        </p:nvSpPr>
        <p:spPr>
          <a:xfrm>
            <a:off x="2475698" y="4105850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A145242-970B-CE74-FCE4-9F676C53F3A0}"/>
              </a:ext>
            </a:extLst>
          </p:cNvPr>
          <p:cNvSpPr/>
          <p:nvPr/>
        </p:nvSpPr>
        <p:spPr>
          <a:xfrm>
            <a:off x="2475253" y="4669614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080E262-D337-B09C-9F7D-5F6FE1EC7433}"/>
                  </a:ext>
                </a:extLst>
              </p:cNvPr>
              <p:cNvSpPr/>
              <p:nvPr/>
            </p:nvSpPr>
            <p:spPr>
              <a:xfrm>
                <a:off x="2613004" y="4053090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080E262-D337-B09C-9F7D-5F6FE1EC7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04" y="4053090"/>
                <a:ext cx="390566" cy="164681"/>
              </a:xfrm>
              <a:prstGeom prst="rect">
                <a:avLst/>
              </a:prstGeom>
              <a:blipFill>
                <a:blip r:embed="rId17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47FED6D-82F1-EC9F-95B1-2AAD0ED42156}"/>
                  </a:ext>
                </a:extLst>
              </p:cNvPr>
              <p:cNvSpPr/>
              <p:nvPr/>
            </p:nvSpPr>
            <p:spPr>
              <a:xfrm>
                <a:off x="2613004" y="424173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47FED6D-82F1-EC9F-95B1-2AAD0ED42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04" y="4241735"/>
                <a:ext cx="390566" cy="164681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4A95A6F-3031-9319-9897-38E412240949}"/>
                  </a:ext>
                </a:extLst>
              </p:cNvPr>
              <p:cNvSpPr/>
              <p:nvPr/>
            </p:nvSpPr>
            <p:spPr>
              <a:xfrm>
                <a:off x="2613004" y="442892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4A95A6F-3031-9319-9897-38E4122409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04" y="4428921"/>
                <a:ext cx="390566" cy="164681"/>
              </a:xfrm>
              <a:prstGeom prst="rect">
                <a:avLst/>
              </a:prstGeom>
              <a:blipFill>
                <a:blip r:embed="rId19"/>
                <a:stretch>
                  <a:fillRect l="-3030" r="-3030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B92D738-0614-0ACC-822F-ABFFDB983549}"/>
                  </a:ext>
                </a:extLst>
              </p:cNvPr>
              <p:cNvSpPr/>
              <p:nvPr/>
            </p:nvSpPr>
            <p:spPr>
              <a:xfrm>
                <a:off x="2613004" y="461756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B92D738-0614-0ACC-822F-ABFFDB983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04" y="4617567"/>
                <a:ext cx="390566" cy="164681"/>
              </a:xfrm>
              <a:prstGeom prst="rect">
                <a:avLst/>
              </a:prstGeom>
              <a:blipFill>
                <a:blip r:embed="rId20"/>
                <a:stretch>
                  <a:fillRect l="-3030" r="-3030"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Oval 75">
            <a:extLst>
              <a:ext uri="{FF2B5EF4-FFF2-40B4-BE49-F238E27FC236}">
                <a16:creationId xmlns:a16="http://schemas.microsoft.com/office/drawing/2014/main" id="{75FAA474-E4E8-2543-9E86-736BD48FCA84}"/>
              </a:ext>
            </a:extLst>
          </p:cNvPr>
          <p:cNvSpPr/>
          <p:nvPr/>
        </p:nvSpPr>
        <p:spPr>
          <a:xfrm>
            <a:off x="3077489" y="4103765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9A862B8-EDA8-1F09-0312-30629C62D76C}"/>
              </a:ext>
            </a:extLst>
          </p:cNvPr>
          <p:cNvSpPr/>
          <p:nvPr/>
        </p:nvSpPr>
        <p:spPr>
          <a:xfrm>
            <a:off x="3077489" y="4283085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3447352-E0A1-9C8D-0642-94157EA2BB81}"/>
              </a:ext>
            </a:extLst>
          </p:cNvPr>
          <p:cNvSpPr/>
          <p:nvPr/>
        </p:nvSpPr>
        <p:spPr>
          <a:xfrm>
            <a:off x="3077489" y="4653146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40D1BC0-4A65-5616-73C8-028C2EEB8D1D}"/>
              </a:ext>
            </a:extLst>
          </p:cNvPr>
          <p:cNvSpPr/>
          <p:nvPr/>
        </p:nvSpPr>
        <p:spPr>
          <a:xfrm>
            <a:off x="3077489" y="4471349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E811AEA-C91B-2E96-5196-026E49E8ABBC}"/>
              </a:ext>
            </a:extLst>
          </p:cNvPr>
          <p:cNvCxnSpPr>
            <a:cxnSpLocks/>
            <a:stCxn id="78" idx="0"/>
            <a:endCxn id="76" idx="4"/>
          </p:cNvCxnSpPr>
          <p:nvPr/>
        </p:nvCxnSpPr>
        <p:spPr>
          <a:xfrm flipV="1">
            <a:off x="3111229" y="4171245"/>
            <a:ext cx="0" cy="4819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FC21AED-B319-7363-9544-55F521C73D75}"/>
              </a:ext>
            </a:extLst>
          </p:cNvPr>
          <p:cNvCxnSpPr>
            <a:cxnSpLocks/>
          </p:cNvCxnSpPr>
          <p:nvPr/>
        </p:nvCxnSpPr>
        <p:spPr>
          <a:xfrm flipH="1" flipV="1">
            <a:off x="4141634" y="3318312"/>
            <a:ext cx="2103636" cy="163101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7D385D7-F9B9-99DE-76E3-0CF48095DB22}"/>
              </a:ext>
            </a:extLst>
          </p:cNvPr>
          <p:cNvCxnSpPr>
            <a:cxnSpLocks/>
          </p:cNvCxnSpPr>
          <p:nvPr/>
        </p:nvCxnSpPr>
        <p:spPr>
          <a:xfrm flipV="1">
            <a:off x="1286730" y="3329518"/>
            <a:ext cx="1445355" cy="44289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979A9CE0-9736-EAB6-A1F8-94002BC93CD8}"/>
              </a:ext>
            </a:extLst>
          </p:cNvPr>
          <p:cNvSpPr/>
          <p:nvPr/>
        </p:nvSpPr>
        <p:spPr>
          <a:xfrm>
            <a:off x="1193356" y="3922327"/>
            <a:ext cx="2128317" cy="966031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EC1E70-D175-7A52-0E8C-5A074B850400}"/>
              </a:ext>
            </a:extLst>
          </p:cNvPr>
          <p:cNvCxnSpPr>
            <a:cxnSpLocks/>
          </p:cNvCxnSpPr>
          <p:nvPr/>
        </p:nvCxnSpPr>
        <p:spPr>
          <a:xfrm>
            <a:off x="3502825" y="4140537"/>
            <a:ext cx="183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8C49A1-5D1F-30B9-83DB-1D0707312E7C}"/>
              </a:ext>
            </a:extLst>
          </p:cNvPr>
          <p:cNvCxnSpPr>
            <a:cxnSpLocks/>
          </p:cNvCxnSpPr>
          <p:nvPr/>
        </p:nvCxnSpPr>
        <p:spPr>
          <a:xfrm>
            <a:off x="3502825" y="4316867"/>
            <a:ext cx="183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DCAAF6-992D-BD2E-D486-0F90B95AA384}"/>
              </a:ext>
            </a:extLst>
          </p:cNvPr>
          <p:cNvCxnSpPr>
            <a:cxnSpLocks/>
          </p:cNvCxnSpPr>
          <p:nvPr/>
        </p:nvCxnSpPr>
        <p:spPr>
          <a:xfrm>
            <a:off x="3502825" y="4514223"/>
            <a:ext cx="183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108AC9-E633-0EFE-4F62-0662B12E0ABB}"/>
              </a:ext>
            </a:extLst>
          </p:cNvPr>
          <p:cNvCxnSpPr>
            <a:cxnSpLocks/>
          </p:cNvCxnSpPr>
          <p:nvPr/>
        </p:nvCxnSpPr>
        <p:spPr>
          <a:xfrm>
            <a:off x="3502825" y="4691419"/>
            <a:ext cx="183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93378AB-24F5-F7E6-7F7A-EAAE364A0887}"/>
                  </a:ext>
                </a:extLst>
              </p:cNvPr>
              <p:cNvSpPr/>
              <p:nvPr/>
            </p:nvSpPr>
            <p:spPr>
              <a:xfrm>
                <a:off x="3626632" y="423407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93378AB-24F5-F7E6-7F7A-EAAE364A0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32" y="4234075"/>
                <a:ext cx="390566" cy="164681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AD70FFE-BF0A-A937-0068-964729FFD692}"/>
                  </a:ext>
                </a:extLst>
              </p:cNvPr>
              <p:cNvSpPr/>
              <p:nvPr/>
            </p:nvSpPr>
            <p:spPr>
              <a:xfrm>
                <a:off x="3885796" y="442126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AD70FFE-BF0A-A937-0068-964729FFD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796" y="4421261"/>
                <a:ext cx="390566" cy="164681"/>
              </a:xfrm>
              <a:prstGeom prst="rect">
                <a:avLst/>
              </a:prstGeom>
              <a:blipFill>
                <a:blip r:embed="rId22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64B100-F36B-6D3C-C217-ADF06935ADD0}"/>
                  </a:ext>
                </a:extLst>
              </p:cNvPr>
              <p:cNvSpPr/>
              <p:nvPr/>
            </p:nvSpPr>
            <p:spPr>
              <a:xfrm>
                <a:off x="4149849" y="460990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64B100-F36B-6D3C-C217-ADF06935AD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849" y="4609907"/>
                <a:ext cx="390566" cy="164681"/>
              </a:xfrm>
              <a:prstGeom prst="rect">
                <a:avLst/>
              </a:prstGeom>
              <a:blipFill>
                <a:blip r:embed="rId23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AA4D9D42-FFBD-8B38-3945-9CBB486AB0FC}"/>
              </a:ext>
            </a:extLst>
          </p:cNvPr>
          <p:cNvSpPr/>
          <p:nvPr/>
        </p:nvSpPr>
        <p:spPr>
          <a:xfrm>
            <a:off x="3797091" y="4109603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C60C128-773A-CD58-6A0D-A2322D862637}"/>
              </a:ext>
            </a:extLst>
          </p:cNvPr>
          <p:cNvSpPr/>
          <p:nvPr/>
        </p:nvSpPr>
        <p:spPr>
          <a:xfrm>
            <a:off x="4056254" y="4288923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6F3C4D0-04AD-F14D-A628-996FA6D9D4B5}"/>
              </a:ext>
            </a:extLst>
          </p:cNvPr>
          <p:cNvSpPr/>
          <p:nvPr/>
        </p:nvSpPr>
        <p:spPr>
          <a:xfrm>
            <a:off x="4312412" y="4478813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182ABAB-154E-A95C-FAE0-4576FAFFA0FF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4620686" y="4174403"/>
            <a:ext cx="445" cy="496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7F3072D5-5272-D736-4DFD-B19115312AE5}"/>
              </a:ext>
            </a:extLst>
          </p:cNvPr>
          <p:cNvSpPr/>
          <p:nvPr/>
        </p:nvSpPr>
        <p:spPr>
          <a:xfrm>
            <a:off x="4586946" y="467068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223395C-5A2F-A799-365B-3ABBBA590B21}"/>
                  </a:ext>
                </a:extLst>
              </p:cNvPr>
              <p:cNvSpPr/>
              <p:nvPr/>
            </p:nvSpPr>
            <p:spPr>
              <a:xfrm>
                <a:off x="4421527" y="405416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223395C-5A2F-A799-365B-3ABBBA590B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527" y="4054163"/>
                <a:ext cx="390566" cy="164681"/>
              </a:xfrm>
              <a:prstGeom prst="rect">
                <a:avLst/>
              </a:prstGeom>
              <a:blipFill>
                <a:blip r:embed="rId24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FE48424-28F4-3326-B595-26794D5A1E84}"/>
                  </a:ext>
                </a:extLst>
              </p:cNvPr>
              <p:cNvSpPr/>
              <p:nvPr/>
            </p:nvSpPr>
            <p:spPr>
              <a:xfrm>
                <a:off x="4872445" y="4062960"/>
                <a:ext cx="384628" cy="720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ZXZ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FE48424-28F4-3326-B595-26794D5A1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445" y="4062960"/>
                <a:ext cx="384628" cy="72036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07A034-C6BE-FC89-E24D-59A6E87D3CF4}"/>
                  </a:ext>
                </a:extLst>
              </p:cNvPr>
              <p:cNvSpPr/>
              <p:nvPr/>
            </p:nvSpPr>
            <p:spPr>
              <a:xfrm>
                <a:off x="10532783" y="3930648"/>
                <a:ext cx="406290" cy="9504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V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CA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07A034-C6BE-FC89-E24D-59A6E87D3C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783" y="3930648"/>
                <a:ext cx="406290" cy="950462"/>
              </a:xfrm>
              <a:prstGeom prst="rect">
                <a:avLst/>
              </a:prstGeom>
              <a:blipFill>
                <a:blip r:embed="rId26"/>
                <a:stretch>
                  <a:fillRect l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>
            <a:extLst>
              <a:ext uri="{FF2B5EF4-FFF2-40B4-BE49-F238E27FC236}">
                <a16:creationId xmlns:a16="http://schemas.microsoft.com/office/drawing/2014/main" id="{12EE81A9-1E72-CDA8-22C6-7BCD10BA4501}"/>
              </a:ext>
            </a:extLst>
          </p:cNvPr>
          <p:cNvSpPr/>
          <p:nvPr/>
        </p:nvSpPr>
        <p:spPr>
          <a:xfrm>
            <a:off x="3417520" y="3923400"/>
            <a:ext cx="2019954" cy="966031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8280FCF-6437-D3E8-0FAD-2C0C1DF8D5AB}"/>
              </a:ext>
            </a:extLst>
          </p:cNvPr>
          <p:cNvCxnSpPr>
            <a:cxnSpLocks/>
          </p:cNvCxnSpPr>
          <p:nvPr/>
        </p:nvCxnSpPr>
        <p:spPr>
          <a:xfrm flipV="1">
            <a:off x="6501956" y="4538767"/>
            <a:ext cx="0" cy="1515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8A248C2-CCF5-4A1E-B767-FBF10DD89DA6}"/>
              </a:ext>
            </a:extLst>
          </p:cNvPr>
          <p:cNvCxnSpPr>
            <a:cxnSpLocks/>
          </p:cNvCxnSpPr>
          <p:nvPr/>
        </p:nvCxnSpPr>
        <p:spPr>
          <a:xfrm flipV="1">
            <a:off x="7032400" y="4361487"/>
            <a:ext cx="0" cy="1516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38E4528-E83A-05A3-F456-9E50693B0A7F}"/>
              </a:ext>
            </a:extLst>
          </p:cNvPr>
          <p:cNvCxnSpPr>
            <a:cxnSpLocks/>
            <a:endCxn id="119" idx="4"/>
          </p:cNvCxnSpPr>
          <p:nvPr/>
        </p:nvCxnSpPr>
        <p:spPr>
          <a:xfrm flipV="1">
            <a:off x="6501307" y="4177083"/>
            <a:ext cx="0" cy="1455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F3E05E7-162D-11AA-586B-4D6FC8CE5C38}"/>
              </a:ext>
            </a:extLst>
          </p:cNvPr>
          <p:cNvCxnSpPr>
            <a:cxnSpLocks/>
          </p:cNvCxnSpPr>
          <p:nvPr/>
        </p:nvCxnSpPr>
        <p:spPr>
          <a:xfrm>
            <a:off x="5618626" y="4140537"/>
            <a:ext cx="1908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004BE6F-2073-2402-6F1E-B6620A5166BC}"/>
              </a:ext>
            </a:extLst>
          </p:cNvPr>
          <p:cNvCxnSpPr>
            <a:cxnSpLocks/>
          </p:cNvCxnSpPr>
          <p:nvPr/>
        </p:nvCxnSpPr>
        <p:spPr>
          <a:xfrm>
            <a:off x="5618626" y="4316867"/>
            <a:ext cx="1908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EF38921-5D07-A116-BF00-8CCE482747B3}"/>
              </a:ext>
            </a:extLst>
          </p:cNvPr>
          <p:cNvCxnSpPr>
            <a:cxnSpLocks/>
          </p:cNvCxnSpPr>
          <p:nvPr/>
        </p:nvCxnSpPr>
        <p:spPr>
          <a:xfrm>
            <a:off x="5618626" y="4514223"/>
            <a:ext cx="1908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6CA58EA-2B9A-9354-106A-630BCB5A5967}"/>
              </a:ext>
            </a:extLst>
          </p:cNvPr>
          <p:cNvCxnSpPr>
            <a:cxnSpLocks/>
          </p:cNvCxnSpPr>
          <p:nvPr/>
        </p:nvCxnSpPr>
        <p:spPr>
          <a:xfrm>
            <a:off x="5618626" y="4691419"/>
            <a:ext cx="1908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47EFDDD0-6C7D-F282-4FF1-10528880CCF9}"/>
              </a:ext>
            </a:extLst>
          </p:cNvPr>
          <p:cNvSpPr/>
          <p:nvPr/>
        </p:nvSpPr>
        <p:spPr>
          <a:xfrm>
            <a:off x="6467567" y="4109603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D826748-4630-E534-E289-34B7B4F629A6}"/>
              </a:ext>
            </a:extLst>
          </p:cNvPr>
          <p:cNvSpPr/>
          <p:nvPr/>
        </p:nvSpPr>
        <p:spPr>
          <a:xfrm>
            <a:off x="6998660" y="4288923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D00E1BA-1F92-0C25-8D21-449BCD9652AB}"/>
              </a:ext>
            </a:extLst>
          </p:cNvPr>
          <p:cNvSpPr/>
          <p:nvPr/>
        </p:nvSpPr>
        <p:spPr>
          <a:xfrm>
            <a:off x="6468216" y="4478813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EC43820-D173-EF26-8C5A-88DC5D41C863}"/>
              </a:ext>
            </a:extLst>
          </p:cNvPr>
          <p:cNvCxnSpPr>
            <a:cxnSpLocks/>
            <a:stCxn id="123" idx="4"/>
          </p:cNvCxnSpPr>
          <p:nvPr/>
        </p:nvCxnSpPr>
        <p:spPr>
          <a:xfrm>
            <a:off x="7204864" y="4185277"/>
            <a:ext cx="0" cy="502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3FC80397-5F50-D009-A35B-9D9919DAFE0F}"/>
              </a:ext>
            </a:extLst>
          </p:cNvPr>
          <p:cNvSpPr/>
          <p:nvPr/>
        </p:nvSpPr>
        <p:spPr>
          <a:xfrm>
            <a:off x="7171124" y="411779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7775E64B-B1D8-3042-17C3-7874C9BB14F3}"/>
                  </a:ext>
                </a:extLst>
              </p:cNvPr>
              <p:cNvSpPr/>
              <p:nvPr/>
            </p:nvSpPr>
            <p:spPr>
              <a:xfrm>
                <a:off x="5701224" y="4062960"/>
                <a:ext cx="384628" cy="720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ZXZ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7775E64B-B1D8-3042-17C3-7874C9BB1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224" y="4062960"/>
                <a:ext cx="384628" cy="72036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5">
            <a:extLst>
              <a:ext uri="{FF2B5EF4-FFF2-40B4-BE49-F238E27FC236}">
                <a16:creationId xmlns:a16="http://schemas.microsoft.com/office/drawing/2014/main" id="{1E86102D-C3C3-449E-74EC-FA4E10E0A9CB}"/>
              </a:ext>
            </a:extLst>
          </p:cNvPr>
          <p:cNvSpPr/>
          <p:nvPr/>
        </p:nvSpPr>
        <p:spPr>
          <a:xfrm>
            <a:off x="5533322" y="3923400"/>
            <a:ext cx="2081403" cy="966031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FBA2AF7-1953-DB29-87BA-E9C44932A680}"/>
                  </a:ext>
                </a:extLst>
              </p:cNvPr>
              <p:cNvSpPr txBox="1"/>
              <p:nvPr/>
            </p:nvSpPr>
            <p:spPr>
              <a:xfrm>
                <a:off x="1193355" y="4975804"/>
                <a:ext cx="212831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400">
                    <a:latin typeface="Calibri" panose="020F0502020204030204" pitchFamily="34" charset="0"/>
                    <a:cs typeface="Calibri" panose="020F0502020204030204" pitchFamily="34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vi-VN" sz="14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 sz="1400" i="1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FBA2AF7-1953-DB29-87BA-E9C44932A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55" y="4975804"/>
                <a:ext cx="2128317" cy="215444"/>
              </a:xfrm>
              <a:prstGeom prst="rect">
                <a:avLst/>
              </a:prstGeom>
              <a:blipFill>
                <a:blip r:embed="rId28"/>
                <a:stretch>
                  <a:fillRect l="-5357" t="-22222" b="-5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BD105D0-CB71-02AA-04A3-203AA6703E7E}"/>
                  </a:ext>
                </a:extLst>
              </p:cNvPr>
              <p:cNvSpPr txBox="1"/>
              <p:nvPr/>
            </p:nvSpPr>
            <p:spPr>
              <a:xfrm>
                <a:off x="3417519" y="4975805"/>
                <a:ext cx="201995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400" b="0">
                    <a:latin typeface="Calibri" panose="020F0502020204030204" pitchFamily="34" charset="0"/>
                    <a:cs typeface="Calibri" panose="020F0502020204030204" pitchFamily="34" charset="0"/>
                  </a:rPr>
                  <a:t>(c)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400" i="0">
                            <a:latin typeface="Cambria Math" panose="02040503050406030204" pitchFamily="18" charset="0"/>
                          </a:rPr>
                          <m:t>chain</m:t>
                        </m:r>
                      </m:sub>
                    </m:sSub>
                    <m:r>
                      <a:rPr lang="vi-VN" sz="14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vi-VN" sz="1400" i="1">
                        <a:latin typeface="Cambria Math" panose="02040503050406030204" pitchFamily="18" charset="0"/>
                      </a:rPr>
                      <m:t>𝑍𝑋𝑍</m:t>
                    </m:r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 sz="1400" i="1"/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BD105D0-CB71-02AA-04A3-203AA6703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519" y="4975805"/>
                <a:ext cx="2019953" cy="215444"/>
              </a:xfrm>
              <a:prstGeom prst="rect">
                <a:avLst/>
              </a:prstGeom>
              <a:blipFill>
                <a:blip r:embed="rId29"/>
                <a:stretch>
                  <a:fillRect l="-5625" t="-22222" b="-5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A227169-9A87-AAFA-3FC5-8BC72BD867D3}"/>
                  </a:ext>
                </a:extLst>
              </p:cNvPr>
              <p:cNvSpPr txBox="1"/>
              <p:nvPr/>
            </p:nvSpPr>
            <p:spPr>
              <a:xfrm>
                <a:off x="5498594" y="4948139"/>
                <a:ext cx="2337462" cy="2357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400" b="0">
                    <a:latin typeface="Calibri" panose="020F0502020204030204" pitchFamily="34" charset="0"/>
                    <a:cs typeface="Calibri" panose="020F0502020204030204" pitchFamily="34" charset="0"/>
                  </a:rPr>
                  <a:t>(d)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vi-VN" sz="1400" i="1">
                        <a:latin typeface="Cambria Math" panose="02040503050406030204" pitchFamily="18" charset="0"/>
                      </a:rPr>
                      <m:t>𝑍𝑋𝑍</m:t>
                    </m:r>
                    <m:r>
                      <a:rPr lang="vi-VN" sz="14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400" i="1">
                            <a:latin typeface="Cambria Math" panose="02040503050406030204" pitchFamily="18" charset="0"/>
                          </a:rPr>
                          <m:t>alternating</m:t>
                        </m:r>
                      </m:sub>
                    </m:sSub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 sz="1400" i="1"/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A227169-9A87-AAFA-3FC5-8BC72BD86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594" y="4948139"/>
                <a:ext cx="2337462" cy="235770"/>
              </a:xfrm>
              <a:prstGeom prst="rect">
                <a:avLst/>
              </a:prstGeom>
              <a:blipFill>
                <a:blip r:embed="rId30"/>
                <a:stretch>
                  <a:fillRect l="-4324" t="-25000" b="-35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547342A-4E9C-253C-3BA6-042EF96E9DEC}"/>
              </a:ext>
            </a:extLst>
          </p:cNvPr>
          <p:cNvCxnSpPr>
            <a:cxnSpLocks/>
          </p:cNvCxnSpPr>
          <p:nvPr/>
        </p:nvCxnSpPr>
        <p:spPr>
          <a:xfrm>
            <a:off x="6800872" y="3923400"/>
            <a:ext cx="820" cy="9577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134A712-9F79-8320-5B52-DD464C7F347E}"/>
              </a:ext>
            </a:extLst>
          </p:cNvPr>
          <p:cNvCxnSpPr>
            <a:cxnSpLocks/>
          </p:cNvCxnSpPr>
          <p:nvPr/>
        </p:nvCxnSpPr>
        <p:spPr>
          <a:xfrm>
            <a:off x="6159072" y="3930648"/>
            <a:ext cx="820" cy="9577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1553C7E-9F1C-A8E6-B069-159C1B8C7BFB}"/>
              </a:ext>
            </a:extLst>
          </p:cNvPr>
          <p:cNvSpPr txBox="1"/>
          <p:nvPr/>
        </p:nvSpPr>
        <p:spPr>
          <a:xfrm>
            <a:off x="6152411" y="3917084"/>
            <a:ext cx="634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800"/>
              <a:t>Odd layer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DD1BD68-C93E-AFAE-05EA-52AE1020E5B3}"/>
              </a:ext>
            </a:extLst>
          </p:cNvPr>
          <p:cNvSpPr txBox="1"/>
          <p:nvPr/>
        </p:nvSpPr>
        <p:spPr>
          <a:xfrm>
            <a:off x="6793887" y="3917463"/>
            <a:ext cx="6511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800"/>
              <a:t>Even layer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2DF44CD-D154-85A0-6894-225743BB1F82}"/>
              </a:ext>
            </a:extLst>
          </p:cNvPr>
          <p:cNvCxnSpPr>
            <a:cxnSpLocks/>
          </p:cNvCxnSpPr>
          <p:nvPr/>
        </p:nvCxnSpPr>
        <p:spPr>
          <a:xfrm>
            <a:off x="7800406" y="4139464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74ABA77-E84B-95FC-ABB7-A7649546BA2D}"/>
              </a:ext>
            </a:extLst>
          </p:cNvPr>
          <p:cNvCxnSpPr>
            <a:cxnSpLocks/>
          </p:cNvCxnSpPr>
          <p:nvPr/>
        </p:nvCxnSpPr>
        <p:spPr>
          <a:xfrm>
            <a:off x="7800406" y="4315794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70D70C5-5E91-14F9-28D7-9D1DAF856EC4}"/>
              </a:ext>
            </a:extLst>
          </p:cNvPr>
          <p:cNvCxnSpPr>
            <a:cxnSpLocks/>
          </p:cNvCxnSpPr>
          <p:nvPr/>
        </p:nvCxnSpPr>
        <p:spPr>
          <a:xfrm>
            <a:off x="7800406" y="4513150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1867429-0CE7-C845-0983-57286A075D4A}"/>
              </a:ext>
            </a:extLst>
          </p:cNvPr>
          <p:cNvCxnSpPr>
            <a:cxnSpLocks/>
          </p:cNvCxnSpPr>
          <p:nvPr/>
        </p:nvCxnSpPr>
        <p:spPr>
          <a:xfrm>
            <a:off x="7800406" y="4690346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DCDECE7-8051-21FF-A423-295584481982}"/>
                  </a:ext>
                </a:extLst>
              </p:cNvPr>
              <p:cNvSpPr/>
              <p:nvPr/>
            </p:nvSpPr>
            <p:spPr>
              <a:xfrm>
                <a:off x="7870103" y="404435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DCDECE7-8051-21FF-A423-295584481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3" y="4044357"/>
                <a:ext cx="390566" cy="164681"/>
              </a:xfrm>
              <a:prstGeom prst="rect">
                <a:avLst/>
              </a:prstGeom>
              <a:blipFill>
                <a:blip r:embed="rId31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E2DCEC0-2507-A443-E6EE-CF6B6E994BD6}"/>
                  </a:ext>
                </a:extLst>
              </p:cNvPr>
              <p:cNvSpPr/>
              <p:nvPr/>
            </p:nvSpPr>
            <p:spPr>
              <a:xfrm>
                <a:off x="7870103" y="4233002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E2DCEC0-2507-A443-E6EE-CF6B6E994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3" y="4233002"/>
                <a:ext cx="390566" cy="16468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97EA24E-262A-9DC1-3A16-B7DED6D0CC0D}"/>
                  </a:ext>
                </a:extLst>
              </p:cNvPr>
              <p:cNvSpPr/>
              <p:nvPr/>
            </p:nvSpPr>
            <p:spPr>
              <a:xfrm>
                <a:off x="7870103" y="4420188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97EA24E-262A-9DC1-3A16-B7DED6D0C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3" y="4420188"/>
                <a:ext cx="390566" cy="164681"/>
              </a:xfrm>
              <a:prstGeom prst="rect">
                <a:avLst/>
              </a:prstGeom>
              <a:blipFill>
                <a:blip r:embed="rId33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6C0D132-9C94-EDCE-5245-441D34F98F51}"/>
                  </a:ext>
                </a:extLst>
              </p:cNvPr>
              <p:cNvSpPr/>
              <p:nvPr/>
            </p:nvSpPr>
            <p:spPr>
              <a:xfrm>
                <a:off x="7870103" y="4608834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6C0D132-9C94-EDCE-5245-441D34F98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3" y="4608834"/>
                <a:ext cx="390566" cy="164681"/>
              </a:xfrm>
              <a:prstGeom prst="rect">
                <a:avLst/>
              </a:prstGeom>
              <a:blipFill>
                <a:blip r:embed="rId34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6841992-F7AC-A695-9785-DD10C2D60CA3}"/>
                  </a:ext>
                </a:extLst>
              </p:cNvPr>
              <p:cNvSpPr/>
              <p:nvPr/>
            </p:nvSpPr>
            <p:spPr>
              <a:xfrm>
                <a:off x="8304234" y="4047412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6841992-F7AC-A695-9785-DD10C2D60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4" y="4047412"/>
                <a:ext cx="390566" cy="164681"/>
              </a:xfrm>
              <a:prstGeom prst="rect">
                <a:avLst/>
              </a:prstGeom>
              <a:blipFill>
                <a:blip r:embed="rId35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0A5BF185-90F0-C59E-6018-B8ECFDEF106B}"/>
                  </a:ext>
                </a:extLst>
              </p:cNvPr>
              <p:cNvSpPr/>
              <p:nvPr/>
            </p:nvSpPr>
            <p:spPr>
              <a:xfrm>
                <a:off x="8304234" y="423605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0A5BF185-90F0-C59E-6018-B8ECFDEF1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4" y="4236057"/>
                <a:ext cx="390566" cy="164681"/>
              </a:xfrm>
              <a:prstGeom prst="rect">
                <a:avLst/>
              </a:prstGeom>
              <a:blipFill>
                <a:blip r:embed="rId36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5C84D03-AE13-8559-391A-72DA2F28E69A}"/>
                  </a:ext>
                </a:extLst>
              </p:cNvPr>
              <p:cNvSpPr/>
              <p:nvPr/>
            </p:nvSpPr>
            <p:spPr>
              <a:xfrm>
                <a:off x="8304234" y="442324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5C84D03-AE13-8559-391A-72DA2F28E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4" y="4423243"/>
                <a:ext cx="390566" cy="164681"/>
              </a:xfrm>
              <a:prstGeom prst="rect">
                <a:avLst/>
              </a:prstGeom>
              <a:blipFill>
                <a:blip r:embed="rId37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D1D66E3-5826-2FD8-2AE8-26754661C698}"/>
                  </a:ext>
                </a:extLst>
              </p:cNvPr>
              <p:cNvSpPr/>
              <p:nvPr/>
            </p:nvSpPr>
            <p:spPr>
              <a:xfrm>
                <a:off x="8304234" y="4611889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D1D66E3-5826-2FD8-2AE8-26754661C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4" y="4611889"/>
                <a:ext cx="390566" cy="164681"/>
              </a:xfrm>
              <a:prstGeom prst="rect">
                <a:avLst/>
              </a:prstGeom>
              <a:blipFill>
                <a:blip r:embed="rId38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98DCEC23-43AD-8B30-5C41-0E9323640B94}"/>
                  </a:ext>
                </a:extLst>
              </p:cNvPr>
              <p:cNvSpPr/>
              <p:nvPr/>
            </p:nvSpPr>
            <p:spPr>
              <a:xfrm>
                <a:off x="8739764" y="4053090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98DCEC23-43AD-8B30-5C41-0E9323640B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4" y="4053090"/>
                <a:ext cx="390566" cy="164681"/>
              </a:xfrm>
              <a:prstGeom prst="rect">
                <a:avLst/>
              </a:prstGeom>
              <a:blipFill>
                <a:blip r:embed="rId39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34EEBE90-89AD-9E3B-47D2-B9AB39A436E8}"/>
                  </a:ext>
                </a:extLst>
              </p:cNvPr>
              <p:cNvSpPr/>
              <p:nvPr/>
            </p:nvSpPr>
            <p:spPr>
              <a:xfrm>
                <a:off x="8739764" y="424173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34EEBE90-89AD-9E3B-47D2-B9AB39A43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4" y="4241735"/>
                <a:ext cx="390566" cy="164681"/>
              </a:xfrm>
              <a:prstGeom prst="rect">
                <a:avLst/>
              </a:prstGeom>
              <a:blipFill>
                <a:blip r:embed="rId40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50A8601-4531-BEE2-856C-AA42301076FA}"/>
                  </a:ext>
                </a:extLst>
              </p:cNvPr>
              <p:cNvSpPr/>
              <p:nvPr/>
            </p:nvSpPr>
            <p:spPr>
              <a:xfrm>
                <a:off x="8739764" y="442892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50A8601-4531-BEE2-856C-AA4230107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4" y="4428921"/>
                <a:ext cx="390566" cy="164681"/>
              </a:xfrm>
              <a:prstGeom prst="rect">
                <a:avLst/>
              </a:prstGeom>
              <a:blipFill>
                <a:blip r:embed="rId41"/>
                <a:stretch>
                  <a:fillRect l="-3030" r="-3030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B7A7DE4-C5C7-A9CF-5ABE-6DBD7CFC8745}"/>
                  </a:ext>
                </a:extLst>
              </p:cNvPr>
              <p:cNvSpPr/>
              <p:nvPr/>
            </p:nvSpPr>
            <p:spPr>
              <a:xfrm>
                <a:off x="8739764" y="461756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B7A7DE4-C5C7-A9CF-5ABE-6DBD7CFC87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4" y="4617567"/>
                <a:ext cx="390566" cy="164681"/>
              </a:xfrm>
              <a:prstGeom prst="rect">
                <a:avLst/>
              </a:prstGeom>
              <a:blipFill>
                <a:blip r:embed="rId42"/>
                <a:stretch>
                  <a:fillRect l="-3030" r="-3030"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Rectangle 178">
            <a:extLst>
              <a:ext uri="{FF2B5EF4-FFF2-40B4-BE49-F238E27FC236}">
                <a16:creationId xmlns:a16="http://schemas.microsoft.com/office/drawing/2014/main" id="{A951A3BA-940B-68DD-12B5-A5D0D51DF8A0}"/>
              </a:ext>
            </a:extLst>
          </p:cNvPr>
          <p:cNvSpPr/>
          <p:nvPr/>
        </p:nvSpPr>
        <p:spPr>
          <a:xfrm>
            <a:off x="7715100" y="3922327"/>
            <a:ext cx="2303861" cy="966031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47456ABF-06A0-D5C1-49EB-F63F40F75F43}"/>
                  </a:ext>
                </a:extLst>
              </p:cNvPr>
              <p:cNvSpPr txBox="1"/>
              <p:nvPr/>
            </p:nvSpPr>
            <p:spPr>
              <a:xfrm>
                <a:off x="7715098" y="4942576"/>
                <a:ext cx="156154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400">
                    <a:latin typeface="Calibri" panose="020F0502020204030204" pitchFamily="34" charset="0"/>
                    <a:cs typeface="Calibri" panose="020F0502020204030204" pitchFamily="34" charset="0"/>
                  </a:rPr>
                  <a:t>(e</a:t>
                </a:r>
                <a:r>
                  <a:rPr lang="vi-VN" sz="1400" b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vi-VN" sz="1400" i="1">
                        <a:latin typeface="Cambria Math" panose="02040503050406030204" pitchFamily="18" charset="0"/>
                      </a:rPr>
                      <m:t>𝑍𝑋𝑍</m:t>
                    </m:r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 sz="1400" i="1"/>
              </a:p>
            </p:txBody>
          </p:sp>
        </mc:Choice>
        <mc:Fallback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47456ABF-06A0-D5C1-49EB-F63F40F75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098" y="4942576"/>
                <a:ext cx="1561548" cy="215444"/>
              </a:xfrm>
              <a:prstGeom prst="rect">
                <a:avLst/>
              </a:prstGeom>
              <a:blipFill>
                <a:blip r:embed="rId43"/>
                <a:stretch>
                  <a:fillRect l="-7258" t="-27778" b="-4444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Rectangle 180">
            <a:extLst>
              <a:ext uri="{FF2B5EF4-FFF2-40B4-BE49-F238E27FC236}">
                <a16:creationId xmlns:a16="http://schemas.microsoft.com/office/drawing/2014/main" id="{F29838F9-96C6-E004-5F92-5B55BFFE038A}"/>
              </a:ext>
            </a:extLst>
          </p:cNvPr>
          <p:cNvSpPr/>
          <p:nvPr/>
        </p:nvSpPr>
        <p:spPr>
          <a:xfrm>
            <a:off x="1084627" y="1812548"/>
            <a:ext cx="2669330" cy="316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(a) Parameterized quantum circuit</a:t>
            </a:r>
            <a:endParaRPr lang="en-CA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4301462-5D67-A0DA-4193-2DB8159A5B90}"/>
              </a:ext>
            </a:extLst>
          </p:cNvPr>
          <p:cNvSpPr/>
          <p:nvPr/>
        </p:nvSpPr>
        <p:spPr>
          <a:xfrm>
            <a:off x="10012830" y="4279496"/>
            <a:ext cx="598266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+</a:t>
            </a:r>
            <a:endParaRPr lang="en-CA" sz="2800" dirty="0">
              <a:solidFill>
                <a:schemeClr val="tx1"/>
              </a:solidFill>
            </a:endParaRP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1AD5232A-8CB2-733A-1766-80A268961C66}"/>
              </a:ext>
            </a:extLst>
          </p:cNvPr>
          <p:cNvCxnSpPr>
            <a:cxnSpLocks/>
          </p:cNvCxnSpPr>
          <p:nvPr/>
        </p:nvCxnSpPr>
        <p:spPr>
          <a:xfrm>
            <a:off x="6441010" y="4274590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A7FF518D-E5EC-C477-9842-78FC071328FD}"/>
              </a:ext>
            </a:extLst>
          </p:cNvPr>
          <p:cNvCxnSpPr>
            <a:cxnSpLocks/>
          </p:cNvCxnSpPr>
          <p:nvPr/>
        </p:nvCxnSpPr>
        <p:spPr>
          <a:xfrm flipV="1">
            <a:off x="6439032" y="4276336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E73B812-A373-5216-C787-4BE719421DC8}"/>
              </a:ext>
            </a:extLst>
          </p:cNvPr>
          <p:cNvCxnSpPr>
            <a:cxnSpLocks/>
          </p:cNvCxnSpPr>
          <p:nvPr/>
        </p:nvCxnSpPr>
        <p:spPr>
          <a:xfrm>
            <a:off x="6440735" y="4641847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B899A135-DCB9-3A1F-90C5-C5C279585FD2}"/>
              </a:ext>
            </a:extLst>
          </p:cNvPr>
          <p:cNvCxnSpPr>
            <a:cxnSpLocks/>
          </p:cNvCxnSpPr>
          <p:nvPr/>
        </p:nvCxnSpPr>
        <p:spPr>
          <a:xfrm flipV="1">
            <a:off x="6438757" y="4643593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903C5BAA-54F5-DDB3-87D6-6DBBAD233480}"/>
              </a:ext>
            </a:extLst>
          </p:cNvPr>
          <p:cNvCxnSpPr>
            <a:cxnSpLocks/>
          </p:cNvCxnSpPr>
          <p:nvPr/>
        </p:nvCxnSpPr>
        <p:spPr>
          <a:xfrm>
            <a:off x="6974920" y="4461336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8FDBBC8-6161-6555-B3DC-4FCD875244EA}"/>
              </a:ext>
            </a:extLst>
          </p:cNvPr>
          <p:cNvCxnSpPr>
            <a:cxnSpLocks/>
          </p:cNvCxnSpPr>
          <p:nvPr/>
        </p:nvCxnSpPr>
        <p:spPr>
          <a:xfrm flipV="1">
            <a:off x="6972942" y="4463082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E2399E39-BEFB-CD86-2D22-B8301039A841}"/>
              </a:ext>
            </a:extLst>
          </p:cNvPr>
          <p:cNvCxnSpPr>
            <a:cxnSpLocks/>
          </p:cNvCxnSpPr>
          <p:nvPr/>
        </p:nvCxnSpPr>
        <p:spPr>
          <a:xfrm>
            <a:off x="7150628" y="4638986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8198164-1BA1-D938-C9C4-A203A5B8901B}"/>
              </a:ext>
            </a:extLst>
          </p:cNvPr>
          <p:cNvCxnSpPr>
            <a:cxnSpLocks/>
          </p:cNvCxnSpPr>
          <p:nvPr/>
        </p:nvCxnSpPr>
        <p:spPr>
          <a:xfrm flipV="1">
            <a:off x="7148650" y="4640732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56721E0-4F17-CC88-5DA5-2F992C78B035}"/>
              </a:ext>
            </a:extLst>
          </p:cNvPr>
          <p:cNvCxnSpPr>
            <a:cxnSpLocks/>
          </p:cNvCxnSpPr>
          <p:nvPr/>
        </p:nvCxnSpPr>
        <p:spPr>
          <a:xfrm>
            <a:off x="7442616" y="3926923"/>
            <a:ext cx="820" cy="9577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E63BB9-1FFD-30A4-DCD1-AD9239FD83E4}"/>
                  </a:ext>
                </a:extLst>
              </p:cNvPr>
              <p:cNvSpPr/>
              <p:nvPr/>
            </p:nvSpPr>
            <p:spPr>
              <a:xfrm>
                <a:off x="9548757" y="4068740"/>
                <a:ext cx="384628" cy="720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ZXZ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E63BB9-1FFD-30A4-DCD1-AD9239FD8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57" y="4068740"/>
                <a:ext cx="384628" cy="72036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BC48ED4-FC0E-E4DD-BBB3-762EBD66E6C7}"/>
              </a:ext>
            </a:extLst>
          </p:cNvPr>
          <p:cNvSpPr/>
          <p:nvPr/>
        </p:nvSpPr>
        <p:spPr>
          <a:xfrm>
            <a:off x="9053012" y="4300158"/>
            <a:ext cx="614482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=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131" name="Left Bracket 130">
            <a:extLst>
              <a:ext uri="{FF2B5EF4-FFF2-40B4-BE49-F238E27FC236}">
                <a16:creationId xmlns:a16="http://schemas.microsoft.com/office/drawing/2014/main" id="{2122B55C-ABDD-62D9-A892-A9DDAA31EBEE}"/>
              </a:ext>
            </a:extLst>
          </p:cNvPr>
          <p:cNvSpPr/>
          <p:nvPr/>
        </p:nvSpPr>
        <p:spPr>
          <a:xfrm>
            <a:off x="1088384" y="3822539"/>
            <a:ext cx="99675" cy="111600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4" name="Left Bracket 133">
            <a:extLst>
              <a:ext uri="{FF2B5EF4-FFF2-40B4-BE49-F238E27FC236}">
                <a16:creationId xmlns:a16="http://schemas.microsoft.com/office/drawing/2014/main" id="{EB32DB96-D8D7-ED19-3FCA-CBFD435FEB86}"/>
              </a:ext>
            </a:extLst>
          </p:cNvPr>
          <p:cNvSpPr/>
          <p:nvPr/>
        </p:nvSpPr>
        <p:spPr>
          <a:xfrm rot="10800000">
            <a:off x="10009825" y="3848763"/>
            <a:ext cx="99675" cy="111600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D7FC433-0BA6-FCBC-A84F-B858469848F2}"/>
                  </a:ext>
                </a:extLst>
              </p:cNvPr>
              <p:cNvSpPr txBox="1"/>
              <p:nvPr/>
            </p:nvSpPr>
            <p:spPr>
              <a:xfrm>
                <a:off x="9902693" y="4846603"/>
                <a:ext cx="8246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vi-VN" sz="14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VN" sz="1400" i="1"/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D7FC433-0BA6-FCBC-A84F-B85846984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693" y="4846603"/>
                <a:ext cx="824697" cy="307777"/>
              </a:xfrm>
              <a:prstGeom prst="rect">
                <a:avLst/>
              </a:prstGeom>
              <a:blipFill>
                <a:blip r:embed="rId4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348B554B-018C-B024-83D9-6494C0748168}"/>
              </a:ext>
            </a:extLst>
          </p:cNvPr>
          <p:cNvSpPr/>
          <p:nvPr/>
        </p:nvSpPr>
        <p:spPr>
          <a:xfrm>
            <a:off x="1865832" y="2406545"/>
            <a:ext cx="2246260" cy="1075375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03D1743-E26D-D8C9-59ED-C41FEDA9B093}"/>
                  </a:ext>
                </a:extLst>
              </p:cNvPr>
              <p:cNvSpPr/>
              <p:nvPr/>
            </p:nvSpPr>
            <p:spPr>
              <a:xfrm>
                <a:off x="2398848" y="2462125"/>
                <a:ext cx="477939" cy="3168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</m:oMath>
                  </m:oMathPara>
                </a14:m>
                <a:endParaRPr lang="en-CA" sz="140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03D1743-E26D-D8C9-59ED-C41FEDA9B0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848" y="2462125"/>
                <a:ext cx="477939" cy="316881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DECF2DC-CB72-CA54-DEEE-2DD965C82A7B}"/>
              </a:ext>
            </a:extLst>
          </p:cNvPr>
          <p:cNvCxnSpPr>
            <a:cxnSpLocks/>
          </p:cNvCxnSpPr>
          <p:nvPr/>
        </p:nvCxnSpPr>
        <p:spPr>
          <a:xfrm flipH="1" flipV="1">
            <a:off x="9537933" y="3707703"/>
            <a:ext cx="1392857" cy="14641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8" name="Left Bracket 167">
            <a:extLst>
              <a:ext uri="{FF2B5EF4-FFF2-40B4-BE49-F238E27FC236}">
                <a16:creationId xmlns:a16="http://schemas.microsoft.com/office/drawing/2014/main" id="{79674191-10B9-82E4-DC68-9584386599C7}"/>
              </a:ext>
            </a:extLst>
          </p:cNvPr>
          <p:cNvSpPr/>
          <p:nvPr/>
        </p:nvSpPr>
        <p:spPr>
          <a:xfrm>
            <a:off x="2848988" y="2486142"/>
            <a:ext cx="114247" cy="933851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9" name="Left Bracket 168">
            <a:extLst>
              <a:ext uri="{FF2B5EF4-FFF2-40B4-BE49-F238E27FC236}">
                <a16:creationId xmlns:a16="http://schemas.microsoft.com/office/drawing/2014/main" id="{B2468C02-D517-4D45-4F3A-C61C30A35D8E}"/>
              </a:ext>
            </a:extLst>
          </p:cNvPr>
          <p:cNvSpPr/>
          <p:nvPr/>
        </p:nvSpPr>
        <p:spPr>
          <a:xfrm flipH="1">
            <a:off x="3596987" y="2477175"/>
            <a:ext cx="114247" cy="933851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BD423EA-80D9-B3F0-5C7F-B9DB30212082}"/>
                  </a:ext>
                </a:extLst>
              </p:cNvPr>
              <p:cNvSpPr txBox="1"/>
              <p:nvPr/>
            </p:nvSpPr>
            <p:spPr>
              <a:xfrm>
                <a:off x="3711764" y="3242069"/>
                <a:ext cx="3953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000" b="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vi-VN" sz="10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VN" sz="1000" i="1"/>
              </a:p>
            </p:txBody>
          </p:sp>
        </mc:Choice>
        <mc:Fallback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BD423EA-80D9-B3F0-5C7F-B9DB30212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764" y="3242069"/>
                <a:ext cx="395301" cy="246221"/>
              </a:xfrm>
              <a:prstGeom prst="rect">
                <a:avLst/>
              </a:prstGeom>
              <a:blipFill>
                <a:blip r:embed="rId4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662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35883</TotalTime>
  <Words>199</Words>
  <Application>Microsoft Macintosh PowerPoint</Application>
  <PresentationFormat>Widescreen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Tuan Hai Vu</dc:creator>
  <cp:lastModifiedBy>Tuan Hai Vu</cp:lastModifiedBy>
  <cp:revision>9</cp:revision>
  <dcterms:created xsi:type="dcterms:W3CDTF">2024-06-22T10:40:34Z</dcterms:created>
  <dcterms:modified xsi:type="dcterms:W3CDTF">2024-12-03T01:17:18Z</dcterms:modified>
</cp:coreProperties>
</file>