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1"/>
  </p:normalViewPr>
  <p:slideViewPr>
    <p:cSldViewPr snapToGrid="0">
      <p:cViewPr varScale="1">
        <p:scale>
          <a:sx n="70" d="100"/>
          <a:sy n="70" d="100"/>
        </p:scale>
        <p:origin x="11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5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0.png"/><Relationship Id="rId4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e 1">
            <a:extLst>
              <a:ext uri="{FF2B5EF4-FFF2-40B4-BE49-F238E27FC236}">
                <a16:creationId xmlns:a16="http://schemas.microsoft.com/office/drawing/2014/main" id="{B1406878-726E-57A6-E7FC-D3B343B6E2CD}"/>
              </a:ext>
            </a:extLst>
          </p:cNvPr>
          <p:cNvSpPr/>
          <p:nvPr/>
        </p:nvSpPr>
        <p:spPr>
          <a:xfrm>
            <a:off x="538164" y="2861591"/>
            <a:ext cx="104283" cy="413751"/>
          </a:xfrm>
          <a:prstGeom prst="leftBrace">
            <a:avLst>
              <a:gd name="adj1" fmla="val 4839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4A865F-AB35-0100-1DD5-EC8A705FF51F}"/>
                  </a:ext>
                </a:extLst>
              </p:cNvPr>
              <p:cNvSpPr/>
              <p:nvPr/>
            </p:nvSpPr>
            <p:spPr>
              <a:xfrm>
                <a:off x="704398" y="3097627"/>
                <a:ext cx="559512" cy="178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4A865F-AB35-0100-1DD5-EC8A705FF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98" y="3097627"/>
                <a:ext cx="559512" cy="178839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706E93-0CCB-F58E-B72F-651EDA3707FD}"/>
                  </a:ext>
                </a:extLst>
              </p:cNvPr>
              <p:cNvSpPr/>
              <p:nvPr/>
            </p:nvSpPr>
            <p:spPr>
              <a:xfrm>
                <a:off x="1317335" y="3096503"/>
                <a:ext cx="559512" cy="178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706E93-0CCB-F58E-B72F-651EDA370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35" y="3096503"/>
                <a:ext cx="559512" cy="178839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20CB5E-92F1-1C41-A6A9-B3C8E2F15DF0}"/>
                  </a:ext>
                </a:extLst>
              </p:cNvPr>
              <p:cNvSpPr/>
              <p:nvPr/>
            </p:nvSpPr>
            <p:spPr>
              <a:xfrm>
                <a:off x="1922652" y="3096503"/>
                <a:ext cx="559512" cy="178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20CB5E-92F1-1C41-A6A9-B3C8E2F15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52" y="3096503"/>
                <a:ext cx="559512" cy="178839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7D4DEC-6E83-C6E7-A2A1-EE9DB55D19CE}"/>
                  </a:ext>
                </a:extLst>
              </p:cNvPr>
              <p:cNvSpPr/>
              <p:nvPr/>
            </p:nvSpPr>
            <p:spPr>
              <a:xfrm>
                <a:off x="703275" y="2861592"/>
                <a:ext cx="559512" cy="190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7D4DEC-6E83-C6E7-A2A1-EE9DB55D1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5" y="2861592"/>
                <a:ext cx="559512" cy="190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AD7F13-C93F-F2FB-0E43-C0510061A0A7}"/>
                  </a:ext>
                </a:extLst>
              </p:cNvPr>
              <p:cNvSpPr/>
              <p:nvPr/>
            </p:nvSpPr>
            <p:spPr>
              <a:xfrm>
                <a:off x="1314494" y="2861592"/>
                <a:ext cx="559512" cy="190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AD7F13-C93F-F2FB-0E43-C0510061A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94" y="2861592"/>
                <a:ext cx="559512" cy="190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45427B-D048-0618-523B-A14CCF435AE6}"/>
                  </a:ext>
                </a:extLst>
              </p:cNvPr>
              <p:cNvSpPr/>
              <p:nvPr/>
            </p:nvSpPr>
            <p:spPr>
              <a:xfrm>
                <a:off x="1921660" y="2864418"/>
                <a:ext cx="559512" cy="190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𝐶𝑋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45427B-D048-0618-523B-A14CCF435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60" y="2864418"/>
                <a:ext cx="559512" cy="1902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A16B57-190A-F69E-5EA8-5D9299ACB09C}"/>
                  </a:ext>
                </a:extLst>
              </p:cNvPr>
              <p:cNvSpPr txBox="1"/>
              <p:nvPr/>
            </p:nvSpPr>
            <p:spPr>
              <a:xfrm>
                <a:off x="2384491" y="2937158"/>
                <a:ext cx="443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A16B57-190A-F69E-5EA8-5D9299AC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91" y="2937158"/>
                <a:ext cx="44351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86FB65-29B9-6F46-5787-25F31B0F69A7}"/>
              </a:ext>
            </a:extLst>
          </p:cNvPr>
          <p:cNvCxnSpPr>
            <a:cxnSpLocks/>
          </p:cNvCxnSpPr>
          <p:nvPr/>
        </p:nvCxnSpPr>
        <p:spPr>
          <a:xfrm>
            <a:off x="538164" y="3724489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6DCD53-2E6B-84C4-EE07-6EF5E948A0D9}"/>
              </a:ext>
            </a:extLst>
          </p:cNvPr>
          <p:cNvCxnSpPr>
            <a:cxnSpLocks/>
          </p:cNvCxnSpPr>
          <p:nvPr/>
        </p:nvCxnSpPr>
        <p:spPr>
          <a:xfrm>
            <a:off x="538164" y="3900819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8F053E-4643-B338-C782-775C48FB6DDF}"/>
              </a:ext>
            </a:extLst>
          </p:cNvPr>
          <p:cNvCxnSpPr>
            <a:cxnSpLocks/>
          </p:cNvCxnSpPr>
          <p:nvPr/>
        </p:nvCxnSpPr>
        <p:spPr>
          <a:xfrm>
            <a:off x="538164" y="4098175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5AFDA2-6F75-1B70-C394-A4503FE671F7}"/>
              </a:ext>
            </a:extLst>
          </p:cNvPr>
          <p:cNvCxnSpPr>
            <a:cxnSpLocks/>
          </p:cNvCxnSpPr>
          <p:nvPr/>
        </p:nvCxnSpPr>
        <p:spPr>
          <a:xfrm>
            <a:off x="538164" y="441348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4EEEE8-8E15-9DFD-F407-C3470AE3E536}"/>
                  </a:ext>
                </a:extLst>
              </p:cNvPr>
              <p:cNvSpPr/>
              <p:nvPr/>
            </p:nvSpPr>
            <p:spPr>
              <a:xfrm>
                <a:off x="661971" y="36293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4EEEE8-8E15-9DFD-F407-C3470AE3E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1" y="3629382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9166E63-9844-4D0E-2706-77FD8773D5E7}"/>
                  </a:ext>
                </a:extLst>
              </p:cNvPr>
              <p:cNvSpPr/>
              <p:nvPr/>
            </p:nvSpPr>
            <p:spPr>
              <a:xfrm>
                <a:off x="661971" y="381802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9166E63-9844-4D0E-2706-77FD8773D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1" y="3818027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EBB663-89D1-04BD-471A-4C51905B1536}"/>
                  </a:ext>
                </a:extLst>
              </p:cNvPr>
              <p:cNvSpPr/>
              <p:nvPr/>
            </p:nvSpPr>
            <p:spPr>
              <a:xfrm>
                <a:off x="661971" y="400521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EBB663-89D1-04BD-471A-4C51905B1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71" y="4005213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53D3FC74-4BB1-F549-76F5-137AD28D50FA}"/>
              </a:ext>
            </a:extLst>
          </p:cNvPr>
          <p:cNvSpPr/>
          <p:nvPr/>
        </p:nvSpPr>
        <p:spPr>
          <a:xfrm>
            <a:off x="1091593" y="369355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50FFF2-4827-BBB7-11FF-CB3B22E02E4C}"/>
              </a:ext>
            </a:extLst>
          </p:cNvPr>
          <p:cNvSpPr/>
          <p:nvPr/>
        </p:nvSpPr>
        <p:spPr>
          <a:xfrm>
            <a:off x="1091593" y="387287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C9530-787D-12A3-4504-99560D09EEBF}"/>
              </a:ext>
            </a:extLst>
          </p:cNvPr>
          <p:cNvSpPr/>
          <p:nvPr/>
        </p:nvSpPr>
        <p:spPr>
          <a:xfrm>
            <a:off x="1374765" y="439090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C1A67D-D027-9A2A-4343-A100C269D5F9}"/>
              </a:ext>
            </a:extLst>
          </p:cNvPr>
          <p:cNvCxnSpPr>
            <a:cxnSpLocks/>
            <a:stCxn id="29" idx="0"/>
            <a:endCxn id="37" idx="2"/>
          </p:cNvCxnSpPr>
          <p:nvPr/>
        </p:nvCxnSpPr>
        <p:spPr>
          <a:xfrm flipH="1" flipV="1">
            <a:off x="1405011" y="3985763"/>
            <a:ext cx="3494" cy="405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2C7EBC-F772-7917-0BCE-98305A8E49E8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1125333" y="3761035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EEF23A-5B3F-BA8D-AF04-D8A083AF3298}"/>
                  </a:ext>
                </a:extLst>
              </p:cNvPr>
              <p:cNvSpPr/>
              <p:nvPr/>
            </p:nvSpPr>
            <p:spPr>
              <a:xfrm>
                <a:off x="1209728" y="36324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CEEF23A-5B3F-BA8D-AF04-D8A083AF3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28" y="3632437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FF82BC-2603-BE07-304B-879486388C50}"/>
                  </a:ext>
                </a:extLst>
              </p:cNvPr>
              <p:cNvSpPr/>
              <p:nvPr/>
            </p:nvSpPr>
            <p:spPr>
              <a:xfrm>
                <a:off x="1209728" y="38210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FF82BC-2603-BE07-304B-879486388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28" y="3821082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78446D2-1C5D-0144-B86D-5429D94938FA}"/>
              </a:ext>
            </a:extLst>
          </p:cNvPr>
          <p:cNvSpPr/>
          <p:nvPr/>
        </p:nvSpPr>
        <p:spPr>
          <a:xfrm>
            <a:off x="1656220" y="3619129"/>
            <a:ext cx="387451" cy="839259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881296-161A-9869-0C55-5434E1162568}"/>
                  </a:ext>
                </a:extLst>
              </p:cNvPr>
              <p:cNvSpPr txBox="1"/>
              <p:nvPr/>
            </p:nvSpPr>
            <p:spPr>
              <a:xfrm>
                <a:off x="1062828" y="4115158"/>
                <a:ext cx="342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881296-161A-9869-0C55-5434E116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28" y="4115158"/>
                <a:ext cx="34218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3FB1BE-8872-E3A9-EB27-626560EB90C1}"/>
                  </a:ext>
                </a:extLst>
              </p:cNvPr>
              <p:cNvSpPr txBox="1"/>
              <p:nvPr/>
            </p:nvSpPr>
            <p:spPr>
              <a:xfrm>
                <a:off x="2089392" y="4119068"/>
                <a:ext cx="443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3FB1BE-8872-E3A9-EB27-626560EB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92" y="4119068"/>
                <a:ext cx="44351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CE57FC-31CD-2287-09D1-B44951C7A3E7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849946" y="3327068"/>
            <a:ext cx="0" cy="29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7D2483-2390-8EDB-54F5-4D6CB1B08164}"/>
              </a:ext>
            </a:extLst>
          </p:cNvPr>
          <p:cNvSpPr txBox="1"/>
          <p:nvPr/>
        </p:nvSpPr>
        <p:spPr>
          <a:xfrm>
            <a:off x="452550" y="3338010"/>
            <a:ext cx="1416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Choose from pool</a:t>
            </a:r>
            <a:endParaRPr lang="en-VN" sz="1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C014E3-7B46-AF5E-2EEC-A229462ABB7F}"/>
              </a:ext>
            </a:extLst>
          </p:cNvPr>
          <p:cNvCxnSpPr>
            <a:cxnSpLocks/>
          </p:cNvCxnSpPr>
          <p:nvPr/>
        </p:nvCxnSpPr>
        <p:spPr>
          <a:xfrm>
            <a:off x="2532910" y="4005213"/>
            <a:ext cx="7278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1CC536-BB67-F440-F7E7-657209C28DB0}"/>
              </a:ext>
            </a:extLst>
          </p:cNvPr>
          <p:cNvCxnSpPr>
            <a:cxnSpLocks/>
          </p:cNvCxnSpPr>
          <p:nvPr/>
        </p:nvCxnSpPr>
        <p:spPr>
          <a:xfrm>
            <a:off x="3284511" y="3739095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BCFAE2-7482-9EAA-6D98-DD1E0FA2CFF9}"/>
              </a:ext>
            </a:extLst>
          </p:cNvPr>
          <p:cNvCxnSpPr>
            <a:cxnSpLocks/>
          </p:cNvCxnSpPr>
          <p:nvPr/>
        </p:nvCxnSpPr>
        <p:spPr>
          <a:xfrm>
            <a:off x="3284511" y="3915425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7F3A28-6BDC-1F5B-2EFE-1B849CA7F0C2}"/>
              </a:ext>
            </a:extLst>
          </p:cNvPr>
          <p:cNvCxnSpPr>
            <a:cxnSpLocks/>
          </p:cNvCxnSpPr>
          <p:nvPr/>
        </p:nvCxnSpPr>
        <p:spPr>
          <a:xfrm>
            <a:off x="3284511" y="4112781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8C0A2D-7B16-2E07-5AAC-32C016E967AE}"/>
              </a:ext>
            </a:extLst>
          </p:cNvPr>
          <p:cNvCxnSpPr>
            <a:cxnSpLocks/>
          </p:cNvCxnSpPr>
          <p:nvPr/>
        </p:nvCxnSpPr>
        <p:spPr>
          <a:xfrm>
            <a:off x="3284511" y="44280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4B8E6E-3F1B-0AF2-83D3-5CBF6819DB90}"/>
                  </a:ext>
                </a:extLst>
              </p:cNvPr>
              <p:cNvSpPr/>
              <p:nvPr/>
            </p:nvSpPr>
            <p:spPr>
              <a:xfrm>
                <a:off x="3408318" y="36439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4B8E6E-3F1B-0AF2-83D3-5CBF6819D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18" y="3643988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8FD546-4016-EB88-D32F-361C23090E23}"/>
                  </a:ext>
                </a:extLst>
              </p:cNvPr>
              <p:cNvSpPr/>
              <p:nvPr/>
            </p:nvSpPr>
            <p:spPr>
              <a:xfrm>
                <a:off x="3408318" y="383263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8FD546-4016-EB88-D32F-361C23090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18" y="3832633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BDE0CA-0858-F63C-9426-BB7991535A6A}"/>
                  </a:ext>
                </a:extLst>
              </p:cNvPr>
              <p:cNvSpPr/>
              <p:nvPr/>
            </p:nvSpPr>
            <p:spPr>
              <a:xfrm>
                <a:off x="3408318" y="401981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BDE0CA-0858-F63C-9426-BB7991535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18" y="401981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722EAF0B-FBD2-6B93-40B8-B0E75FBF0C65}"/>
              </a:ext>
            </a:extLst>
          </p:cNvPr>
          <p:cNvSpPr/>
          <p:nvPr/>
        </p:nvSpPr>
        <p:spPr>
          <a:xfrm>
            <a:off x="3837940" y="37081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ECBC1D0-F04A-F85D-D0A7-D889FE342B80}"/>
              </a:ext>
            </a:extLst>
          </p:cNvPr>
          <p:cNvSpPr/>
          <p:nvPr/>
        </p:nvSpPr>
        <p:spPr>
          <a:xfrm>
            <a:off x="3837940" y="388748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261776-133D-61F2-9FD7-89D3ED5EFEE2}"/>
              </a:ext>
            </a:extLst>
          </p:cNvPr>
          <p:cNvSpPr/>
          <p:nvPr/>
        </p:nvSpPr>
        <p:spPr>
          <a:xfrm>
            <a:off x="4121112" y="44055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32B999C-4B9C-1883-ED3D-434E1375BF60}"/>
              </a:ext>
            </a:extLst>
          </p:cNvPr>
          <p:cNvCxnSpPr>
            <a:cxnSpLocks/>
            <a:stCxn id="90" idx="0"/>
            <a:endCxn id="94" idx="2"/>
          </p:cNvCxnSpPr>
          <p:nvPr/>
        </p:nvCxnSpPr>
        <p:spPr>
          <a:xfrm flipH="1" flipV="1">
            <a:off x="4151358" y="4000369"/>
            <a:ext cx="3494" cy="405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A64B8C-D2A7-75F1-AE34-ED0F100B5154}"/>
              </a:ext>
            </a:extLst>
          </p:cNvPr>
          <p:cNvCxnSpPr>
            <a:cxnSpLocks/>
            <a:stCxn id="89" idx="0"/>
            <a:endCxn id="88" idx="4"/>
          </p:cNvCxnSpPr>
          <p:nvPr/>
        </p:nvCxnSpPr>
        <p:spPr>
          <a:xfrm flipV="1">
            <a:off x="3871680" y="3775641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67D0D10-593B-5C7B-AF64-655AF4EF5D6D}"/>
                  </a:ext>
                </a:extLst>
              </p:cNvPr>
              <p:cNvSpPr/>
              <p:nvPr/>
            </p:nvSpPr>
            <p:spPr>
              <a:xfrm>
                <a:off x="3956075" y="36470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67D0D10-593B-5C7B-AF64-655AF4EF5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75" y="3647043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17D5FED-DC17-B417-920A-413802B7DA07}"/>
                  </a:ext>
                </a:extLst>
              </p:cNvPr>
              <p:cNvSpPr/>
              <p:nvPr/>
            </p:nvSpPr>
            <p:spPr>
              <a:xfrm>
                <a:off x="3956075" y="38356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17D5FED-DC17-B417-920A-413802B7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75" y="3835688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D4A9E39-B543-A845-794B-4B7F8D4A1595}"/>
                  </a:ext>
                </a:extLst>
              </p:cNvPr>
              <p:cNvSpPr txBox="1"/>
              <p:nvPr/>
            </p:nvSpPr>
            <p:spPr>
              <a:xfrm>
                <a:off x="3809175" y="4129764"/>
                <a:ext cx="342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D4A9E39-B543-A845-794B-4B7F8D4A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75" y="4129764"/>
                <a:ext cx="34218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80D424F-642B-D78B-3E2E-1B439A2B927D}"/>
                  </a:ext>
                </a:extLst>
              </p:cNvPr>
              <p:cNvSpPr txBox="1"/>
              <p:nvPr/>
            </p:nvSpPr>
            <p:spPr>
              <a:xfrm>
                <a:off x="4835739" y="4133674"/>
                <a:ext cx="443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80D424F-642B-D78B-3E2E-1B439A2B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39" y="4133674"/>
                <a:ext cx="44351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157345-AB61-3357-A219-652A1C25BB10}"/>
                  </a:ext>
                </a:extLst>
              </p:cNvPr>
              <p:cNvSpPr/>
              <p:nvPr/>
            </p:nvSpPr>
            <p:spPr>
              <a:xfrm>
                <a:off x="4401850" y="364847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C157345-AB61-3357-A219-652A1C25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50" y="3648474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AACA3995-0886-0EBD-B8A8-580B5A8835A5}"/>
              </a:ext>
            </a:extLst>
          </p:cNvPr>
          <p:cNvSpPr/>
          <p:nvPr/>
        </p:nvSpPr>
        <p:spPr>
          <a:xfrm>
            <a:off x="4404965" y="3848633"/>
            <a:ext cx="387451" cy="63885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1B417C-189F-3AEC-2919-7C2EA3EFEF8F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5228510" y="4044034"/>
            <a:ext cx="8278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Diamond 104">
            <a:extLst>
              <a:ext uri="{FF2B5EF4-FFF2-40B4-BE49-F238E27FC236}">
                <a16:creationId xmlns:a16="http://schemas.microsoft.com/office/drawing/2014/main" id="{59182A0E-B7D9-2332-79B2-13000E6F4BB7}"/>
              </a:ext>
            </a:extLst>
          </p:cNvPr>
          <p:cNvSpPr/>
          <p:nvPr/>
        </p:nvSpPr>
        <p:spPr>
          <a:xfrm>
            <a:off x="6056313" y="3803350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911D94-9C1B-AC5C-0142-C635664C86C1}"/>
              </a:ext>
            </a:extLst>
          </p:cNvPr>
          <p:cNvSpPr txBox="1"/>
          <p:nvPr/>
        </p:nvSpPr>
        <p:spPr>
          <a:xfrm>
            <a:off x="6056313" y="3897268"/>
            <a:ext cx="13139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Satisfy?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500FB7D-6BF9-F19C-F5EF-13003A20559D}"/>
              </a:ext>
            </a:extLst>
          </p:cNvPr>
          <p:cNvCxnSpPr>
            <a:cxnSpLocks/>
            <a:stCxn id="105" idx="0"/>
            <a:endCxn id="120" idx="2"/>
          </p:cNvCxnSpPr>
          <p:nvPr/>
        </p:nvCxnSpPr>
        <p:spPr>
          <a:xfrm flipV="1">
            <a:off x="6702116" y="3470159"/>
            <a:ext cx="0" cy="333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E83AD770-B9AD-67F3-DB54-A0B07092A0A5}"/>
              </a:ext>
            </a:extLst>
          </p:cNvPr>
          <p:cNvSpPr/>
          <p:nvPr/>
        </p:nvSpPr>
        <p:spPr>
          <a:xfrm flipH="1">
            <a:off x="2706908" y="2861592"/>
            <a:ext cx="80639" cy="413750"/>
          </a:xfrm>
          <a:prstGeom prst="leftBrace">
            <a:avLst>
              <a:gd name="adj1" fmla="val 4839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59F251A-D506-473B-8C40-09D44ABB27DB}"/>
              </a:ext>
            </a:extLst>
          </p:cNvPr>
          <p:cNvCxnSpPr>
            <a:cxnSpLocks/>
            <a:stCxn id="105" idx="2"/>
            <a:endCxn id="117" idx="2"/>
          </p:cNvCxnSpPr>
          <p:nvPr/>
        </p:nvCxnSpPr>
        <p:spPr>
          <a:xfrm rot="5400000">
            <a:off x="3935276" y="1744748"/>
            <a:ext cx="226871" cy="5306811"/>
          </a:xfrm>
          <a:prstGeom prst="bentConnector3">
            <a:avLst>
              <a:gd name="adj1" fmla="val 1671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8BC6B5-EB72-0F02-DF9E-D7ABC2D7B47F}"/>
              </a:ext>
            </a:extLst>
          </p:cNvPr>
          <p:cNvSpPr/>
          <p:nvPr/>
        </p:nvSpPr>
        <p:spPr>
          <a:xfrm>
            <a:off x="1047531" y="4453426"/>
            <a:ext cx="695547" cy="5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EA52E8F-41D4-46E6-E641-CF3499225F8B}"/>
              </a:ext>
            </a:extLst>
          </p:cNvPr>
          <p:cNvSpPr txBox="1"/>
          <p:nvPr/>
        </p:nvSpPr>
        <p:spPr>
          <a:xfrm>
            <a:off x="2547411" y="3749889"/>
            <a:ext cx="71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Fill</a:t>
            </a:r>
            <a:endParaRPr lang="en-VN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38CB5D1-E787-6837-363E-2AC962721765}"/>
              </a:ext>
            </a:extLst>
          </p:cNvPr>
          <p:cNvSpPr/>
          <p:nvPr/>
        </p:nvSpPr>
        <p:spPr>
          <a:xfrm>
            <a:off x="6056314" y="2997798"/>
            <a:ext cx="1291604" cy="47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QASM2</a:t>
            </a:r>
            <a:r>
              <a:rPr lang="en-US" sz="1000" dirty="0">
                <a:solidFill>
                  <a:schemeClr val="tx1"/>
                </a:solidFill>
              </a:rPr>
              <a:t>+ 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{Gate} format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EEF836-0578-B700-8588-5AD53DCF3D14}"/>
              </a:ext>
            </a:extLst>
          </p:cNvPr>
          <p:cNvSpPr txBox="1"/>
          <p:nvPr/>
        </p:nvSpPr>
        <p:spPr>
          <a:xfrm>
            <a:off x="2828009" y="2755337"/>
            <a:ext cx="7109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Metrics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9F4E597-AD5B-9080-0660-A2159DF975E6}"/>
              </a:ext>
            </a:extLst>
          </p:cNvPr>
          <p:cNvSpPr/>
          <p:nvPr/>
        </p:nvSpPr>
        <p:spPr>
          <a:xfrm>
            <a:off x="4080510" y="2997158"/>
            <a:ext cx="1148000" cy="47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Quantum task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836DDE5-4635-528C-3A7D-C6DF60E2391C}"/>
              </a:ext>
            </a:extLst>
          </p:cNvPr>
          <p:cNvCxnSpPr>
            <a:cxnSpLocks/>
            <a:stCxn id="120" idx="1"/>
            <a:endCxn id="132" idx="3"/>
          </p:cNvCxnSpPr>
          <p:nvPr/>
        </p:nvCxnSpPr>
        <p:spPr>
          <a:xfrm flipH="1" flipV="1">
            <a:off x="5228510" y="3233339"/>
            <a:ext cx="827804" cy="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4F9EB60-99F3-5B87-C0BB-83F8CCB6B856}"/>
              </a:ext>
            </a:extLst>
          </p:cNvPr>
          <p:cNvSpPr txBox="1"/>
          <p:nvPr/>
        </p:nvSpPr>
        <p:spPr>
          <a:xfrm>
            <a:off x="5228510" y="2976803"/>
            <a:ext cx="8401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Pass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5797603-EBA0-19FE-DC21-B70192E1D632}"/>
              </a:ext>
            </a:extLst>
          </p:cNvPr>
          <p:cNvCxnSpPr>
            <a:cxnSpLocks/>
            <a:stCxn id="132" idx="1"/>
            <a:endCxn id="131" idx="2"/>
          </p:cNvCxnSpPr>
          <p:nvPr/>
        </p:nvCxnSpPr>
        <p:spPr>
          <a:xfrm rot="10800000">
            <a:off x="3183472" y="3001559"/>
            <a:ext cx="897039" cy="2317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AF8C54E-87AB-00D6-D4C4-D0CC94755949}"/>
              </a:ext>
            </a:extLst>
          </p:cNvPr>
          <p:cNvSpPr txBox="1"/>
          <p:nvPr/>
        </p:nvSpPr>
        <p:spPr>
          <a:xfrm>
            <a:off x="5228510" y="3786085"/>
            <a:ext cx="84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Check</a:t>
            </a:r>
            <a:endParaRPr lang="en-VN" sz="10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892BCE-174C-BFB8-1361-CD91D58C56F1}"/>
              </a:ext>
            </a:extLst>
          </p:cNvPr>
          <p:cNvSpPr txBox="1"/>
          <p:nvPr/>
        </p:nvSpPr>
        <p:spPr>
          <a:xfrm>
            <a:off x="3278111" y="2983819"/>
            <a:ext cx="78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Evaluate</a:t>
            </a:r>
            <a:endParaRPr lang="en-VN" sz="1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D8DE4C1-DDDF-7BE2-64E0-7B3F29F87F16}"/>
              </a:ext>
            </a:extLst>
          </p:cNvPr>
          <p:cNvSpPr txBox="1"/>
          <p:nvPr/>
        </p:nvSpPr>
        <p:spPr>
          <a:xfrm>
            <a:off x="6561408" y="3557130"/>
            <a:ext cx="672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  <a:endParaRPr lang="en-VN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8FF2CD1-3B0E-3348-0562-17E9609B76D4}"/>
              </a:ext>
            </a:extLst>
          </p:cNvPr>
          <p:cNvSpPr txBox="1"/>
          <p:nvPr/>
        </p:nvSpPr>
        <p:spPr>
          <a:xfrm>
            <a:off x="6447361" y="4365586"/>
            <a:ext cx="84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</a:t>
            </a:r>
            <a:endParaRPr lang="en-VN" sz="1000" dirty="0"/>
          </a:p>
        </p:txBody>
      </p:sp>
    </p:spTree>
    <p:extLst>
      <p:ext uri="{BB962C8B-B14F-4D97-AF65-F5344CB8AC3E}">
        <p14:creationId xmlns:p14="http://schemas.microsoft.com/office/powerpoint/2010/main" val="16641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64294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465661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281257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p>
                        <m:sSupPr>
                          <m:ctrlPr>
                            <a:rPr lang="vi-V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639613" y="2780195"/>
            <a:ext cx="1305414" cy="1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247086" y="263298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864800" y="2780195"/>
            <a:ext cx="364402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999656" y="2638062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229202" y="258995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277012" y="274047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442747" y="263806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54388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1842424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52923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656292" y="2782356"/>
            <a:ext cx="262639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010601"/>
            <a:ext cx="3104" cy="53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116744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404915" y="3329520"/>
            <a:ext cx="4396437" cy="3515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54004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404915" y="1979583"/>
            <a:ext cx="4424529" cy="25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384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44244" y="791003"/>
            <a:ext cx="168377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76991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066881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248479" y="3533132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371663"/>
            <a:ext cx="407050" cy="1161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76645" y="863383"/>
            <a:ext cx="348227" cy="3974350"/>
          </a:xfrm>
          <a:prstGeom prst="bentConnector3">
            <a:avLst>
              <a:gd name="adj1" fmla="val 165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10118636" y="2070418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658959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62315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600874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63769" y="3253390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454580" y="2974786"/>
            <a:ext cx="0" cy="27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24363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41996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61732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79452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21270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392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762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5802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640624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280184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58503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396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47072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277504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210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7737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20793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3872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75732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5755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275419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3872016" y="3326864"/>
            <a:ext cx="2182528" cy="2131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341636" y="3329520"/>
            <a:ext cx="1562759" cy="503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4026501"/>
            <a:ext cx="212831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24471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42104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61839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79559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278577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7748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4027574"/>
            <a:ext cx="20199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BE3387-01F2-3BEA-968A-DB0A0BD06035}"/>
              </a:ext>
            </a:extLst>
          </p:cNvPr>
          <p:cNvCxnSpPr>
            <a:cxnSpLocks/>
          </p:cNvCxnSpPr>
          <p:nvPr/>
        </p:nvCxnSpPr>
        <p:spPr>
          <a:xfrm flipH="1" flipV="1">
            <a:off x="9387673" y="3820198"/>
            <a:ext cx="1808148" cy="173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642941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465661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281257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24471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42104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61839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79559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28945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22197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4027574"/>
            <a:ext cx="2081403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0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4027574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403482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4021258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4021637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24363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41996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61732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79452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4026501"/>
            <a:ext cx="2303861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957302" y="1662076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160849" y="4383670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3787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38051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746021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74776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565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56725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74316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7449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403109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404332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92671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952937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blipFill>
                <a:blip r:embed="rId4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DB407E-ED9D-8666-ABC4-99EADBE7C4E4}"/>
              </a:ext>
            </a:extLst>
          </p:cNvPr>
          <p:cNvCxnSpPr>
            <a:cxnSpLocks/>
          </p:cNvCxnSpPr>
          <p:nvPr/>
        </p:nvCxnSpPr>
        <p:spPr>
          <a:xfrm>
            <a:off x="1512338" y="4491755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197AE84-7471-8AB8-52D3-30B4B4927FD5}"/>
              </a:ext>
            </a:extLst>
          </p:cNvPr>
          <p:cNvCxnSpPr>
            <a:cxnSpLocks/>
          </p:cNvCxnSpPr>
          <p:nvPr/>
        </p:nvCxnSpPr>
        <p:spPr>
          <a:xfrm>
            <a:off x="1512338" y="4082335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E72C326-D1FB-03D9-5F24-24070F9FB362}"/>
              </a:ext>
            </a:extLst>
          </p:cNvPr>
          <p:cNvCxnSpPr>
            <a:cxnSpLocks/>
          </p:cNvCxnSpPr>
          <p:nvPr/>
        </p:nvCxnSpPr>
        <p:spPr>
          <a:xfrm>
            <a:off x="1512338" y="3786981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418538-6474-0FE3-D460-B029B83BF31F}"/>
              </a:ext>
            </a:extLst>
          </p:cNvPr>
          <p:cNvCxnSpPr>
            <a:cxnSpLocks/>
          </p:cNvCxnSpPr>
          <p:nvPr/>
        </p:nvCxnSpPr>
        <p:spPr>
          <a:xfrm>
            <a:off x="1512338" y="3934831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109EAC-EE64-8C2E-9AC5-527402478F35}"/>
              </a:ext>
            </a:extLst>
          </p:cNvPr>
          <p:cNvCxnSpPr>
            <a:cxnSpLocks/>
          </p:cNvCxnSpPr>
          <p:nvPr/>
        </p:nvCxnSpPr>
        <p:spPr>
          <a:xfrm>
            <a:off x="3878358" y="4485495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AFB4D1A-8875-510E-D6B8-862C31993AC3}"/>
              </a:ext>
            </a:extLst>
          </p:cNvPr>
          <p:cNvCxnSpPr>
            <a:cxnSpLocks/>
          </p:cNvCxnSpPr>
          <p:nvPr/>
        </p:nvCxnSpPr>
        <p:spPr>
          <a:xfrm>
            <a:off x="3878358" y="4076075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DF25E3-FAC3-19A1-A763-17EA13A9517C}"/>
              </a:ext>
            </a:extLst>
          </p:cNvPr>
          <p:cNvCxnSpPr>
            <a:cxnSpLocks/>
          </p:cNvCxnSpPr>
          <p:nvPr/>
        </p:nvCxnSpPr>
        <p:spPr>
          <a:xfrm>
            <a:off x="1406897" y="256341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0D0828-7D22-461F-41CB-443285806A0F}"/>
              </a:ext>
            </a:extLst>
          </p:cNvPr>
          <p:cNvCxnSpPr>
            <a:cxnSpLocks/>
          </p:cNvCxnSpPr>
          <p:nvPr/>
        </p:nvCxnSpPr>
        <p:spPr>
          <a:xfrm>
            <a:off x="1406897" y="273974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E5032-B511-FBFF-F634-1C6F903B9C85}"/>
              </a:ext>
            </a:extLst>
          </p:cNvPr>
          <p:cNvCxnSpPr>
            <a:cxnSpLocks/>
          </p:cNvCxnSpPr>
          <p:nvPr/>
        </p:nvCxnSpPr>
        <p:spPr>
          <a:xfrm>
            <a:off x="1406897" y="31142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/>
              <p:nvPr/>
            </p:nvSpPr>
            <p:spPr>
              <a:xfrm>
                <a:off x="1476594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/>
              <p:nvPr/>
            </p:nvSpPr>
            <p:spPr>
              <a:xfrm>
                <a:off x="1476594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/>
              <p:nvPr/>
            </p:nvSpPr>
            <p:spPr>
              <a:xfrm>
                <a:off x="1476594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4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/>
              <p:nvPr/>
            </p:nvSpPr>
            <p:spPr>
              <a:xfrm>
                <a:off x="1910725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/>
              <p:nvPr/>
            </p:nvSpPr>
            <p:spPr>
              <a:xfrm>
                <a:off x="1910725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/>
              <p:nvPr/>
            </p:nvSpPr>
            <p:spPr>
              <a:xfrm>
                <a:off x="1910725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25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/>
              <p:nvPr/>
            </p:nvSpPr>
            <p:spPr>
              <a:xfrm>
                <a:off x="2346255" y="24770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24770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/>
              <p:nvPr/>
            </p:nvSpPr>
            <p:spPr>
              <a:xfrm>
                <a:off x="2346255" y="26656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26656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/>
              <p:nvPr/>
            </p:nvSpPr>
            <p:spPr>
              <a:xfrm>
                <a:off x="2346255" y="30415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55" y="30415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96CF3A-6D3F-2167-3BA2-F5518A0E3EEC}"/>
              </a:ext>
            </a:extLst>
          </p:cNvPr>
          <p:cNvSpPr/>
          <p:nvPr/>
        </p:nvSpPr>
        <p:spPr>
          <a:xfrm>
            <a:off x="1320947" y="2346275"/>
            <a:ext cx="22150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/>
              <p:nvPr/>
            </p:nvSpPr>
            <p:spPr>
              <a:xfrm>
                <a:off x="3153581" y="2492688"/>
                <a:ext cx="296843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1" y="2492688"/>
                <a:ext cx="296843" cy="720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997BEC-F87E-F528-1FB0-98B657A8D6B6}"/>
              </a:ext>
            </a:extLst>
          </p:cNvPr>
          <p:cNvSpPr/>
          <p:nvPr/>
        </p:nvSpPr>
        <p:spPr>
          <a:xfrm>
            <a:off x="2773540" y="2724106"/>
            <a:ext cx="3807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DEDAE62D-6AC2-FF28-1D5D-9D8EBBC77D48}"/>
              </a:ext>
            </a:extLst>
          </p:cNvPr>
          <p:cNvSpPr/>
          <p:nvPr/>
        </p:nvSpPr>
        <p:spPr>
          <a:xfrm rot="10800000">
            <a:off x="3526865" y="2272711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FBF9EEB7-582D-E94E-E2E7-1C2F0DD1FA3A}"/>
              </a:ext>
            </a:extLst>
          </p:cNvPr>
          <p:cNvSpPr/>
          <p:nvPr/>
        </p:nvSpPr>
        <p:spPr>
          <a:xfrm>
            <a:off x="1239659" y="2270402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/>
              <p:nvPr/>
            </p:nvSpPr>
            <p:spPr>
              <a:xfrm>
                <a:off x="3593047" y="3275573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47" y="3275573"/>
                <a:ext cx="412349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86C59-8ACD-BE03-9C52-E63F0E9188A6}"/>
              </a:ext>
            </a:extLst>
          </p:cNvPr>
          <p:cNvCxnSpPr>
            <a:cxnSpLocks/>
          </p:cNvCxnSpPr>
          <p:nvPr/>
        </p:nvCxnSpPr>
        <p:spPr>
          <a:xfrm>
            <a:off x="4119076" y="2162387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988CD-7A65-FEB7-C0EB-1CB1FCDE8E09}"/>
              </a:ext>
            </a:extLst>
          </p:cNvPr>
          <p:cNvCxnSpPr>
            <a:cxnSpLocks/>
          </p:cNvCxnSpPr>
          <p:nvPr/>
        </p:nvCxnSpPr>
        <p:spPr>
          <a:xfrm>
            <a:off x="4119076" y="2330276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A37A9-39D5-239F-D1B4-F05C159C033B}"/>
              </a:ext>
            </a:extLst>
          </p:cNvPr>
          <p:cNvCxnSpPr>
            <a:cxnSpLocks/>
          </p:cNvCxnSpPr>
          <p:nvPr/>
        </p:nvCxnSpPr>
        <p:spPr>
          <a:xfrm flipV="1">
            <a:off x="4119076" y="2692361"/>
            <a:ext cx="4001342" cy="21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/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blipFill>
                <a:blip r:embed="rId13"/>
                <a:stretch>
                  <a:fillRect l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B8BEF307-0BD0-1D62-BC27-CA6FCB0438C5}"/>
              </a:ext>
            </a:extLst>
          </p:cNvPr>
          <p:cNvSpPr/>
          <p:nvPr/>
        </p:nvSpPr>
        <p:spPr>
          <a:xfrm>
            <a:off x="4048028" y="1994419"/>
            <a:ext cx="4807669" cy="132959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/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QFT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9BA2E4CE-B1E2-2501-58E0-34CC97B5B710}"/>
              </a:ext>
            </a:extLst>
          </p:cNvPr>
          <p:cNvSpPr/>
          <p:nvPr/>
        </p:nvSpPr>
        <p:spPr>
          <a:xfrm>
            <a:off x="8104430" y="2320302"/>
            <a:ext cx="38750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30242-0D2F-BFA0-DE27-EA9E4CF5E57D}"/>
              </a:ext>
            </a:extLst>
          </p:cNvPr>
          <p:cNvCxnSpPr>
            <a:cxnSpLocks/>
          </p:cNvCxnSpPr>
          <p:nvPr/>
        </p:nvCxnSpPr>
        <p:spPr>
          <a:xfrm>
            <a:off x="3878358" y="3780721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5E0530-E4E7-CB36-EDE7-300E2E0920A2}"/>
              </a:ext>
            </a:extLst>
          </p:cNvPr>
          <p:cNvSpPr/>
          <p:nvPr/>
        </p:nvSpPr>
        <p:spPr>
          <a:xfrm>
            <a:off x="971694" y="4931387"/>
            <a:ext cx="2898793" cy="3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Arbitrary parameterized quantum circuit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E7C0F0-511C-0B4A-707F-F92A6B873989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421091" y="4671172"/>
            <a:ext cx="1" cy="260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/>
              <p:nvPr/>
            </p:nvSpPr>
            <p:spPr>
              <a:xfrm>
                <a:off x="979565" y="3983553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5" y="3983553"/>
                <a:ext cx="366511" cy="215444"/>
              </a:xfrm>
              <a:prstGeom prst="rect">
                <a:avLst/>
              </a:prstGeom>
              <a:blipFill>
                <a:blip r:embed="rId15"/>
                <a:stretch>
                  <a:fillRect l="-16667" t="-5556" r="-13333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DDE2EF-2E93-97BB-2F98-A1388E345AD3}"/>
              </a:ext>
            </a:extLst>
          </p:cNvPr>
          <p:cNvCxnSpPr>
            <a:cxnSpLocks/>
          </p:cNvCxnSpPr>
          <p:nvPr/>
        </p:nvCxnSpPr>
        <p:spPr>
          <a:xfrm>
            <a:off x="3878358" y="3928571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/>
              <p:nvPr/>
            </p:nvSpPr>
            <p:spPr>
              <a:xfrm>
                <a:off x="1961205" y="3572521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5" y="3572521"/>
                <a:ext cx="919773" cy="10986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/>
              <p:nvPr/>
            </p:nvSpPr>
            <p:spPr>
              <a:xfrm>
                <a:off x="6219454" y="3567879"/>
                <a:ext cx="555307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54" y="3567879"/>
                <a:ext cx="555307" cy="10986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/>
              <p:nvPr/>
            </p:nvSpPr>
            <p:spPr>
              <a:xfrm>
                <a:off x="4851115" y="4143234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15" y="4143234"/>
                <a:ext cx="402578" cy="276999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2442B0D-7906-0E13-D2CF-2190BE7D41A8}"/>
              </a:ext>
            </a:extLst>
          </p:cNvPr>
          <p:cNvSpPr/>
          <p:nvPr/>
        </p:nvSpPr>
        <p:spPr>
          <a:xfrm>
            <a:off x="5666365" y="4935283"/>
            <a:ext cx="1654002" cy="33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Fixed quantum circuit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1B3439-3972-4F14-3676-3227B976C6E1}"/>
              </a:ext>
            </a:extLst>
          </p:cNvPr>
          <p:cNvCxnSpPr>
            <a:cxnSpLocks/>
            <a:stCxn id="76" idx="0"/>
            <a:endCxn id="60" idx="2"/>
          </p:cNvCxnSpPr>
          <p:nvPr/>
        </p:nvCxnSpPr>
        <p:spPr>
          <a:xfrm flipV="1">
            <a:off x="6493366" y="4666530"/>
            <a:ext cx="3742" cy="268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/>
              <p:nvPr/>
            </p:nvSpPr>
            <p:spPr>
              <a:xfrm rot="16200000">
                <a:off x="7258914" y="3879282"/>
                <a:ext cx="1098651" cy="475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000" dirty="0">
                    <a:solidFill>
                      <a:schemeClr val="tx1"/>
                    </a:solidFill>
                  </a:rPr>
                  <a:t>Measurement</a:t>
                </a: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8914" y="3879282"/>
                <a:ext cx="1098651" cy="4758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/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D9EC5B-BFA3-2550-DA05-B2ECE85BB7BD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6647349" y="2363271"/>
            <a:ext cx="445" cy="32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AC333E-DFA4-0641-928C-2022A45E9346}"/>
              </a:ext>
            </a:extLst>
          </p:cNvPr>
          <p:cNvSpPr/>
          <p:nvPr/>
        </p:nvSpPr>
        <p:spPr>
          <a:xfrm>
            <a:off x="6614054" y="229579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30E6E8-F6E5-61F0-BF40-C24E8522B0FF}"/>
              </a:ext>
            </a:extLst>
          </p:cNvPr>
          <p:cNvSpPr/>
          <p:nvPr/>
        </p:nvSpPr>
        <p:spPr>
          <a:xfrm>
            <a:off x="6613609" y="268771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/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vi-VN" sz="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800" i="1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blipFill>
                <a:blip r:embed="rId21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/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/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blipFill>
                <a:blip r:embed="rId2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57840F-607D-E2EB-9E99-7E4227ABDA5E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62426" y="2197639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D03C682-9042-5DB3-3693-4FC574CC8C92}"/>
              </a:ext>
            </a:extLst>
          </p:cNvPr>
          <p:cNvSpPr/>
          <p:nvPr/>
        </p:nvSpPr>
        <p:spPr>
          <a:xfrm>
            <a:off x="7628686" y="21301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5EE408-DCD3-0F73-67EE-9D56A1F6FDAF}"/>
              </a:ext>
            </a:extLst>
          </p:cNvPr>
          <p:cNvCxnSpPr>
            <a:cxnSpLocks/>
          </p:cNvCxnSpPr>
          <p:nvPr/>
        </p:nvCxnSpPr>
        <p:spPr>
          <a:xfrm>
            <a:off x="7608190" y="2661662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9322EC-E8A3-3121-ADA4-85C456242F32}"/>
              </a:ext>
            </a:extLst>
          </p:cNvPr>
          <p:cNvCxnSpPr>
            <a:cxnSpLocks/>
          </p:cNvCxnSpPr>
          <p:nvPr/>
        </p:nvCxnSpPr>
        <p:spPr>
          <a:xfrm flipV="1">
            <a:off x="7602774" y="265997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4CB01D-BE3C-97DF-3F68-B306B57EE1D3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7974967" y="2198275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0651466-D6F6-6949-6DD2-A6BFC4EB4888}"/>
              </a:ext>
            </a:extLst>
          </p:cNvPr>
          <p:cNvSpPr/>
          <p:nvPr/>
        </p:nvSpPr>
        <p:spPr>
          <a:xfrm>
            <a:off x="7941227" y="213079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B9DE72-BDB8-92DC-7CC1-44459B3FC214}"/>
              </a:ext>
            </a:extLst>
          </p:cNvPr>
          <p:cNvCxnSpPr>
            <a:cxnSpLocks/>
          </p:cNvCxnSpPr>
          <p:nvPr/>
        </p:nvCxnSpPr>
        <p:spPr>
          <a:xfrm>
            <a:off x="7920731" y="2662298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646C36-204E-9419-26EA-7B2D94F1267A}"/>
              </a:ext>
            </a:extLst>
          </p:cNvPr>
          <p:cNvCxnSpPr>
            <a:cxnSpLocks/>
          </p:cNvCxnSpPr>
          <p:nvPr/>
        </p:nvCxnSpPr>
        <p:spPr>
          <a:xfrm flipV="1">
            <a:off x="7915315" y="26606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D63B6F-30F0-C810-2382-91C32E593AD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819959" y="2180017"/>
            <a:ext cx="995" cy="497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C0355A5-E655-3773-F0ED-3EA2394218BF}"/>
              </a:ext>
            </a:extLst>
          </p:cNvPr>
          <p:cNvSpPr/>
          <p:nvPr/>
        </p:nvSpPr>
        <p:spPr>
          <a:xfrm>
            <a:off x="7786219" y="267740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C8E60F-0225-C7A0-5673-C024A1648186}"/>
              </a:ext>
            </a:extLst>
          </p:cNvPr>
          <p:cNvCxnSpPr>
            <a:cxnSpLocks/>
          </p:cNvCxnSpPr>
          <p:nvPr/>
        </p:nvCxnSpPr>
        <p:spPr>
          <a:xfrm>
            <a:off x="7762935" y="211379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FA081-8332-B726-AF53-514837D4FF83}"/>
              </a:ext>
            </a:extLst>
          </p:cNvPr>
          <p:cNvCxnSpPr>
            <a:cxnSpLocks/>
          </p:cNvCxnSpPr>
          <p:nvPr/>
        </p:nvCxnSpPr>
        <p:spPr>
          <a:xfrm flipV="1">
            <a:off x="7757519" y="2112104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763C91-1786-CC3E-9FBF-3FFACA8F8A69}"/>
              </a:ext>
            </a:extLst>
          </p:cNvPr>
          <p:cNvSpPr/>
          <p:nvPr/>
        </p:nvSpPr>
        <p:spPr>
          <a:xfrm>
            <a:off x="7570331" y="2067372"/>
            <a:ext cx="500359" cy="8073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/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CB44DD-FCC3-6105-A7DD-3E351881D71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5156604" y="2204896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2F3E3BC-51F5-918A-0CC1-57B3B95CBD5D}"/>
              </a:ext>
            </a:extLst>
          </p:cNvPr>
          <p:cNvSpPr/>
          <p:nvPr/>
        </p:nvSpPr>
        <p:spPr>
          <a:xfrm>
            <a:off x="5122864" y="213741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363FE8-6A82-7757-3D65-F0C21BD8FE7E}"/>
              </a:ext>
            </a:extLst>
          </p:cNvPr>
          <p:cNvCxnSpPr>
            <a:cxnSpLocks/>
          </p:cNvCxnSpPr>
          <p:nvPr/>
        </p:nvCxnSpPr>
        <p:spPr>
          <a:xfrm>
            <a:off x="5102368" y="2668919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61CE687-1E7E-A891-89AA-7771E8ACEB1E}"/>
              </a:ext>
            </a:extLst>
          </p:cNvPr>
          <p:cNvCxnSpPr>
            <a:cxnSpLocks/>
          </p:cNvCxnSpPr>
          <p:nvPr/>
        </p:nvCxnSpPr>
        <p:spPr>
          <a:xfrm flipV="1">
            <a:off x="5096952" y="266722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/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blipFill>
                <a:blip r:embed="rId25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1477BC-BC21-167F-6FFE-E35459CB1349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5860996" y="220122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FD6AF62-2095-E01B-8CE1-F47B3AE6EB82}"/>
              </a:ext>
            </a:extLst>
          </p:cNvPr>
          <p:cNvSpPr/>
          <p:nvPr/>
        </p:nvSpPr>
        <p:spPr>
          <a:xfrm>
            <a:off x="5827256" y="213374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5B2E7-AD01-F305-5AEC-07DDAEE2E8C0}"/>
              </a:ext>
            </a:extLst>
          </p:cNvPr>
          <p:cNvCxnSpPr>
            <a:cxnSpLocks/>
          </p:cNvCxnSpPr>
          <p:nvPr/>
        </p:nvCxnSpPr>
        <p:spPr>
          <a:xfrm>
            <a:off x="5806760" y="266525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201F06-6460-55F9-6916-282DB33306A4}"/>
              </a:ext>
            </a:extLst>
          </p:cNvPr>
          <p:cNvCxnSpPr>
            <a:cxnSpLocks/>
          </p:cNvCxnSpPr>
          <p:nvPr/>
        </p:nvCxnSpPr>
        <p:spPr>
          <a:xfrm flipV="1">
            <a:off x="5801344" y="2663558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/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E94DB0F9-C20F-E087-AB7B-FEC6D2699EE6}"/>
              </a:ext>
            </a:extLst>
          </p:cNvPr>
          <p:cNvSpPr/>
          <p:nvPr/>
        </p:nvSpPr>
        <p:spPr>
          <a:xfrm>
            <a:off x="4504111" y="2081069"/>
            <a:ext cx="2028495" cy="79587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/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000" i="1">
                        <a:latin typeface="Cambria Math" panose="02040503050406030204" pitchFamily="18" charset="0"/>
                      </a:rPr>
                      <m:t>SWAP</m:t>
                    </m:r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blipFill>
                <a:blip r:embed="rId2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/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Phase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vi-VN" sz="1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blipFill>
                <a:blip r:embed="rId2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942CF482-FDEC-68BB-3793-5D9B63DD65AD}"/>
              </a:ext>
            </a:extLst>
          </p:cNvPr>
          <p:cNvSpPr/>
          <p:nvPr/>
        </p:nvSpPr>
        <p:spPr>
          <a:xfrm rot="16200000">
            <a:off x="5483541" y="1934709"/>
            <a:ext cx="78244" cy="2019886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E0458D10-0B06-7816-28EF-896D272A4E45}"/>
              </a:ext>
            </a:extLst>
          </p:cNvPr>
          <p:cNvSpPr/>
          <p:nvPr/>
        </p:nvSpPr>
        <p:spPr>
          <a:xfrm rot="16200000">
            <a:off x="7775091" y="2700847"/>
            <a:ext cx="78244" cy="487765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CB0F65-71EE-3878-7828-20FFEC264E24}"/>
              </a:ext>
            </a:extLst>
          </p:cNvPr>
          <p:cNvCxnSpPr>
            <a:cxnSpLocks/>
          </p:cNvCxnSpPr>
          <p:nvPr/>
        </p:nvCxnSpPr>
        <p:spPr>
          <a:xfrm flipH="1" flipV="1">
            <a:off x="4057968" y="3338962"/>
            <a:ext cx="2171015" cy="23214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93D20E-F3C0-6143-25A1-7FA58FB2E95D}"/>
              </a:ext>
            </a:extLst>
          </p:cNvPr>
          <p:cNvCxnSpPr>
            <a:cxnSpLocks/>
          </p:cNvCxnSpPr>
          <p:nvPr/>
        </p:nvCxnSpPr>
        <p:spPr>
          <a:xfrm flipV="1">
            <a:off x="6774761" y="3338962"/>
            <a:ext cx="2080936" cy="2201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97AED07-2AC8-DC39-C8F2-B004369061BB}"/>
              </a:ext>
            </a:extLst>
          </p:cNvPr>
          <p:cNvCxnSpPr>
            <a:cxnSpLocks/>
          </p:cNvCxnSpPr>
          <p:nvPr/>
        </p:nvCxnSpPr>
        <p:spPr>
          <a:xfrm flipH="1" flipV="1">
            <a:off x="1328065" y="3321645"/>
            <a:ext cx="633140" cy="2462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C9705B-EF42-8575-E3B0-76B609A172DF}"/>
              </a:ext>
            </a:extLst>
          </p:cNvPr>
          <p:cNvCxnSpPr>
            <a:cxnSpLocks/>
          </p:cNvCxnSpPr>
          <p:nvPr/>
        </p:nvCxnSpPr>
        <p:spPr>
          <a:xfrm flipV="1">
            <a:off x="2870072" y="3310872"/>
            <a:ext cx="680343" cy="2745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/>
              <p:nvPr/>
            </p:nvSpPr>
            <p:spPr>
              <a:xfrm>
                <a:off x="1904492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92" y="2840180"/>
                <a:ext cx="402578" cy="184666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/>
              <p:nvPr/>
            </p:nvSpPr>
            <p:spPr>
              <a:xfrm>
                <a:off x="3443073" y="3987525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73" y="3987525"/>
                <a:ext cx="402578" cy="276999"/>
              </a:xfrm>
              <a:prstGeom prst="rect">
                <a:avLst/>
              </a:prstGeom>
              <a:blipFill>
                <a:blip r:embed="rId3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/>
              <p:nvPr/>
            </p:nvSpPr>
            <p:spPr>
              <a:xfrm>
                <a:off x="8052809" y="3968351"/>
                <a:ext cx="5393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09" y="3968351"/>
                <a:ext cx="539360" cy="215444"/>
              </a:xfrm>
              <a:prstGeom prst="rect">
                <a:avLst/>
              </a:prstGeom>
              <a:blipFill>
                <a:blip r:embed="rId3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46862</TotalTime>
  <Words>357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8</cp:revision>
  <dcterms:created xsi:type="dcterms:W3CDTF">2024-06-22T10:40:34Z</dcterms:created>
  <dcterms:modified xsi:type="dcterms:W3CDTF">2024-08-23T00:43:50Z</dcterms:modified>
</cp:coreProperties>
</file>