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7"/>
  </p:normalViewPr>
  <p:slideViewPr>
    <p:cSldViewPr snapToGrid="0">
      <p:cViewPr>
        <p:scale>
          <a:sx n="109" d="100"/>
          <a:sy n="109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64DA-0D69-3BE1-F3BB-70BC85127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3C391-8956-4D6D-830F-12C28F33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D0B4-848B-0359-64F2-2C4651F8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6786-DE72-A557-86A8-1F2E2FE0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18A4-0B2B-273C-7048-EE4F9A1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41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8CC8-C4F5-5B47-E879-2587BD6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75BC2-A43C-38F6-3ED2-4C72CB79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B578-C35E-D196-1526-3467E6F5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E7F9-F87A-F06C-D268-446C423A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A500-37CB-51B0-D829-BE03402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280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637D1-13B2-0F73-10D6-7D862E4D4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50DFA-37D3-6661-B492-E75B4E05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013F-A114-404F-A125-8A02369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CF1-818E-7F49-EF4F-A1D9FBE4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65F-6F2E-34D7-41E2-81E9FB63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45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175A-F978-2073-6182-C5F75161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C57A-A7EE-4D55-BA65-9F168E00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DDC9-6C52-4765-8D59-C2D53B0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9B4C-2805-06D4-D6C3-9B47A60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C239-C04E-446C-E171-AA040F98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83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628-B6CB-4A03-2424-96B6FDD1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295E-CB71-467B-C5FF-081D8161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4D89-F990-F2D0-46DA-69E7FB63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8075-2AC6-C393-65C1-DD90B9C9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3600-9DAA-8584-138C-59B01A5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70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BF90-CF18-653E-B6F4-CCC9A654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7B32-7D6D-032E-4972-53D512E4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CA0A8-BF15-78F4-DD99-30BA1CF1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E664-6A3C-FC9D-34C3-3ACEF75A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7903-95F7-AB0E-0F2E-338D5EF8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A338-2DC0-5FAA-A8ED-D4844EBC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25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28A-60DA-1C83-08D7-2FBE52E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648E-C5F4-F26B-25B4-A10BDBE9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2A16-D516-3B50-CBBB-E7AE505B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5211-079D-FB93-2EC3-62C1C4CEA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F53E-F9FC-A595-FA28-B9096161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F3C1A-F9B4-0E6E-D122-4625E7F6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8231-7D71-CC15-88F7-5A71A89C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09CE5-E814-1722-4504-96797889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13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E19-E9E0-9CA6-8761-CE7B3B3C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5E661-BCC3-EA80-7699-59DE1ADE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3420-0A55-CBE1-67DD-72F326FB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904DE-9132-FF49-DBB3-C0C48B5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499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9DDC9-4743-B57B-CFD4-FF78F6C9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285E-53C2-407F-F9CA-27337DA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61D9-6C03-B122-4C19-471C97F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9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2335-87BB-D669-8269-ED8FF92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153C-04B1-0555-58D5-A36CBE1C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0093B-330F-040D-216C-C4110433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CFFFD-EC68-E44C-E5B7-195386D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AD5F-75C5-105A-8086-DACE011F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E69F-CF84-8CCF-4056-8953644F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02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5CFA-6584-82A2-0CB8-E2B5A64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7668A-1143-E418-0F54-BBB7F9B20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1877D-FCB1-7991-BF31-D8C0D7F2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48DC-6051-A8E6-6F86-10F230B6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5FFF-80A2-D183-2423-74087DCA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60B0-C1B6-27DC-531F-120D62A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03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A8993-5A95-179D-03FF-9DCDFCAE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5A46-CA7B-5555-15A4-B40C04A3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E537-414D-D1CB-E5E4-CDA115F04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14D03-694B-B34B-BD5D-2D42A8C4EFF9}" type="datetimeFigureOut">
              <a:t>27/5/24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B3B8-C6BF-FFFE-861E-C0316D107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363E-2D01-2EA2-906C-70D42DFED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39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8E9-4477-2FF5-724F-E26962307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741D-6435-EAF1-9CE8-59CEAB8D4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691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/>
              <p:nvPr/>
            </p:nvSpPr>
            <p:spPr>
              <a:xfrm>
                <a:off x="1967696" y="1840375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96" y="1840375"/>
                <a:ext cx="1527858" cy="428263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/>
              <p:nvPr/>
            </p:nvSpPr>
            <p:spPr>
              <a:xfrm>
                <a:off x="1967696" y="2374740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96" y="2374740"/>
                <a:ext cx="1527858" cy="428263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/>
              <p:nvPr/>
            </p:nvSpPr>
            <p:spPr>
              <a:xfrm>
                <a:off x="1967696" y="3011975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696" y="3011975"/>
                <a:ext cx="1527858" cy="42826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416E7BA5-88D7-38FA-C784-A921C44C249F}"/>
              </a:ext>
            </a:extLst>
          </p:cNvPr>
          <p:cNvSpPr/>
          <p:nvPr/>
        </p:nvSpPr>
        <p:spPr>
          <a:xfrm>
            <a:off x="1562583" y="2054505"/>
            <a:ext cx="301631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/>
              <p:nvPr/>
            </p:nvSpPr>
            <p:spPr>
              <a:xfrm>
                <a:off x="937351" y="2433671"/>
                <a:ext cx="6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51" y="2433671"/>
                <a:ext cx="625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2F475A80-EC99-DEB9-C3DE-6831549B112A}"/>
              </a:ext>
            </a:extLst>
          </p:cNvPr>
          <p:cNvSpPr/>
          <p:nvPr/>
        </p:nvSpPr>
        <p:spPr>
          <a:xfrm flipH="1">
            <a:off x="3542445" y="2587413"/>
            <a:ext cx="10800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/>
              <p:nvPr/>
            </p:nvSpPr>
            <p:spPr>
              <a:xfrm>
                <a:off x="3657353" y="2717035"/>
                <a:ext cx="173236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53" y="2717035"/>
                <a:ext cx="1732365" cy="428263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ABE57FF4-555C-EDA1-7D10-7A932A9013D3}"/>
              </a:ext>
            </a:extLst>
          </p:cNvPr>
          <p:cNvSpPr/>
          <p:nvPr/>
        </p:nvSpPr>
        <p:spPr>
          <a:xfrm>
            <a:off x="3487492" y="1623275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/>
              <p:nvPr/>
            </p:nvSpPr>
            <p:spPr>
              <a:xfrm>
                <a:off x="3818017" y="1444371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17" y="1444371"/>
                <a:ext cx="1249819" cy="316455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/>
              <p:nvPr/>
            </p:nvSpPr>
            <p:spPr>
              <a:xfrm>
                <a:off x="3818017" y="1814003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17" y="1814003"/>
                <a:ext cx="1249819" cy="316455"/>
              </a:xfrm>
              <a:prstGeom prst="rect">
                <a:avLst/>
              </a:prstGeom>
              <a:blipFill>
                <a:blip r:embed="rId8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/>
              <p:nvPr/>
            </p:nvSpPr>
            <p:spPr>
              <a:xfrm>
                <a:off x="3818017" y="2268638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17" y="2268638"/>
                <a:ext cx="1249819" cy="316455"/>
              </a:xfrm>
              <a:prstGeom prst="rect">
                <a:avLst/>
              </a:prstGeom>
              <a:blipFill>
                <a:blip r:embed="rId9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93A33ECA-BA90-7BDE-41B3-1F0B6F04C33C}"/>
              </a:ext>
            </a:extLst>
          </p:cNvPr>
          <p:cNvSpPr/>
          <p:nvPr/>
        </p:nvSpPr>
        <p:spPr>
          <a:xfrm flipH="1">
            <a:off x="5116229" y="1999998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/>
              <p:nvPr/>
            </p:nvSpPr>
            <p:spPr>
              <a:xfrm>
                <a:off x="5228500" y="2009577"/>
                <a:ext cx="173236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00" y="2009577"/>
                <a:ext cx="1732365" cy="428263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/>
              <p:nvPr/>
            </p:nvSpPr>
            <p:spPr>
              <a:xfrm>
                <a:off x="5432749" y="1099771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9" y="1099771"/>
                <a:ext cx="1528116" cy="221204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/>
              <p:nvPr/>
            </p:nvSpPr>
            <p:spPr>
              <a:xfrm>
                <a:off x="5432749" y="1358847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9" y="1358847"/>
                <a:ext cx="1528116" cy="221204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/>
              <p:nvPr/>
            </p:nvSpPr>
            <p:spPr>
              <a:xfrm>
                <a:off x="5432749" y="1729773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9" y="1729773"/>
                <a:ext cx="1528116" cy="221204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A53136CE-6D23-F6E3-369E-D0326E5B07A8}"/>
              </a:ext>
            </a:extLst>
          </p:cNvPr>
          <p:cNvSpPr/>
          <p:nvPr/>
        </p:nvSpPr>
        <p:spPr>
          <a:xfrm>
            <a:off x="5251161" y="1214238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/>
              <p:nvPr/>
            </p:nvSpPr>
            <p:spPr>
              <a:xfrm>
                <a:off x="5074406" y="1369887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406" y="1369887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F360E8-5149-6ECF-D309-73DE865FAD73}"/>
              </a:ext>
            </a:extLst>
          </p:cNvPr>
          <p:cNvCxnSpPr>
            <a:cxnSpLocks/>
          </p:cNvCxnSpPr>
          <p:nvPr/>
        </p:nvCxnSpPr>
        <p:spPr>
          <a:xfrm>
            <a:off x="964521" y="3554889"/>
            <a:ext cx="6192000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/>
              <p:nvPr/>
            </p:nvSpPr>
            <p:spPr>
              <a:xfrm>
                <a:off x="2621819" y="272050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19" y="2720506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/>
              <p:nvPr/>
            </p:nvSpPr>
            <p:spPr>
              <a:xfrm>
                <a:off x="4356412" y="201127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412" y="2011275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/>
              <p:nvPr/>
            </p:nvSpPr>
            <p:spPr>
              <a:xfrm>
                <a:off x="6105304" y="146213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304" y="1462130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/>
              <p:nvPr/>
            </p:nvSpPr>
            <p:spPr>
              <a:xfrm>
                <a:off x="937351" y="3692167"/>
                <a:ext cx="6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51" y="3692167"/>
                <a:ext cx="62523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58074F-C79D-28D8-7079-B0685479506F}"/>
              </a:ext>
            </a:extLst>
          </p:cNvPr>
          <p:cNvCxnSpPr>
            <a:cxnSpLocks/>
          </p:cNvCxnSpPr>
          <p:nvPr/>
        </p:nvCxnSpPr>
        <p:spPr>
          <a:xfrm>
            <a:off x="1561780" y="3921569"/>
            <a:ext cx="30142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/>
              <p:nvPr/>
            </p:nvSpPr>
            <p:spPr>
              <a:xfrm>
                <a:off x="1677788" y="3692167"/>
                <a:ext cx="136184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88" y="3692167"/>
                <a:ext cx="1361845" cy="428263"/>
              </a:xfrm>
              <a:prstGeom prst="rect">
                <a:avLst/>
              </a:prstGeom>
              <a:blipFill>
                <a:blip r:embed="rId19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/>
              <p:nvPr/>
            </p:nvSpPr>
            <p:spPr>
              <a:xfrm>
                <a:off x="3216461" y="3689215"/>
                <a:ext cx="10782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61" y="3689215"/>
                <a:ext cx="1078225" cy="428263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5839AF-5471-F00E-960E-13CF4DC46779}"/>
              </a:ext>
            </a:extLst>
          </p:cNvPr>
          <p:cNvCxnSpPr>
            <a:cxnSpLocks/>
            <a:endCxn id="50" idx="3"/>
          </p:cNvCxnSpPr>
          <p:nvPr/>
        </p:nvCxnSpPr>
        <p:spPr>
          <a:xfrm>
            <a:off x="4966008" y="3921570"/>
            <a:ext cx="19948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/>
              <p:nvPr/>
            </p:nvSpPr>
            <p:spPr>
              <a:xfrm>
                <a:off x="5245927" y="3707438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27" y="3707438"/>
                <a:ext cx="1714938" cy="428263"/>
              </a:xfrm>
              <a:prstGeom prst="rect">
                <a:avLst/>
              </a:prstGeom>
              <a:blipFill>
                <a:blip r:embed="rId21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/>
              <p:nvPr/>
            </p:nvSpPr>
            <p:spPr>
              <a:xfrm>
                <a:off x="4661210" y="372598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210" y="3725980"/>
                <a:ext cx="21961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6727C5C7-6BCF-75CC-64B5-5D77F8B4D404}"/>
              </a:ext>
            </a:extLst>
          </p:cNvPr>
          <p:cNvSpPr txBox="1"/>
          <p:nvPr/>
        </p:nvSpPr>
        <p:spPr>
          <a:xfrm>
            <a:off x="479216" y="2297751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(a)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D10471-8253-B681-099C-5FE3C67BEDAC}"/>
              </a:ext>
            </a:extLst>
          </p:cNvPr>
          <p:cNvSpPr txBox="1"/>
          <p:nvPr/>
        </p:nvSpPr>
        <p:spPr>
          <a:xfrm>
            <a:off x="479216" y="4716331"/>
            <a:ext cx="65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b="1"/>
              <a:t>(b)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0857AC-7108-09CC-41C0-C791C34A92EE}"/>
              </a:ext>
            </a:extLst>
          </p:cNvPr>
          <p:cNvSpPr txBox="1"/>
          <p:nvPr/>
        </p:nvSpPr>
        <p:spPr>
          <a:xfrm>
            <a:off x="7152530" y="3370223"/>
            <a:ext cx="80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Depth</a:t>
            </a:r>
          </a:p>
        </p:txBody>
      </p:sp>
      <p:sp>
        <p:nvSpPr>
          <p:cNvPr id="73" name="Right Bracket 72">
            <a:extLst>
              <a:ext uri="{FF2B5EF4-FFF2-40B4-BE49-F238E27FC236}">
                <a16:creationId xmlns:a16="http://schemas.microsoft.com/office/drawing/2014/main" id="{DDDAA02E-FFF9-BD1F-D3E2-057303C931FC}"/>
              </a:ext>
            </a:extLst>
          </p:cNvPr>
          <p:cNvSpPr/>
          <p:nvPr/>
        </p:nvSpPr>
        <p:spPr>
          <a:xfrm>
            <a:off x="7064347" y="1444371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1F72DC-7C79-92FD-7FF7-89C374BD2D43}"/>
                  </a:ext>
                </a:extLst>
              </p:cNvPr>
              <p:cNvSpPr txBox="1"/>
              <p:nvPr/>
            </p:nvSpPr>
            <p:spPr>
              <a:xfrm>
                <a:off x="7141946" y="2219390"/>
                <a:ext cx="809135" cy="427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1F72DC-7C79-92FD-7FF7-89C374BD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946" y="2219390"/>
                <a:ext cx="809135" cy="427425"/>
              </a:xfrm>
              <a:prstGeom prst="rect">
                <a:avLst/>
              </a:prstGeom>
              <a:blipFill>
                <a:blip r:embed="rId23"/>
                <a:stretch>
                  <a:fillRect l="-3125" r="-34375" b="-5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ight Bracket 74">
            <a:extLst>
              <a:ext uri="{FF2B5EF4-FFF2-40B4-BE49-F238E27FC236}">
                <a16:creationId xmlns:a16="http://schemas.microsoft.com/office/drawing/2014/main" id="{6800EF18-8967-5F0A-5770-4AB4257994D2}"/>
              </a:ext>
            </a:extLst>
          </p:cNvPr>
          <p:cNvSpPr/>
          <p:nvPr/>
        </p:nvSpPr>
        <p:spPr>
          <a:xfrm>
            <a:off x="7064347" y="1099771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1691D-B43D-DE46-690D-2C39E1C4E4F7}"/>
                  </a:ext>
                </a:extLst>
              </p:cNvPr>
              <p:cNvSpPr txBox="1"/>
              <p:nvPr/>
            </p:nvSpPr>
            <p:spPr>
              <a:xfrm>
                <a:off x="7152530" y="1035681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1691D-B43D-DE46-690D-2C39E1C4E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530" y="1035681"/>
                <a:ext cx="658368" cy="369332"/>
              </a:xfrm>
              <a:prstGeom prst="rect">
                <a:avLst/>
              </a:prstGeom>
              <a:blipFill>
                <a:blip r:embed="rId24"/>
                <a:stretch>
                  <a:fillRect r="-5769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2D98E47-E1CB-2B76-B05C-840401B49641}"/>
              </a:ext>
            </a:extLst>
          </p:cNvPr>
          <p:cNvCxnSpPr>
            <a:cxnSpLocks/>
          </p:cNvCxnSpPr>
          <p:nvPr/>
        </p:nvCxnSpPr>
        <p:spPr>
          <a:xfrm flipV="1">
            <a:off x="979079" y="1046382"/>
            <a:ext cx="0" cy="250850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93FB6F-55C0-ED81-1AC3-A1E2F7B9CFA2}"/>
              </a:ext>
            </a:extLst>
          </p:cNvPr>
          <p:cNvSpPr txBox="1"/>
          <p:nvPr/>
        </p:nvSpPr>
        <p:spPr>
          <a:xfrm>
            <a:off x="560832" y="673688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sp>
        <p:nvSpPr>
          <p:cNvPr id="81" name="Right Bracket 80">
            <a:extLst>
              <a:ext uri="{FF2B5EF4-FFF2-40B4-BE49-F238E27FC236}">
                <a16:creationId xmlns:a16="http://schemas.microsoft.com/office/drawing/2014/main" id="{B0203B8A-1CCD-2740-BE55-A382F784CC10}"/>
              </a:ext>
            </a:extLst>
          </p:cNvPr>
          <p:cNvSpPr/>
          <p:nvPr/>
        </p:nvSpPr>
        <p:spPr>
          <a:xfrm>
            <a:off x="7076071" y="3772632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119E47A-28BF-16F4-78D0-9B0742ABEB8E}"/>
                  </a:ext>
                </a:extLst>
              </p:cNvPr>
              <p:cNvSpPr txBox="1"/>
              <p:nvPr/>
            </p:nvSpPr>
            <p:spPr>
              <a:xfrm>
                <a:off x="7152530" y="3729072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119E47A-28BF-16F4-78D0-9B0742AB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530" y="3729072"/>
                <a:ext cx="658368" cy="369332"/>
              </a:xfrm>
              <a:prstGeom prst="rect">
                <a:avLst/>
              </a:prstGeom>
              <a:blipFill>
                <a:blip r:embed="rId24"/>
                <a:stretch>
                  <a:fillRect r="-5769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BB2677E-C092-AC31-1F69-6ED6F4CF7A5C}"/>
                  </a:ext>
                </a:extLst>
              </p:cNvPr>
              <p:cNvSpPr txBox="1"/>
              <p:nvPr/>
            </p:nvSpPr>
            <p:spPr>
              <a:xfrm>
                <a:off x="937351" y="4231504"/>
                <a:ext cx="6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BB2677E-C092-AC31-1F69-6ED6F4CF7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51" y="4231504"/>
                <a:ext cx="62523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C21764-A94F-B8D8-2B4A-1FD3A3A0484F}"/>
              </a:ext>
            </a:extLst>
          </p:cNvPr>
          <p:cNvCxnSpPr>
            <a:cxnSpLocks/>
          </p:cNvCxnSpPr>
          <p:nvPr/>
        </p:nvCxnSpPr>
        <p:spPr>
          <a:xfrm>
            <a:off x="1561780" y="4460906"/>
            <a:ext cx="30142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8D0EA1-E2FF-74BA-E41C-4875A6CF1074}"/>
                  </a:ext>
                </a:extLst>
              </p:cNvPr>
              <p:cNvSpPr/>
              <p:nvPr/>
            </p:nvSpPr>
            <p:spPr>
              <a:xfrm>
                <a:off x="1677788" y="4231504"/>
                <a:ext cx="136184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8D0EA1-E2FF-74BA-E41C-4875A6CF1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88" y="4231504"/>
                <a:ext cx="1361845" cy="428263"/>
              </a:xfrm>
              <a:prstGeom prst="rect">
                <a:avLst/>
              </a:prstGeom>
              <a:blipFill>
                <a:blip r:embed="rId26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5C86AB-CA12-531D-705F-75690A16680B}"/>
                  </a:ext>
                </a:extLst>
              </p:cNvPr>
              <p:cNvSpPr/>
              <p:nvPr/>
            </p:nvSpPr>
            <p:spPr>
              <a:xfrm>
                <a:off x="3216461" y="4228552"/>
                <a:ext cx="10782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5C86AB-CA12-531D-705F-75690A166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61" y="4228552"/>
                <a:ext cx="1078225" cy="428263"/>
              </a:xfrm>
              <a:prstGeom prst="rect">
                <a:avLst/>
              </a:prstGeom>
              <a:blipFill>
                <a:blip r:embed="rId27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487BCE-DD13-47CA-A782-7BE9E7D7AA82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4966008" y="4460907"/>
            <a:ext cx="19948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60E30D-D14D-FE1F-3423-2938C8A662AF}"/>
                  </a:ext>
                </a:extLst>
              </p:cNvPr>
              <p:cNvSpPr/>
              <p:nvPr/>
            </p:nvSpPr>
            <p:spPr>
              <a:xfrm>
                <a:off x="5245927" y="4246775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60E30D-D14D-FE1F-3423-2938C8A6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27" y="4246775"/>
                <a:ext cx="1714938" cy="428263"/>
              </a:xfrm>
              <a:prstGeom prst="rect">
                <a:avLst/>
              </a:prstGeom>
              <a:blipFill>
                <a:blip r:embed="rId28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7E512D-AFAF-58AE-1018-58933DDD7D07}"/>
                  </a:ext>
                </a:extLst>
              </p:cNvPr>
              <p:cNvSpPr txBox="1"/>
              <p:nvPr/>
            </p:nvSpPr>
            <p:spPr>
              <a:xfrm>
                <a:off x="4661210" y="4265317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7E512D-AFAF-58AE-1018-58933DDD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210" y="4265317"/>
                <a:ext cx="219611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ight Bracket 89">
            <a:extLst>
              <a:ext uri="{FF2B5EF4-FFF2-40B4-BE49-F238E27FC236}">
                <a16:creationId xmlns:a16="http://schemas.microsoft.com/office/drawing/2014/main" id="{CDFB1F7B-6B4F-A213-0150-D7916C5A759A}"/>
              </a:ext>
            </a:extLst>
          </p:cNvPr>
          <p:cNvSpPr/>
          <p:nvPr/>
        </p:nvSpPr>
        <p:spPr>
          <a:xfrm>
            <a:off x="7076071" y="4311969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8F40F10-A540-4888-A5B7-3712C789C9F9}"/>
                  </a:ext>
                </a:extLst>
              </p:cNvPr>
              <p:cNvSpPr txBox="1"/>
              <p:nvPr/>
            </p:nvSpPr>
            <p:spPr>
              <a:xfrm>
                <a:off x="7152530" y="4268409"/>
                <a:ext cx="658368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8F40F10-A540-4888-A5B7-3712C789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530" y="4268409"/>
                <a:ext cx="658368" cy="388311"/>
              </a:xfrm>
              <a:prstGeom prst="rect">
                <a:avLst/>
              </a:prstGeom>
              <a:blipFill>
                <a:blip r:embed="rId30"/>
                <a:stretch>
                  <a:fillRect r="-40385" b="-967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7BEA28-9EAE-708A-8998-5B9CAB677139}"/>
                  </a:ext>
                </a:extLst>
              </p:cNvPr>
              <p:cNvSpPr txBox="1"/>
              <p:nvPr/>
            </p:nvSpPr>
            <p:spPr>
              <a:xfrm>
                <a:off x="952701" y="4970095"/>
                <a:ext cx="6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7BEA28-9EAE-708A-8998-5B9CAB67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01" y="4970095"/>
                <a:ext cx="625231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08FDD5-40DE-9A4D-903B-AB238F1A508C}"/>
              </a:ext>
            </a:extLst>
          </p:cNvPr>
          <p:cNvCxnSpPr>
            <a:cxnSpLocks/>
          </p:cNvCxnSpPr>
          <p:nvPr/>
        </p:nvCxnSpPr>
        <p:spPr>
          <a:xfrm>
            <a:off x="1577130" y="5199497"/>
            <a:ext cx="301424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317CEB3-4501-9C39-98F9-6FB1E0807EA4}"/>
                  </a:ext>
                </a:extLst>
              </p:cNvPr>
              <p:cNvSpPr/>
              <p:nvPr/>
            </p:nvSpPr>
            <p:spPr>
              <a:xfrm>
                <a:off x="1693138" y="4970095"/>
                <a:ext cx="136184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317CEB3-4501-9C39-98F9-6FB1E0807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38" y="4970095"/>
                <a:ext cx="1361845" cy="428263"/>
              </a:xfrm>
              <a:prstGeom prst="rect">
                <a:avLst/>
              </a:prstGeom>
              <a:blipFill>
                <a:blip r:embed="rId32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FD5F7B-DB4F-E2BE-DC4E-11F98A1071BD}"/>
                  </a:ext>
                </a:extLst>
              </p:cNvPr>
              <p:cNvSpPr/>
              <p:nvPr/>
            </p:nvSpPr>
            <p:spPr>
              <a:xfrm>
                <a:off x="3231811" y="4967143"/>
                <a:ext cx="10782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FD5F7B-DB4F-E2BE-DC4E-11F98A107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811" y="4967143"/>
                <a:ext cx="1078225" cy="428263"/>
              </a:xfrm>
              <a:prstGeom prst="rect">
                <a:avLst/>
              </a:prstGeom>
              <a:blipFill>
                <a:blip r:embed="rId3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0F4AC9-5863-F673-2999-C20CF94B922D}"/>
              </a:ext>
            </a:extLst>
          </p:cNvPr>
          <p:cNvCxnSpPr>
            <a:cxnSpLocks/>
            <a:endCxn id="97" idx="3"/>
          </p:cNvCxnSpPr>
          <p:nvPr/>
        </p:nvCxnSpPr>
        <p:spPr>
          <a:xfrm>
            <a:off x="4981358" y="5199498"/>
            <a:ext cx="199485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757809-214B-9C38-BA0C-06ABB1DB4EBE}"/>
                  </a:ext>
                </a:extLst>
              </p:cNvPr>
              <p:cNvSpPr/>
              <p:nvPr/>
            </p:nvSpPr>
            <p:spPr>
              <a:xfrm>
                <a:off x="5261277" y="4985366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757809-214B-9C38-BA0C-06ABB1DB4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277" y="4985366"/>
                <a:ext cx="1714938" cy="428263"/>
              </a:xfrm>
              <a:prstGeom prst="rect">
                <a:avLst/>
              </a:prstGeom>
              <a:blipFill>
                <a:blip r:embed="rId3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4D74F1-4EEA-3BEF-8E72-4D099EA535A4}"/>
                  </a:ext>
                </a:extLst>
              </p:cNvPr>
              <p:cNvSpPr txBox="1"/>
              <p:nvPr/>
            </p:nvSpPr>
            <p:spPr>
              <a:xfrm>
                <a:off x="4676560" y="5003908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4D74F1-4EEA-3BEF-8E72-4D099EA5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560" y="5003908"/>
                <a:ext cx="219611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ight Bracket 98">
            <a:extLst>
              <a:ext uri="{FF2B5EF4-FFF2-40B4-BE49-F238E27FC236}">
                <a16:creationId xmlns:a16="http://schemas.microsoft.com/office/drawing/2014/main" id="{5E4CB625-6F0C-66E6-05D3-6597D8D8C8D0}"/>
              </a:ext>
            </a:extLst>
          </p:cNvPr>
          <p:cNvSpPr/>
          <p:nvPr/>
        </p:nvSpPr>
        <p:spPr>
          <a:xfrm>
            <a:off x="7091421" y="5050560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AECDFCC-D12A-62A9-7FEA-461080F6FC5E}"/>
                  </a:ext>
                </a:extLst>
              </p:cNvPr>
              <p:cNvSpPr txBox="1"/>
              <p:nvPr/>
            </p:nvSpPr>
            <p:spPr>
              <a:xfrm>
                <a:off x="7167880" y="5007000"/>
                <a:ext cx="658368" cy="39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AECDFCC-D12A-62A9-7FEA-461080F6F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80" y="5007000"/>
                <a:ext cx="658368" cy="392480"/>
              </a:xfrm>
              <a:prstGeom prst="rect">
                <a:avLst/>
              </a:prstGeom>
              <a:blipFill>
                <a:blip r:embed="rId36"/>
                <a:stretch>
                  <a:fillRect r="-37736"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02D8-CE8C-B2F4-E904-602B4C6B145D}"/>
                  </a:ext>
                </a:extLst>
              </p:cNvPr>
              <p:cNvSpPr txBox="1"/>
              <p:nvPr/>
            </p:nvSpPr>
            <p:spPr>
              <a:xfrm rot="5400000">
                <a:off x="2339285" y="4675383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02D8-CE8C-B2F4-E904-602B4C6B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339285" y="4675383"/>
                <a:ext cx="219611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026D15-F0D4-55DD-B0CF-4E1C8F7573D1}"/>
                  </a:ext>
                </a:extLst>
              </p:cNvPr>
              <p:cNvSpPr txBox="1"/>
              <p:nvPr/>
            </p:nvSpPr>
            <p:spPr>
              <a:xfrm>
                <a:off x="952701" y="5707738"/>
                <a:ext cx="6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026D15-F0D4-55DD-B0CF-4E1C8F757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01" y="5707738"/>
                <a:ext cx="62523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AD799D7-EFE2-B225-4B3D-C82F82A50C64}"/>
              </a:ext>
            </a:extLst>
          </p:cNvPr>
          <p:cNvCxnSpPr>
            <a:cxnSpLocks/>
          </p:cNvCxnSpPr>
          <p:nvPr/>
        </p:nvCxnSpPr>
        <p:spPr>
          <a:xfrm>
            <a:off x="1577129" y="5937140"/>
            <a:ext cx="25560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C2AD5B8-E9A1-22E7-CB8D-66F1E1DA250B}"/>
                  </a:ext>
                </a:extLst>
              </p:cNvPr>
              <p:cNvSpPr/>
              <p:nvPr/>
            </p:nvSpPr>
            <p:spPr>
              <a:xfrm>
                <a:off x="1693138" y="5707738"/>
                <a:ext cx="928681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C2AD5B8-E9A1-22E7-CB8D-66F1E1DA2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38" y="5707738"/>
                <a:ext cx="928681" cy="428263"/>
              </a:xfrm>
              <a:prstGeom prst="rect">
                <a:avLst/>
              </a:prstGeom>
              <a:blipFill>
                <a:blip r:embed="rId39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1E4B653-51E7-92B1-8A6C-24FE3436A459}"/>
                  </a:ext>
                </a:extLst>
              </p:cNvPr>
              <p:cNvSpPr/>
              <p:nvPr/>
            </p:nvSpPr>
            <p:spPr>
              <a:xfrm>
                <a:off x="2739445" y="5704786"/>
                <a:ext cx="10782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1E4B653-51E7-92B1-8A6C-24FE3436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445" y="5704786"/>
                <a:ext cx="1078225" cy="428263"/>
              </a:xfrm>
              <a:prstGeom prst="rect">
                <a:avLst/>
              </a:prstGeom>
              <a:blipFill>
                <a:blip r:embed="rId4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E01BB76-2663-1FB1-4EB0-7AFB90CC2BC7}"/>
              </a:ext>
            </a:extLst>
          </p:cNvPr>
          <p:cNvCxnSpPr>
            <a:cxnSpLocks/>
            <a:endCxn id="107" idx="3"/>
          </p:cNvCxnSpPr>
          <p:nvPr/>
        </p:nvCxnSpPr>
        <p:spPr>
          <a:xfrm flipV="1">
            <a:off x="4704060" y="5937141"/>
            <a:ext cx="2272155" cy="158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CDC6C88-7CC8-2B6A-8BA8-006AF470830C}"/>
                  </a:ext>
                </a:extLst>
              </p:cNvPr>
              <p:cNvSpPr/>
              <p:nvPr/>
            </p:nvSpPr>
            <p:spPr>
              <a:xfrm>
                <a:off x="4966008" y="5723009"/>
                <a:ext cx="2010207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CDC6C88-7CC8-2B6A-8BA8-006AF4708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08" y="5723009"/>
                <a:ext cx="2010207" cy="428263"/>
              </a:xfrm>
              <a:prstGeom prst="rect">
                <a:avLst/>
              </a:prstGeom>
              <a:blipFill>
                <a:blip r:embed="rId41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459505-5815-6C44-473A-E178C74045F6}"/>
                  </a:ext>
                </a:extLst>
              </p:cNvPr>
              <p:cNvSpPr txBox="1"/>
              <p:nvPr/>
            </p:nvSpPr>
            <p:spPr>
              <a:xfrm>
                <a:off x="4313147" y="574155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459505-5815-6C44-473A-E178C7404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147" y="5741551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ight Bracket 108">
            <a:extLst>
              <a:ext uri="{FF2B5EF4-FFF2-40B4-BE49-F238E27FC236}">
                <a16:creationId xmlns:a16="http://schemas.microsoft.com/office/drawing/2014/main" id="{5AA27543-4F72-9BB7-25BC-9AEF0D5C9AD5}"/>
              </a:ext>
            </a:extLst>
          </p:cNvPr>
          <p:cNvSpPr/>
          <p:nvPr/>
        </p:nvSpPr>
        <p:spPr>
          <a:xfrm>
            <a:off x="7091421" y="5788203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C0E92AC-B12B-65C3-7F28-FA76BBBD49E5}"/>
                  </a:ext>
                </a:extLst>
              </p:cNvPr>
              <p:cNvSpPr txBox="1"/>
              <p:nvPr/>
            </p:nvSpPr>
            <p:spPr>
              <a:xfrm>
                <a:off x="7167880" y="5744643"/>
                <a:ext cx="658368" cy="39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C0E92AC-B12B-65C3-7F28-FA76BBBD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80" y="5744643"/>
                <a:ext cx="658368" cy="392480"/>
              </a:xfrm>
              <a:prstGeom prst="rect">
                <a:avLst/>
              </a:prstGeom>
              <a:blipFill>
                <a:blip r:embed="rId42"/>
                <a:stretch>
                  <a:fillRect r="-81132"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EE78BB-376F-900A-5ED4-F4268D65EAEB}"/>
                  </a:ext>
                </a:extLst>
              </p:cNvPr>
              <p:cNvSpPr txBox="1"/>
              <p:nvPr/>
            </p:nvSpPr>
            <p:spPr>
              <a:xfrm rot="5400000">
                <a:off x="2315840" y="5413933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EE78BB-376F-900A-5ED4-F4268D65E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315840" y="5413933"/>
                <a:ext cx="219611" cy="27699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B4E8D8-C70B-18C1-466B-C6B2B04493CF}"/>
                  </a:ext>
                </a:extLst>
              </p:cNvPr>
              <p:cNvSpPr txBox="1"/>
              <p:nvPr/>
            </p:nvSpPr>
            <p:spPr>
              <a:xfrm rot="5400000">
                <a:off x="7371908" y="4710238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7B4E8D8-C70B-18C1-466B-C6B2B0449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71908" y="4710238"/>
                <a:ext cx="219611" cy="276999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551FB7-547C-891B-162F-6A0E75526765}"/>
                  </a:ext>
                </a:extLst>
              </p:cNvPr>
              <p:cNvSpPr txBox="1"/>
              <p:nvPr/>
            </p:nvSpPr>
            <p:spPr>
              <a:xfrm rot="5400000">
                <a:off x="7371908" y="544252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4551FB7-547C-891B-162F-6A0E7552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371908" y="5442520"/>
                <a:ext cx="219611" cy="276999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5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159</Words>
  <Application>Microsoft Macintosh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3</cp:revision>
  <dcterms:created xsi:type="dcterms:W3CDTF">2024-05-27T00:56:01Z</dcterms:created>
  <dcterms:modified xsi:type="dcterms:W3CDTF">2024-05-27T12:15:38Z</dcterms:modified>
</cp:coreProperties>
</file>