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>
      <p:cViewPr>
        <p:scale>
          <a:sx n="158" d="100"/>
          <a:sy n="158" d="100"/>
        </p:scale>
        <p:origin x="14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64DA-0D69-3BE1-F3BB-70BC85127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3C391-8956-4D6D-830F-12C28F33C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D0B4-848B-0359-64F2-2C4651F8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6786-DE72-A557-86A8-1F2E2FE0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18A4-0B2B-273C-7048-EE4F9A1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411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8CC8-C4F5-5B47-E879-2587BD65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75BC2-A43C-38F6-3ED2-4C72CB79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B578-C35E-D196-1526-3467E6F5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E7F9-F87A-F06C-D268-446C423A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A500-37CB-51B0-D829-BE034022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280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637D1-13B2-0F73-10D6-7D862E4D4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50DFA-37D3-6661-B492-E75B4E05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1013F-A114-404F-A125-8A023696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FCF1-818E-7F49-EF4F-A1D9FBE4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265F-6F2E-34D7-41E2-81E9FB63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45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175A-F978-2073-6182-C5F75161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C57A-A7EE-4D55-BA65-9F168E00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DDC9-6C52-4765-8D59-C2D53B03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9B4C-2805-06D4-D6C3-9B47A60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C239-C04E-446C-E171-AA040F98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833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628-B6CB-4A03-2424-96B6FDD1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295E-CB71-467B-C5FF-081D8161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4D89-F990-F2D0-46DA-69E7FB63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8075-2AC6-C393-65C1-DD90B9C9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3600-9DAA-8584-138C-59B01A50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70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BF90-CF18-653E-B6F4-CCC9A654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7B32-7D6D-032E-4972-53D512E4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CA0A8-BF15-78F4-DD99-30BA1CF1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BE664-6A3C-FC9D-34C3-3ACEF75A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07903-95F7-AB0E-0F2E-338D5EF8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A338-2DC0-5FAA-A8ED-D4844EBC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256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28A-60DA-1C83-08D7-2FBE52E0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648E-C5F4-F26B-25B4-A10BDBE9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32A16-D516-3B50-CBBB-E7AE505B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65211-079D-FB93-2EC3-62C1C4CEA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F53E-F9FC-A595-FA28-B9096161F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F3C1A-F9B4-0E6E-D122-4625E7F6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58231-7D71-CC15-88F7-5A71A89C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09CE5-E814-1722-4504-96797889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13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6E19-E9E0-9CA6-8761-CE7B3B3C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5E661-BCC3-EA80-7699-59DE1ADE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3420-0A55-CBE1-67DD-72F326FB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904DE-9132-FF49-DBB3-C0C48B5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499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9DDC9-4743-B57B-CFD4-FF78F6C9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285E-53C2-407F-F9CA-27337DA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C61D9-6C03-B122-4C19-471C97F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9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2335-87BB-D669-8269-ED8FF92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153C-04B1-0555-58D5-A36CBE1C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0093B-330F-040D-216C-C4110433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CFFFD-EC68-E44C-E5B7-195386D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AD5F-75C5-105A-8086-DACE011F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0E69F-CF84-8CCF-4056-8953644F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022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5CFA-6584-82A2-0CB8-E2B5A647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7668A-1143-E418-0F54-BBB7F9B20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1877D-FCB1-7991-BF31-D8C0D7F2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48DC-6051-A8E6-6F86-10F230B6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B5FFF-80A2-D183-2423-74087DCA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60B0-C1B6-27DC-531F-120D62A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03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A8993-5A95-179D-03FF-9DCDFCAE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5A46-CA7B-5555-15A4-B40C04A3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E537-414D-D1CB-E5E4-CDA115F04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B3B8-C6BF-FFFE-861E-C0316D107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363E-2D01-2EA2-906C-70D42DFED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39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8E9-4477-2FF5-724F-E26962307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C741D-6435-EAF1-9CE8-59CEAB8D4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691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09E56C-24C3-4E33-0112-953F79576A3C}"/>
                  </a:ext>
                </a:extLst>
              </p:cNvPr>
              <p:cNvSpPr/>
              <p:nvPr/>
            </p:nvSpPr>
            <p:spPr>
              <a:xfrm>
                <a:off x="1967696" y="1840375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09E56C-24C3-4E33-0112-953F79576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96" y="1840375"/>
                <a:ext cx="1527858" cy="428263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38AFB9-173C-220D-B7B3-B8DF30B745D8}"/>
                  </a:ext>
                </a:extLst>
              </p:cNvPr>
              <p:cNvSpPr/>
              <p:nvPr/>
            </p:nvSpPr>
            <p:spPr>
              <a:xfrm>
                <a:off x="1967696" y="2374740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38AFB9-173C-220D-B7B3-B8DF30B74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96" y="2374740"/>
                <a:ext cx="1527858" cy="428263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E8184D-FC8E-7BF7-1DCD-DFDD14BCBBC8}"/>
                  </a:ext>
                </a:extLst>
              </p:cNvPr>
              <p:cNvSpPr/>
              <p:nvPr/>
            </p:nvSpPr>
            <p:spPr>
              <a:xfrm>
                <a:off x="1967696" y="3011975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E8184D-FC8E-7BF7-1DCD-DFDD14BCB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96" y="3011975"/>
                <a:ext cx="1527858" cy="428263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416E7BA5-88D7-38FA-C784-A921C44C249F}"/>
              </a:ext>
            </a:extLst>
          </p:cNvPr>
          <p:cNvSpPr/>
          <p:nvPr/>
        </p:nvSpPr>
        <p:spPr>
          <a:xfrm>
            <a:off x="1562583" y="2054505"/>
            <a:ext cx="405114" cy="116875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B075DB-0485-A3D4-4000-3483D19597B1}"/>
                  </a:ext>
                </a:extLst>
              </p:cNvPr>
              <p:cNvSpPr txBox="1"/>
              <p:nvPr/>
            </p:nvSpPr>
            <p:spPr>
              <a:xfrm>
                <a:off x="937351" y="2433671"/>
                <a:ext cx="6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B075DB-0485-A3D4-4000-3483D1959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51" y="2433671"/>
                <a:ext cx="625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2F475A80-EC99-DEB9-C3DE-6831549B112A}"/>
              </a:ext>
            </a:extLst>
          </p:cNvPr>
          <p:cNvSpPr/>
          <p:nvPr/>
        </p:nvSpPr>
        <p:spPr>
          <a:xfrm flipH="1">
            <a:off x="3495553" y="2587413"/>
            <a:ext cx="161799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2E15D3-09CE-5775-F068-5662B5471F19}"/>
                  </a:ext>
                </a:extLst>
              </p:cNvPr>
              <p:cNvSpPr/>
              <p:nvPr/>
            </p:nvSpPr>
            <p:spPr>
              <a:xfrm>
                <a:off x="3657353" y="2717035"/>
                <a:ext cx="1732365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2E15D3-09CE-5775-F068-5662B5471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53" y="2717035"/>
                <a:ext cx="1732365" cy="428263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ABE57FF4-555C-EDA1-7D10-7A932A9013D3}"/>
              </a:ext>
            </a:extLst>
          </p:cNvPr>
          <p:cNvSpPr/>
          <p:nvPr/>
        </p:nvSpPr>
        <p:spPr>
          <a:xfrm>
            <a:off x="3487492" y="1623275"/>
            <a:ext cx="318002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1662FD-9713-AA7F-D854-9730D35726C6}"/>
                  </a:ext>
                </a:extLst>
              </p:cNvPr>
              <p:cNvSpPr/>
              <p:nvPr/>
            </p:nvSpPr>
            <p:spPr>
              <a:xfrm>
                <a:off x="3818017" y="1444371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1662FD-9713-AA7F-D854-9730D3572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17" y="1444371"/>
                <a:ext cx="1249819" cy="316455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A472D-D821-FCEA-FB81-E6EE3002B182}"/>
                  </a:ext>
                </a:extLst>
              </p:cNvPr>
              <p:cNvSpPr/>
              <p:nvPr/>
            </p:nvSpPr>
            <p:spPr>
              <a:xfrm>
                <a:off x="3818017" y="1814003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A472D-D821-FCEA-FB81-E6EE3002B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17" y="1814003"/>
                <a:ext cx="1249819" cy="316455"/>
              </a:xfrm>
              <a:prstGeom prst="rect">
                <a:avLst/>
              </a:prstGeom>
              <a:blipFill>
                <a:blip r:embed="rId8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534A9A-D56B-3844-5C16-4692969D4CC8}"/>
                  </a:ext>
                </a:extLst>
              </p:cNvPr>
              <p:cNvSpPr/>
              <p:nvPr/>
            </p:nvSpPr>
            <p:spPr>
              <a:xfrm>
                <a:off x="3818017" y="2268638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534A9A-D56B-3844-5C16-4692969D4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17" y="2268638"/>
                <a:ext cx="1249819" cy="316455"/>
              </a:xfrm>
              <a:prstGeom prst="rect">
                <a:avLst/>
              </a:prstGeom>
              <a:blipFill>
                <a:blip r:embed="rId9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93A33ECA-BA90-7BDE-41B3-1F0B6F04C33C}"/>
              </a:ext>
            </a:extLst>
          </p:cNvPr>
          <p:cNvSpPr/>
          <p:nvPr/>
        </p:nvSpPr>
        <p:spPr>
          <a:xfrm flipH="1">
            <a:off x="5069337" y="1999998"/>
            <a:ext cx="161799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82F6A0-ADA0-49C2-73F6-09807DDE4D04}"/>
                  </a:ext>
                </a:extLst>
              </p:cNvPr>
              <p:cNvSpPr/>
              <p:nvPr/>
            </p:nvSpPr>
            <p:spPr>
              <a:xfrm>
                <a:off x="5228500" y="2009577"/>
                <a:ext cx="1732365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82F6A0-ADA0-49C2-73F6-09807DDE4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00" y="2009577"/>
                <a:ext cx="1732365" cy="428263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819E99-D045-38B8-6144-2B341AD70067}"/>
                  </a:ext>
                </a:extLst>
              </p:cNvPr>
              <p:cNvSpPr/>
              <p:nvPr/>
            </p:nvSpPr>
            <p:spPr>
              <a:xfrm>
                <a:off x="5432749" y="1099771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819E99-D045-38B8-6144-2B341AD7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49" y="1099771"/>
                <a:ext cx="1528116" cy="22120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64E577-5892-E335-43DB-4B342E0DCFCD}"/>
                  </a:ext>
                </a:extLst>
              </p:cNvPr>
              <p:cNvSpPr/>
              <p:nvPr/>
            </p:nvSpPr>
            <p:spPr>
              <a:xfrm>
                <a:off x="5432749" y="1358847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64E577-5892-E335-43DB-4B342E0DC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49" y="1358847"/>
                <a:ext cx="1528116" cy="221204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4C038C-E5C8-912C-F5C2-85B629BCB21D}"/>
                  </a:ext>
                </a:extLst>
              </p:cNvPr>
              <p:cNvSpPr/>
              <p:nvPr/>
            </p:nvSpPr>
            <p:spPr>
              <a:xfrm>
                <a:off x="5432749" y="1729773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4C038C-E5C8-912C-F5C2-85B629BCB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49" y="1729773"/>
                <a:ext cx="1528116" cy="221204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>
            <a:extLst>
              <a:ext uri="{FF2B5EF4-FFF2-40B4-BE49-F238E27FC236}">
                <a16:creationId xmlns:a16="http://schemas.microsoft.com/office/drawing/2014/main" id="{A53136CE-6D23-F6E3-369E-D0326E5B07A8}"/>
              </a:ext>
            </a:extLst>
          </p:cNvPr>
          <p:cNvSpPr/>
          <p:nvPr/>
        </p:nvSpPr>
        <p:spPr>
          <a:xfrm>
            <a:off x="5251161" y="1214238"/>
            <a:ext cx="180085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41662B-047C-4E76-F7EB-84BA5610846F}"/>
                  </a:ext>
                </a:extLst>
              </p:cNvPr>
              <p:cNvSpPr txBox="1"/>
              <p:nvPr/>
            </p:nvSpPr>
            <p:spPr>
              <a:xfrm>
                <a:off x="5074406" y="1369887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41662B-047C-4E76-F7EB-84BA5610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406" y="1369887"/>
                <a:ext cx="1715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F360E8-5149-6ECF-D309-73DE865FAD73}"/>
              </a:ext>
            </a:extLst>
          </p:cNvPr>
          <p:cNvCxnSpPr>
            <a:cxnSpLocks/>
          </p:cNvCxnSpPr>
          <p:nvPr/>
        </p:nvCxnSpPr>
        <p:spPr>
          <a:xfrm>
            <a:off x="1967696" y="3570345"/>
            <a:ext cx="49931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0D87F9-EEAF-E750-3BA4-AF3F242F3DBB}"/>
                  </a:ext>
                </a:extLst>
              </p:cNvPr>
              <p:cNvSpPr txBox="1"/>
              <p:nvPr/>
            </p:nvSpPr>
            <p:spPr>
              <a:xfrm>
                <a:off x="2621819" y="272050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0D87F9-EEAF-E750-3BA4-AF3F242F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19" y="2720506"/>
                <a:ext cx="2196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EB5D98-5C89-8A23-C249-E9A6D598784C}"/>
                  </a:ext>
                </a:extLst>
              </p:cNvPr>
              <p:cNvSpPr txBox="1"/>
              <p:nvPr/>
            </p:nvSpPr>
            <p:spPr>
              <a:xfrm>
                <a:off x="4356412" y="2011275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EB5D98-5C89-8A23-C249-E9A6D59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12" y="2011275"/>
                <a:ext cx="2196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06DD25-B7B0-D408-1C5E-CB9FFF25A5B0}"/>
                  </a:ext>
                </a:extLst>
              </p:cNvPr>
              <p:cNvSpPr txBox="1"/>
              <p:nvPr/>
            </p:nvSpPr>
            <p:spPr>
              <a:xfrm>
                <a:off x="6105304" y="146213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06DD25-B7B0-D408-1C5E-CB9FFF2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04" y="1462130"/>
                <a:ext cx="21961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4D93-AE2F-DDCE-45BE-653BB3C8BDEC}"/>
                  </a:ext>
                </a:extLst>
              </p:cNvPr>
              <p:cNvSpPr txBox="1"/>
              <p:nvPr/>
            </p:nvSpPr>
            <p:spPr>
              <a:xfrm>
                <a:off x="937351" y="3692167"/>
                <a:ext cx="6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4D93-AE2F-DDCE-45BE-653BB3C8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51" y="3692167"/>
                <a:ext cx="62523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58074F-C79D-28D8-7079-B0685479506F}"/>
              </a:ext>
            </a:extLst>
          </p:cNvPr>
          <p:cNvCxnSpPr>
            <a:cxnSpLocks/>
          </p:cNvCxnSpPr>
          <p:nvPr/>
        </p:nvCxnSpPr>
        <p:spPr>
          <a:xfrm>
            <a:off x="1561780" y="3921569"/>
            <a:ext cx="30142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E17DFF7-817A-1DCC-1775-6487AF95F5F6}"/>
                  </a:ext>
                </a:extLst>
              </p:cNvPr>
              <p:cNvSpPr/>
              <p:nvPr/>
            </p:nvSpPr>
            <p:spPr>
              <a:xfrm>
                <a:off x="1959633" y="3692167"/>
                <a:ext cx="108000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E17DFF7-817A-1DCC-1775-6487AF95F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633" y="3692167"/>
                <a:ext cx="1080000" cy="428263"/>
              </a:xfrm>
              <a:prstGeom prst="rect">
                <a:avLst/>
              </a:prstGeom>
              <a:blipFill>
                <a:blip r:embed="rId19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BE79DF-3CF6-0F01-3A53-F0F56168DAD3}"/>
                  </a:ext>
                </a:extLst>
              </p:cNvPr>
              <p:cNvSpPr/>
              <p:nvPr/>
            </p:nvSpPr>
            <p:spPr>
              <a:xfrm>
                <a:off x="3216461" y="3689215"/>
                <a:ext cx="107822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BE79DF-3CF6-0F01-3A53-F0F56168D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61" y="3689215"/>
                <a:ext cx="1078225" cy="428263"/>
              </a:xfrm>
              <a:prstGeom prst="rect">
                <a:avLst/>
              </a:prstGeom>
              <a:blipFill>
                <a:blip r:embed="rId20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5839AF-5471-F00E-960E-13CF4DC46779}"/>
              </a:ext>
            </a:extLst>
          </p:cNvPr>
          <p:cNvCxnSpPr>
            <a:cxnSpLocks/>
            <a:endCxn id="50" idx="3"/>
          </p:cNvCxnSpPr>
          <p:nvPr/>
        </p:nvCxnSpPr>
        <p:spPr>
          <a:xfrm>
            <a:off x="4966008" y="3921570"/>
            <a:ext cx="199485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8C9B189-32B3-680E-C254-D3FB434808F4}"/>
                  </a:ext>
                </a:extLst>
              </p:cNvPr>
              <p:cNvSpPr/>
              <p:nvPr/>
            </p:nvSpPr>
            <p:spPr>
              <a:xfrm>
                <a:off x="5245927" y="3707438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8C9B189-32B3-680E-C254-D3FB43480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27" y="3707438"/>
                <a:ext cx="1714938" cy="428263"/>
              </a:xfrm>
              <a:prstGeom prst="rect">
                <a:avLst/>
              </a:prstGeom>
              <a:blipFill>
                <a:blip r:embed="rId21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3CCD5B-2EFB-D69F-C0B3-166AC0D364DB}"/>
                  </a:ext>
                </a:extLst>
              </p:cNvPr>
              <p:cNvSpPr txBox="1"/>
              <p:nvPr/>
            </p:nvSpPr>
            <p:spPr>
              <a:xfrm>
                <a:off x="4661210" y="372598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3CCD5B-2EFB-D69F-C0B3-166AC0D3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210" y="3725980"/>
                <a:ext cx="21961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727C5C7-6BCF-75CC-64B5-5D77F8B4D404}"/>
              </a:ext>
            </a:extLst>
          </p:cNvPr>
          <p:cNvSpPr txBox="1"/>
          <p:nvPr/>
        </p:nvSpPr>
        <p:spPr>
          <a:xfrm>
            <a:off x="964522" y="915105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D10471-8253-B681-099C-5FE3C67BEDAC}"/>
              </a:ext>
            </a:extLst>
          </p:cNvPr>
          <p:cNvSpPr txBox="1"/>
          <p:nvPr/>
        </p:nvSpPr>
        <p:spPr>
          <a:xfrm>
            <a:off x="959859" y="3338106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/>
              <a:t>(b)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0857AC-7108-09CC-41C0-C791C34A92EE}"/>
              </a:ext>
            </a:extLst>
          </p:cNvPr>
          <p:cNvSpPr txBox="1"/>
          <p:nvPr/>
        </p:nvSpPr>
        <p:spPr>
          <a:xfrm>
            <a:off x="6128211" y="3201013"/>
            <a:ext cx="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108515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82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2</cp:revision>
  <dcterms:created xsi:type="dcterms:W3CDTF">2024-05-27T00:56:01Z</dcterms:created>
  <dcterms:modified xsi:type="dcterms:W3CDTF">2024-05-27T02:18:53Z</dcterms:modified>
</cp:coreProperties>
</file>