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>
      <p:cViewPr>
        <p:scale>
          <a:sx n="54" d="100"/>
          <a:sy n="54" d="100"/>
        </p:scale>
        <p:origin x="281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F63B-FD05-6D4D-8149-B352AF9FEA1D}" type="datetimeFigureOut">
              <a:t>15/3/25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881AB-A9EA-9145-9640-B121DBCC2A6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00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881AB-A9EA-9145-9640-B121DBCC2A65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900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155-F551-64E4-CF62-2D8007884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D578-AD18-6F1F-DD34-D0891253E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0C10-FD61-3EF4-4CD0-AD5B74F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4D6-1177-7A9C-8B07-4DFAFAA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CCD3-2E83-8D00-47EF-3EAB539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C804-7CB3-748A-43E0-17B4557F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A84A-7AEE-190D-FAC2-5B9F7488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CB3-4C48-D57A-09A5-4FFA65F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5F0E-3C61-AC8A-E5C9-6B3FBF2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C05B-989A-C906-5D3B-7B96F617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3546-F3A9-C6FD-2306-7A3D9956A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71CB-BC7A-78D6-93A7-52DDCB7B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5FC4-B1AF-266F-79C8-9C40C8D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042E-A521-6BB6-7F64-F9B4E93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BE8D-DBA9-7A20-038A-5290F99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15AB-5F83-1557-161E-9171C4F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9FEE-2AAD-1FE8-9AA4-FC634B7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DC86-0724-BA74-F5C9-116E4443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E2FE-1E52-0385-280C-3D77CCD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7E01-96AD-35E8-7468-4A55714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3CA-42B0-6C92-FC81-2E2852A6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241-8DB9-2CD8-E507-A21FDDDD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3482-56C0-EE12-9DFA-74D7A93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21B1-544D-D7AE-1347-FBA3CD05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B013-AD56-7A55-74BD-764FD69D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ACB-4C38-FC41-8BE6-3ED1BA6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6965-587B-D1FB-63F3-47F24DCE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A4FA-51CD-A736-A4C2-B33B97FE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1F0C-AA59-DBF1-E948-9B4B235F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7056-FF30-4086-1DF2-711FFE8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06D5-D45E-74CA-318F-E3FDDF5A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FE57-8470-9387-9585-D281E8B6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E151-9B30-0FF6-EE48-0B6EE4EA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77C5-33CB-6F69-2C41-50F11C08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30DF-2790-AB63-AF01-B90AADC4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A71F2-0424-F341-3081-781424050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71C1-6958-1095-D32B-32CD1D97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EFFEC-1DA4-4551-7A7B-601CC59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65CF3-A433-457C-C3A1-BE6CB03F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0B2-7E93-A12E-165E-DD1CCA0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6826-4C08-F008-DA30-64627E91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19BCC-03C0-844B-9636-DFC192C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002C-619F-2F64-4A9C-0C24703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949D0-AA48-5091-09CC-B1F1AF4E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C49B1-FE37-8D3A-1234-25A614AA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E7C-1E78-284E-F513-3C7069B5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662-D8E0-529D-5960-F8F9F0B5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F1B5-32D1-1239-D8A4-6512D0A9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CFD4-3B25-8E4D-8D15-B8818B2D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1A9E-7897-E8C4-00CE-8939C2AC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DA4D-B7F2-743B-B971-D9BD3DFB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801C-0A2D-8BCE-96C4-8ED7E695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7FEA-097A-2856-AB1C-D7AA426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4653C-1BD3-0FC4-0A0F-7EA89510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0DB8-63E5-474C-5BE1-AAB592A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A3B1-8402-9F5A-6553-EA6829D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F079-703A-23E5-5A29-999BF9A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8A1D-E431-BB30-3C29-854EF67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E519-265E-4E12-2A19-0B792493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F531-B39E-A0B4-6987-6C986473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81D-CEFD-A2B8-5DCE-C99DA599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3F718-3D18-4B3B-B198-31BEF3B1DDE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416E-C366-C303-4271-01958C62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B542-0225-DE7F-2D9B-0D08EDB2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17E05-94A1-F5E2-05CB-F11EFC040440}"/>
              </a:ext>
            </a:extLst>
          </p:cNvPr>
          <p:cNvCxnSpPr>
            <a:cxnSpLocks/>
          </p:cNvCxnSpPr>
          <p:nvPr/>
        </p:nvCxnSpPr>
        <p:spPr>
          <a:xfrm>
            <a:off x="1412080" y="1794935"/>
            <a:ext cx="1980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E2B1BC-0477-F2D7-0B5F-F1A34FAC6076}"/>
              </a:ext>
            </a:extLst>
          </p:cNvPr>
          <p:cNvCxnSpPr>
            <a:cxnSpLocks/>
          </p:cNvCxnSpPr>
          <p:nvPr/>
        </p:nvCxnSpPr>
        <p:spPr>
          <a:xfrm>
            <a:off x="1412080" y="1978562"/>
            <a:ext cx="1980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EB683-9535-C7C5-83F9-9BD6E408220E}"/>
              </a:ext>
            </a:extLst>
          </p:cNvPr>
          <p:cNvCxnSpPr>
            <a:cxnSpLocks/>
          </p:cNvCxnSpPr>
          <p:nvPr/>
        </p:nvCxnSpPr>
        <p:spPr>
          <a:xfrm>
            <a:off x="1412080" y="2162189"/>
            <a:ext cx="1980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EAA9EF-7936-339E-A915-2C6A4AAEE86C}"/>
              </a:ext>
            </a:extLst>
          </p:cNvPr>
          <p:cNvCxnSpPr>
            <a:cxnSpLocks/>
          </p:cNvCxnSpPr>
          <p:nvPr/>
        </p:nvCxnSpPr>
        <p:spPr>
          <a:xfrm>
            <a:off x="1412080" y="2345817"/>
            <a:ext cx="1980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DA8C0-9C64-9B6B-C298-35C192E13726}"/>
                  </a:ext>
                </a:extLst>
              </p:cNvPr>
              <p:cNvSpPr/>
              <p:nvPr/>
            </p:nvSpPr>
            <p:spPr>
              <a:xfrm>
                <a:off x="1522317" y="1708994"/>
                <a:ext cx="334361" cy="739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DA8C0-9C64-9B6B-C298-35C192E13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17" y="1708994"/>
                <a:ext cx="334361" cy="739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41EF4-A5D9-4E20-8393-D1D5B4E4108B}"/>
                  </a:ext>
                </a:extLst>
              </p:cNvPr>
              <p:cNvSpPr txBox="1"/>
              <p:nvPr/>
            </p:nvSpPr>
            <p:spPr>
              <a:xfrm>
                <a:off x="2480510" y="1986694"/>
                <a:ext cx="334360" cy="1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41EF4-A5D9-4E20-8393-D1D5B4E4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10" y="1986694"/>
                <a:ext cx="334360" cy="18451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12A184-247A-4531-3EA5-D32F84C1F59F}"/>
                  </a:ext>
                </a:extLst>
              </p:cNvPr>
              <p:cNvSpPr/>
              <p:nvPr/>
            </p:nvSpPr>
            <p:spPr>
              <a:xfrm>
                <a:off x="2419009" y="2681145"/>
                <a:ext cx="390566" cy="341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12A184-247A-4531-3EA5-D32F84C1F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09" y="2681145"/>
                <a:ext cx="390566" cy="341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28131D4A-7AA7-EF4E-4388-2BC84B331120}"/>
              </a:ext>
            </a:extLst>
          </p:cNvPr>
          <p:cNvSpPr/>
          <p:nvPr/>
        </p:nvSpPr>
        <p:spPr>
          <a:xfrm>
            <a:off x="1300865" y="2613682"/>
            <a:ext cx="2208962" cy="48869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95931E-701B-59EC-2954-5381375F2EDA}"/>
              </a:ext>
            </a:extLst>
          </p:cNvPr>
          <p:cNvCxnSpPr>
            <a:cxnSpLocks/>
          </p:cNvCxnSpPr>
          <p:nvPr/>
        </p:nvCxnSpPr>
        <p:spPr>
          <a:xfrm flipV="1">
            <a:off x="1958611" y="1643484"/>
            <a:ext cx="445" cy="864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85CB4-A021-06A6-0BD2-7588A1966814}"/>
                  </a:ext>
                </a:extLst>
              </p:cNvPr>
              <p:cNvSpPr txBox="1"/>
              <p:nvPr/>
            </p:nvSpPr>
            <p:spPr>
              <a:xfrm>
                <a:off x="1856678" y="1444638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85CB4-A021-06A6-0BD2-7588A196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78" y="1444638"/>
                <a:ext cx="343877" cy="173702"/>
              </a:xfrm>
              <a:prstGeom prst="rect">
                <a:avLst/>
              </a:prstGeom>
              <a:blipFill>
                <a:blip r:embed="rId5"/>
                <a:stretch>
                  <a:fillRect l="-3571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DE892A-07C0-6253-FB6E-770C09E295E6}"/>
                  </a:ext>
                </a:extLst>
              </p:cNvPr>
              <p:cNvSpPr txBox="1"/>
              <p:nvPr/>
            </p:nvSpPr>
            <p:spPr>
              <a:xfrm>
                <a:off x="1300865" y="1463663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DE892A-07C0-6253-FB6E-770C09E2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5" y="1463663"/>
                <a:ext cx="343877" cy="173702"/>
              </a:xfrm>
              <a:prstGeom prst="rect">
                <a:avLst/>
              </a:prstGeom>
              <a:blipFill>
                <a:blip r:embed="rId6"/>
                <a:stretch>
                  <a:fillRect l="-3571" t="-6667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837F13-A32D-80CF-5BE7-FE7C5F61EF78}"/>
                  </a:ext>
                </a:extLst>
              </p:cNvPr>
              <p:cNvSpPr/>
              <p:nvPr/>
            </p:nvSpPr>
            <p:spPr>
              <a:xfrm>
                <a:off x="2060989" y="1709760"/>
                <a:ext cx="334361" cy="739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837F13-A32D-80CF-5BE7-FE7C5F61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989" y="1709760"/>
                <a:ext cx="334361" cy="739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C55BFE-608C-51AF-08F5-CB0A3C881789}"/>
              </a:ext>
            </a:extLst>
          </p:cNvPr>
          <p:cNvCxnSpPr>
            <a:cxnSpLocks/>
          </p:cNvCxnSpPr>
          <p:nvPr/>
        </p:nvCxnSpPr>
        <p:spPr>
          <a:xfrm flipV="1">
            <a:off x="2484533" y="1643484"/>
            <a:ext cx="445" cy="864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A47D0-2795-607E-2D94-2925BD988E46}"/>
                  </a:ext>
                </a:extLst>
              </p:cNvPr>
              <p:cNvSpPr txBox="1"/>
              <p:nvPr/>
            </p:nvSpPr>
            <p:spPr>
              <a:xfrm>
                <a:off x="2382600" y="1444638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A47D0-2795-607E-2D94-2925BD98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00" y="1444638"/>
                <a:ext cx="343877" cy="17370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7B52B63-DF2F-EF3E-4968-7B8E3B8CCAE7}"/>
                  </a:ext>
                </a:extLst>
              </p:cNvPr>
              <p:cNvSpPr/>
              <p:nvPr/>
            </p:nvSpPr>
            <p:spPr>
              <a:xfrm>
                <a:off x="2803087" y="1708994"/>
                <a:ext cx="334361" cy="739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7B52B63-DF2F-EF3E-4968-7B8E3B8CC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087" y="1708994"/>
                <a:ext cx="334361" cy="739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CE64F1-571A-D87F-EA5E-C01CDD919282}"/>
              </a:ext>
            </a:extLst>
          </p:cNvPr>
          <p:cNvCxnSpPr>
            <a:cxnSpLocks/>
          </p:cNvCxnSpPr>
          <p:nvPr/>
        </p:nvCxnSpPr>
        <p:spPr>
          <a:xfrm flipV="1">
            <a:off x="3226631" y="1642718"/>
            <a:ext cx="445" cy="864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15834C-489F-72D7-061B-DB756677DD6A}"/>
                  </a:ext>
                </a:extLst>
              </p:cNvPr>
              <p:cNvSpPr txBox="1"/>
              <p:nvPr/>
            </p:nvSpPr>
            <p:spPr>
              <a:xfrm>
                <a:off x="3124698" y="1443872"/>
                <a:ext cx="37593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15834C-489F-72D7-061B-DB756677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98" y="1443872"/>
                <a:ext cx="375937" cy="173702"/>
              </a:xfrm>
              <a:prstGeom prst="rect">
                <a:avLst/>
              </a:prstGeom>
              <a:blipFill>
                <a:blip r:embed="rId10"/>
                <a:stretch>
                  <a:fillRect l="-3333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A8B409-B941-BFA6-A430-9FE2306A355C}"/>
                  </a:ext>
                </a:extLst>
              </p:cNvPr>
              <p:cNvSpPr/>
              <p:nvPr/>
            </p:nvSpPr>
            <p:spPr>
              <a:xfrm>
                <a:off x="1517348" y="2681145"/>
                <a:ext cx="390566" cy="341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A8B409-B941-BFA6-A430-9FE2306A3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48" y="2681145"/>
                <a:ext cx="390566" cy="3411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270C9F-05AF-C3E5-A678-9C3457F64E46}"/>
                  </a:ext>
                </a:extLst>
              </p:cNvPr>
              <p:cNvSpPr txBox="1"/>
              <p:nvPr/>
            </p:nvSpPr>
            <p:spPr>
              <a:xfrm>
                <a:off x="1339639" y="2612916"/>
                <a:ext cx="2772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>
                          <a:latin typeface="Cambria Math" panose="02040503050406030204" pitchFamily="18" charset="0"/>
                        </a:rPr>
                        <m:t>{                 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270C9F-05AF-C3E5-A678-9C3457F6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39" y="2612916"/>
                <a:ext cx="277258" cy="430887"/>
              </a:xfrm>
              <a:prstGeom prst="rect">
                <a:avLst/>
              </a:prstGeom>
              <a:blipFill>
                <a:blip r:embed="rId12"/>
                <a:stretch>
                  <a:fillRect l="-56522" t="-8571" r="-465217" b="-3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3ACEC3-8590-6C81-D2B4-FC9DA2F484EB}"/>
                  </a:ext>
                </a:extLst>
              </p:cNvPr>
              <p:cNvSpPr/>
              <p:nvPr/>
            </p:nvSpPr>
            <p:spPr>
              <a:xfrm>
                <a:off x="1967115" y="2684027"/>
                <a:ext cx="390566" cy="341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3ACEC3-8590-6C81-D2B4-FC9DA2F48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15" y="2684027"/>
                <a:ext cx="390566" cy="3411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0CF92E-E485-DBDA-572E-9C85260F02B6}"/>
                  </a:ext>
                </a:extLst>
              </p:cNvPr>
              <p:cNvSpPr txBox="1"/>
              <p:nvPr/>
            </p:nvSpPr>
            <p:spPr>
              <a:xfrm>
                <a:off x="3232008" y="2566263"/>
                <a:ext cx="2732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0CF92E-E485-DBDA-572E-9C85260F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08" y="2566263"/>
                <a:ext cx="273253" cy="523220"/>
              </a:xfrm>
              <a:prstGeom prst="rect">
                <a:avLst/>
              </a:prstGeom>
              <a:blipFill>
                <a:blip r:embed="rId14"/>
                <a:stretch>
                  <a:fillRect l="-27273" r="-45455" b="-190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2C01AB-8F7A-F39F-BCF6-BA7F65FA23AF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3056893" y="2815225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DB8F856-98F0-0F0D-DCB1-5DB74187521C}"/>
              </a:ext>
            </a:extLst>
          </p:cNvPr>
          <p:cNvSpPr/>
          <p:nvPr/>
        </p:nvSpPr>
        <p:spPr>
          <a:xfrm>
            <a:off x="3023153" y="274774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33F30A-3794-15BB-6CE4-B1901EFB6397}"/>
                  </a:ext>
                </a:extLst>
              </p:cNvPr>
              <p:cNvSpPr txBox="1"/>
              <p:nvPr/>
            </p:nvSpPr>
            <p:spPr>
              <a:xfrm>
                <a:off x="2952735" y="2815357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33F30A-3794-15BB-6CE4-B1901EFB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35" y="2815357"/>
                <a:ext cx="211596" cy="276999"/>
              </a:xfrm>
              <a:prstGeom prst="rect">
                <a:avLst/>
              </a:prstGeom>
              <a:blipFill>
                <a:blip r:embed="rId15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54B8B4-6C53-9D56-992B-A55991E8F120}"/>
              </a:ext>
            </a:extLst>
          </p:cNvPr>
          <p:cNvCxnSpPr>
            <a:cxnSpLocks/>
          </p:cNvCxnSpPr>
          <p:nvPr/>
        </p:nvCxnSpPr>
        <p:spPr>
          <a:xfrm>
            <a:off x="2894436" y="2770229"/>
            <a:ext cx="39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FE2198-4D1D-BFDC-681F-3C431C465B91}"/>
              </a:ext>
            </a:extLst>
          </p:cNvPr>
          <p:cNvCxnSpPr>
            <a:cxnSpLocks/>
          </p:cNvCxnSpPr>
          <p:nvPr/>
        </p:nvCxnSpPr>
        <p:spPr>
          <a:xfrm>
            <a:off x="2894436" y="2953857"/>
            <a:ext cx="39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907CC9-FD1F-29DD-357F-AB4744BB737A}"/>
              </a:ext>
            </a:extLst>
          </p:cNvPr>
          <p:cNvSpPr txBox="1"/>
          <p:nvPr/>
        </p:nvSpPr>
        <p:spPr>
          <a:xfrm>
            <a:off x="1208823" y="1220436"/>
            <a:ext cx="32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FE4011-1694-7538-4B63-049F2FE184E7}"/>
              </a:ext>
            </a:extLst>
          </p:cNvPr>
          <p:cNvSpPr txBox="1"/>
          <p:nvPr/>
        </p:nvSpPr>
        <p:spPr>
          <a:xfrm>
            <a:off x="1193213" y="2354144"/>
            <a:ext cx="42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7291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792A16-3C08-C74B-0492-68E7A3144667}"/>
              </a:ext>
            </a:extLst>
          </p:cNvPr>
          <p:cNvCxnSpPr>
            <a:cxnSpLocks/>
          </p:cNvCxnSpPr>
          <p:nvPr/>
        </p:nvCxnSpPr>
        <p:spPr>
          <a:xfrm flipV="1">
            <a:off x="2255407" y="2193165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BDD077-3413-E888-427E-D6D0897DFAD7}"/>
              </a:ext>
            </a:extLst>
          </p:cNvPr>
          <p:cNvCxnSpPr>
            <a:cxnSpLocks/>
          </p:cNvCxnSpPr>
          <p:nvPr/>
        </p:nvCxnSpPr>
        <p:spPr>
          <a:xfrm flipV="1">
            <a:off x="1999249" y="2015885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68908-D8B8-66C3-21B2-0E269ABF157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40086" y="1831481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400CA-0DE3-90E9-4930-520CEC797DA6}"/>
              </a:ext>
            </a:extLst>
          </p:cNvPr>
          <p:cNvCxnSpPr>
            <a:cxnSpLocks/>
          </p:cNvCxnSpPr>
          <p:nvPr/>
        </p:nvCxnSpPr>
        <p:spPr>
          <a:xfrm>
            <a:off x="1412080" y="179493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CA37-1218-C99D-5D8E-CCBC5AFB1584}"/>
              </a:ext>
            </a:extLst>
          </p:cNvPr>
          <p:cNvCxnSpPr>
            <a:cxnSpLocks/>
          </p:cNvCxnSpPr>
          <p:nvPr/>
        </p:nvCxnSpPr>
        <p:spPr>
          <a:xfrm>
            <a:off x="1412080" y="197126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18203B-43B9-C82B-8A49-F0A9B0E7335B}"/>
              </a:ext>
            </a:extLst>
          </p:cNvPr>
          <p:cNvCxnSpPr>
            <a:cxnSpLocks/>
          </p:cNvCxnSpPr>
          <p:nvPr/>
        </p:nvCxnSpPr>
        <p:spPr>
          <a:xfrm>
            <a:off x="1412080" y="2168621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B5168-1997-4646-7DEF-CBD4A88E3D0C}"/>
              </a:ext>
            </a:extLst>
          </p:cNvPr>
          <p:cNvCxnSpPr>
            <a:cxnSpLocks/>
          </p:cNvCxnSpPr>
          <p:nvPr/>
        </p:nvCxnSpPr>
        <p:spPr>
          <a:xfrm>
            <a:off x="1412080" y="2345817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/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/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/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7496550-D6AD-1BDE-CF57-2C7680AC7B2B}"/>
              </a:ext>
            </a:extLst>
          </p:cNvPr>
          <p:cNvSpPr/>
          <p:nvPr/>
        </p:nvSpPr>
        <p:spPr>
          <a:xfrm>
            <a:off x="1706346" y="176400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103A58-B00C-7FEF-7233-F6B882E62793}"/>
              </a:ext>
            </a:extLst>
          </p:cNvPr>
          <p:cNvSpPr/>
          <p:nvPr/>
        </p:nvSpPr>
        <p:spPr>
          <a:xfrm>
            <a:off x="1965509" y="194332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5C9E42-7A3A-F667-8CD4-38E7F73A9269}"/>
              </a:ext>
            </a:extLst>
          </p:cNvPr>
          <p:cNvSpPr/>
          <p:nvPr/>
        </p:nvSpPr>
        <p:spPr>
          <a:xfrm>
            <a:off x="2221667" y="21332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97C7D-9F29-0C94-5484-0782E8AE838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529941" y="1828801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6A3AB8D-1625-7CA2-7737-06D453B91206}"/>
              </a:ext>
            </a:extLst>
          </p:cNvPr>
          <p:cNvSpPr/>
          <p:nvPr/>
        </p:nvSpPr>
        <p:spPr>
          <a:xfrm>
            <a:off x="2496201" y="2325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/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E006999-36D2-6603-BB1B-FF29AA246DC7}"/>
              </a:ext>
            </a:extLst>
          </p:cNvPr>
          <p:cNvSpPr/>
          <p:nvPr/>
        </p:nvSpPr>
        <p:spPr>
          <a:xfrm>
            <a:off x="1326775" y="1577798"/>
            <a:ext cx="1573772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B79E3-62E5-A5C0-32EC-EC21F4E00546}"/>
              </a:ext>
            </a:extLst>
          </p:cNvPr>
          <p:cNvCxnSpPr>
            <a:cxnSpLocks/>
          </p:cNvCxnSpPr>
          <p:nvPr/>
        </p:nvCxnSpPr>
        <p:spPr>
          <a:xfrm flipV="1">
            <a:off x="3496137" y="2199096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56A5-4CBC-DA53-C275-F585DE88F6D0}"/>
              </a:ext>
            </a:extLst>
          </p:cNvPr>
          <p:cNvCxnSpPr>
            <a:cxnSpLocks/>
          </p:cNvCxnSpPr>
          <p:nvPr/>
        </p:nvCxnSpPr>
        <p:spPr>
          <a:xfrm flipV="1">
            <a:off x="4026581" y="2021816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3BC07C-0C9E-C54C-31A6-57B9DF9B0153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3495488" y="1837412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3E5B-86ED-4841-9F26-59B525DB15AA}"/>
              </a:ext>
            </a:extLst>
          </p:cNvPr>
          <p:cNvCxnSpPr>
            <a:cxnSpLocks/>
          </p:cNvCxnSpPr>
          <p:nvPr/>
        </p:nvCxnSpPr>
        <p:spPr>
          <a:xfrm>
            <a:off x="3050957" y="180086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7BC45-A4AF-594E-C8DF-545216A94E6E}"/>
              </a:ext>
            </a:extLst>
          </p:cNvPr>
          <p:cNvCxnSpPr>
            <a:cxnSpLocks/>
          </p:cNvCxnSpPr>
          <p:nvPr/>
        </p:nvCxnSpPr>
        <p:spPr>
          <a:xfrm>
            <a:off x="3050957" y="197719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F497AB-5E96-D4D2-DB47-0524750C2267}"/>
              </a:ext>
            </a:extLst>
          </p:cNvPr>
          <p:cNvCxnSpPr>
            <a:cxnSpLocks/>
          </p:cNvCxnSpPr>
          <p:nvPr/>
        </p:nvCxnSpPr>
        <p:spPr>
          <a:xfrm>
            <a:off x="3050957" y="2174552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7F0E82-0DD3-AABF-3E12-168945A0F7BB}"/>
              </a:ext>
            </a:extLst>
          </p:cNvPr>
          <p:cNvCxnSpPr>
            <a:cxnSpLocks/>
          </p:cNvCxnSpPr>
          <p:nvPr/>
        </p:nvCxnSpPr>
        <p:spPr>
          <a:xfrm>
            <a:off x="3050957" y="2351748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846923-0D6B-65F9-799A-01AEAF0096D3}"/>
              </a:ext>
            </a:extLst>
          </p:cNvPr>
          <p:cNvSpPr/>
          <p:nvPr/>
        </p:nvSpPr>
        <p:spPr>
          <a:xfrm>
            <a:off x="3461748" y="176993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4837F0-99F1-22BE-3A48-27E38C2621A9}"/>
              </a:ext>
            </a:extLst>
          </p:cNvPr>
          <p:cNvSpPr/>
          <p:nvPr/>
        </p:nvSpPr>
        <p:spPr>
          <a:xfrm>
            <a:off x="3992841" y="194925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95E3F0-1204-379A-AB17-F09CA28457C0}"/>
              </a:ext>
            </a:extLst>
          </p:cNvPr>
          <p:cNvSpPr/>
          <p:nvPr/>
        </p:nvSpPr>
        <p:spPr>
          <a:xfrm>
            <a:off x="3462397" y="213914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40C93-4149-A395-D2BF-BBFE12F84004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4199045" y="184560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DDDE27-E6EF-D752-C72C-841EFFA389FE}"/>
              </a:ext>
            </a:extLst>
          </p:cNvPr>
          <p:cNvSpPr/>
          <p:nvPr/>
        </p:nvSpPr>
        <p:spPr>
          <a:xfrm>
            <a:off x="4165305" y="177812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3BDE4-06F1-4CFE-650A-3A5B16C9C837}"/>
              </a:ext>
            </a:extLst>
          </p:cNvPr>
          <p:cNvSpPr/>
          <p:nvPr/>
        </p:nvSpPr>
        <p:spPr>
          <a:xfrm>
            <a:off x="2970329" y="1583729"/>
            <a:ext cx="163857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A677E-BCF4-6DB9-290D-5AD5590BDD82}"/>
              </a:ext>
            </a:extLst>
          </p:cNvPr>
          <p:cNvSpPr txBox="1"/>
          <p:nvPr/>
        </p:nvSpPr>
        <p:spPr>
          <a:xfrm>
            <a:off x="1315856" y="2585753"/>
            <a:ext cx="19339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a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36140C-81B5-016D-91D2-C5A18D5211EA}"/>
              </a:ext>
            </a:extLst>
          </p:cNvPr>
          <p:cNvSpPr txBox="1"/>
          <p:nvPr/>
        </p:nvSpPr>
        <p:spPr>
          <a:xfrm>
            <a:off x="2969025" y="2579893"/>
            <a:ext cx="1288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b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D2924B-8D45-EE80-8667-8FCB8DA97126}"/>
              </a:ext>
            </a:extLst>
          </p:cNvPr>
          <p:cNvCxnSpPr>
            <a:cxnSpLocks/>
          </p:cNvCxnSpPr>
          <p:nvPr/>
        </p:nvCxnSpPr>
        <p:spPr>
          <a:xfrm>
            <a:off x="3795053" y="1583729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3E36B4-F444-B98A-323B-62C30B5BF8E8}"/>
              </a:ext>
            </a:extLst>
          </p:cNvPr>
          <p:cNvCxnSpPr>
            <a:cxnSpLocks/>
          </p:cNvCxnSpPr>
          <p:nvPr/>
        </p:nvCxnSpPr>
        <p:spPr>
          <a:xfrm>
            <a:off x="3153253" y="159097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73B4D9-48FE-BA59-F7A9-272912976EEB}"/>
              </a:ext>
            </a:extLst>
          </p:cNvPr>
          <p:cNvSpPr txBox="1"/>
          <p:nvPr/>
        </p:nvSpPr>
        <p:spPr>
          <a:xfrm>
            <a:off x="3146592" y="1577413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Odd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BDCF5-10AC-7DBB-1DE1-098ABB970517}"/>
              </a:ext>
            </a:extLst>
          </p:cNvPr>
          <p:cNvSpPr txBox="1"/>
          <p:nvPr/>
        </p:nvSpPr>
        <p:spPr>
          <a:xfrm>
            <a:off x="3788068" y="1577792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Even layer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93F35D-2BCA-D17F-5683-5A39BDD47329}"/>
              </a:ext>
            </a:extLst>
          </p:cNvPr>
          <p:cNvCxnSpPr>
            <a:cxnSpLocks/>
          </p:cNvCxnSpPr>
          <p:nvPr/>
        </p:nvCxnSpPr>
        <p:spPr>
          <a:xfrm>
            <a:off x="3972464" y="3006283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0859E8-B149-C93D-0B66-C92831C055EF}"/>
              </a:ext>
            </a:extLst>
          </p:cNvPr>
          <p:cNvCxnSpPr>
            <a:cxnSpLocks/>
          </p:cNvCxnSpPr>
          <p:nvPr/>
        </p:nvCxnSpPr>
        <p:spPr>
          <a:xfrm>
            <a:off x="3972464" y="3182613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B79F2F-8109-4A51-5C19-CC47603C9623}"/>
              </a:ext>
            </a:extLst>
          </p:cNvPr>
          <p:cNvCxnSpPr>
            <a:cxnSpLocks/>
          </p:cNvCxnSpPr>
          <p:nvPr/>
        </p:nvCxnSpPr>
        <p:spPr>
          <a:xfrm>
            <a:off x="3972464" y="3379969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CB657B-07BD-F8D6-19F4-DAFA7DE6CE3E}"/>
              </a:ext>
            </a:extLst>
          </p:cNvPr>
          <p:cNvCxnSpPr>
            <a:cxnSpLocks/>
          </p:cNvCxnSpPr>
          <p:nvPr/>
        </p:nvCxnSpPr>
        <p:spPr>
          <a:xfrm>
            <a:off x="3972464" y="3557165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/>
              <p:nvPr/>
            </p:nvSpPr>
            <p:spPr>
              <a:xfrm>
                <a:off x="4042161" y="2911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2911176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/>
              <p:nvPr/>
            </p:nvSpPr>
            <p:spPr>
              <a:xfrm>
                <a:off x="4042161" y="30998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099821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/>
              <p:nvPr/>
            </p:nvSpPr>
            <p:spPr>
              <a:xfrm>
                <a:off x="4042161" y="32870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287007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/>
              <p:nvPr/>
            </p:nvSpPr>
            <p:spPr>
              <a:xfrm>
                <a:off x="4042161" y="347565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47565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BC32017B-F73A-D7E6-5D99-1823FA3B508B}"/>
              </a:ext>
            </a:extLst>
          </p:cNvPr>
          <p:cNvSpPr/>
          <p:nvPr/>
        </p:nvSpPr>
        <p:spPr>
          <a:xfrm>
            <a:off x="3887159" y="2789146"/>
            <a:ext cx="1234116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/>
              <p:nvPr/>
            </p:nvSpPr>
            <p:spPr>
              <a:xfrm>
                <a:off x="3887156" y="3793520"/>
                <a:ext cx="123411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Rotation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+mj-lt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6" y="3793520"/>
                <a:ext cx="1234116" cy="153888"/>
              </a:xfrm>
              <a:prstGeom prst="rect">
                <a:avLst/>
              </a:prstGeom>
              <a:blipFill>
                <a:blip r:embed="rId10"/>
                <a:stretch>
                  <a:fillRect l="-6122" t="-21429" b="-3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D21A8B-DA94-C794-9CB7-A233F5BC479D}"/>
              </a:ext>
            </a:extLst>
          </p:cNvPr>
          <p:cNvCxnSpPr>
            <a:cxnSpLocks/>
          </p:cNvCxnSpPr>
          <p:nvPr/>
        </p:nvCxnSpPr>
        <p:spPr>
          <a:xfrm>
            <a:off x="4436797" y="158725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/>
              <p:nvPr/>
            </p:nvSpPr>
            <p:spPr>
              <a:xfrm>
                <a:off x="4819115" y="2935559"/>
                <a:ext cx="220750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15" y="2935559"/>
                <a:ext cx="220750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B682065-36A1-693F-5EC7-5D532DB2C1BE}"/>
              </a:ext>
            </a:extLst>
          </p:cNvPr>
          <p:cNvSpPr/>
          <p:nvPr/>
        </p:nvSpPr>
        <p:spPr>
          <a:xfrm>
            <a:off x="4478945" y="3166977"/>
            <a:ext cx="38462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=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/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/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/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/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677E1D-B7AA-A6EE-8A4D-6BADD0AC06E9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2250070" y="3043183"/>
            <a:ext cx="0" cy="475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E041AE-7D51-0846-4EFA-06A056620316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1993912" y="3039037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E5F140-F0DC-03F0-0B71-90F76702F64A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1734749" y="304307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65755F-8A7D-8F6F-8CA3-101C6E6F9D79}"/>
              </a:ext>
            </a:extLst>
          </p:cNvPr>
          <p:cNvCxnSpPr>
            <a:cxnSpLocks/>
          </p:cNvCxnSpPr>
          <p:nvPr/>
        </p:nvCxnSpPr>
        <p:spPr>
          <a:xfrm>
            <a:off x="1406743" y="3006526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438308-B8BD-309B-1E20-E2CA77967091}"/>
              </a:ext>
            </a:extLst>
          </p:cNvPr>
          <p:cNvCxnSpPr>
            <a:cxnSpLocks/>
          </p:cNvCxnSpPr>
          <p:nvPr/>
        </p:nvCxnSpPr>
        <p:spPr>
          <a:xfrm>
            <a:off x="1406743" y="3190153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E12775-8A3A-D19E-4B92-267B5178A1D9}"/>
              </a:ext>
            </a:extLst>
          </p:cNvPr>
          <p:cNvCxnSpPr>
            <a:cxnSpLocks/>
          </p:cNvCxnSpPr>
          <p:nvPr/>
        </p:nvCxnSpPr>
        <p:spPr>
          <a:xfrm>
            <a:off x="1406743" y="3369016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21D72A-D54D-5574-2A95-A31A7B01F24C}"/>
              </a:ext>
            </a:extLst>
          </p:cNvPr>
          <p:cNvCxnSpPr>
            <a:cxnSpLocks/>
          </p:cNvCxnSpPr>
          <p:nvPr/>
        </p:nvCxnSpPr>
        <p:spPr>
          <a:xfrm>
            <a:off x="1406743" y="3557408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/>
              <p:nvPr/>
            </p:nvSpPr>
            <p:spPr>
              <a:xfrm>
                <a:off x="1530550" y="31000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50" y="3100064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/>
              <p:nvPr/>
            </p:nvSpPr>
            <p:spPr>
              <a:xfrm>
                <a:off x="1789714" y="32872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14" y="3287250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/>
              <p:nvPr/>
            </p:nvSpPr>
            <p:spPr>
              <a:xfrm>
                <a:off x="2053767" y="347589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7" y="3475896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A34DDC36-BD36-FFB9-45C8-CE33FB52468A}"/>
              </a:ext>
            </a:extLst>
          </p:cNvPr>
          <p:cNvSpPr/>
          <p:nvPr/>
        </p:nvSpPr>
        <p:spPr>
          <a:xfrm>
            <a:off x="1701009" y="297559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36531CE-F908-74FE-F1C1-1FF175174356}"/>
              </a:ext>
            </a:extLst>
          </p:cNvPr>
          <p:cNvSpPr/>
          <p:nvPr/>
        </p:nvSpPr>
        <p:spPr>
          <a:xfrm>
            <a:off x="1960172" y="297155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146300-5BED-D2DE-F12F-6A95E315B06F}"/>
              </a:ext>
            </a:extLst>
          </p:cNvPr>
          <p:cNvSpPr/>
          <p:nvPr/>
        </p:nvSpPr>
        <p:spPr>
          <a:xfrm>
            <a:off x="2216330" y="29757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3206CA-7350-7690-9796-58E85687D251}"/>
              </a:ext>
            </a:extLst>
          </p:cNvPr>
          <p:cNvSpPr/>
          <p:nvPr/>
        </p:nvSpPr>
        <p:spPr>
          <a:xfrm>
            <a:off x="1321438" y="2789389"/>
            <a:ext cx="2500468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5651017-8F3B-9A87-310F-A1FA33568FCF}"/>
              </a:ext>
            </a:extLst>
          </p:cNvPr>
          <p:cNvCxnSpPr>
            <a:cxnSpLocks/>
            <a:endCxn id="134" idx="4"/>
          </p:cNvCxnSpPr>
          <p:nvPr/>
        </p:nvCxnSpPr>
        <p:spPr>
          <a:xfrm flipV="1">
            <a:off x="2976542" y="3219861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AD39AE5-AFB9-F40B-AC0C-B0C02DD62F9D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2717379" y="3223896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/>
              <p:nvPr/>
            </p:nvSpPr>
            <p:spPr>
              <a:xfrm>
                <a:off x="2513180" y="32808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80" y="3280888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/>
              <p:nvPr/>
            </p:nvSpPr>
            <p:spPr>
              <a:xfrm>
                <a:off x="2772344" y="34680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44" y="3468074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9574256B-39CE-4738-B230-6E5F8B334E4C}"/>
              </a:ext>
            </a:extLst>
          </p:cNvPr>
          <p:cNvSpPr/>
          <p:nvPr/>
        </p:nvSpPr>
        <p:spPr>
          <a:xfrm>
            <a:off x="2683639" y="3156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DA1B44-36B5-33D3-88D0-C3F8CE43768A}"/>
              </a:ext>
            </a:extLst>
          </p:cNvPr>
          <p:cNvSpPr/>
          <p:nvPr/>
        </p:nvSpPr>
        <p:spPr>
          <a:xfrm>
            <a:off x="2942802" y="315238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14FAAF-3D6F-5E82-15BA-9DD3AA3F4CA4}"/>
              </a:ext>
            </a:extLst>
          </p:cNvPr>
          <p:cNvCxnSpPr>
            <a:cxnSpLocks/>
            <a:endCxn id="137" idx="4"/>
          </p:cNvCxnSpPr>
          <p:nvPr/>
        </p:nvCxnSpPr>
        <p:spPr>
          <a:xfrm flipV="1">
            <a:off x="3444872" y="341108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/>
              <p:nvPr/>
            </p:nvSpPr>
            <p:spPr>
              <a:xfrm>
                <a:off x="3240673" y="34680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73" y="3468074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5B8D8669-DE06-9105-9890-DF6F83092FF9}"/>
              </a:ext>
            </a:extLst>
          </p:cNvPr>
          <p:cNvSpPr/>
          <p:nvPr/>
        </p:nvSpPr>
        <p:spPr>
          <a:xfrm>
            <a:off x="3411132" y="334360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5BE7A0-0F5A-54F3-4D1A-EBC792B73BBA}"/>
              </a:ext>
            </a:extLst>
          </p:cNvPr>
          <p:cNvSpPr txBox="1"/>
          <p:nvPr/>
        </p:nvSpPr>
        <p:spPr>
          <a:xfrm>
            <a:off x="1315856" y="3800010"/>
            <a:ext cx="1288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c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All-to-all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C705DC-2824-578F-6561-CAB1BB789FD9}"/>
              </a:ext>
            </a:extLst>
          </p:cNvPr>
          <p:cNvCxnSpPr>
            <a:cxnSpLocks/>
          </p:cNvCxnSpPr>
          <p:nvPr/>
        </p:nvCxnSpPr>
        <p:spPr>
          <a:xfrm>
            <a:off x="1412083" y="4152458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D06087-03A1-4145-9856-DAA5A29C4C41}"/>
              </a:ext>
            </a:extLst>
          </p:cNvPr>
          <p:cNvCxnSpPr>
            <a:cxnSpLocks/>
          </p:cNvCxnSpPr>
          <p:nvPr/>
        </p:nvCxnSpPr>
        <p:spPr>
          <a:xfrm>
            <a:off x="1412083" y="4328788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E966AD-DD2B-37FE-119E-62AB13821C36}"/>
              </a:ext>
            </a:extLst>
          </p:cNvPr>
          <p:cNvSpPr/>
          <p:nvPr/>
        </p:nvSpPr>
        <p:spPr>
          <a:xfrm>
            <a:off x="1326777" y="4040097"/>
            <a:ext cx="2902129" cy="46521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6DC4F9-00D0-1015-CBE6-BA0B05979086}"/>
              </a:ext>
            </a:extLst>
          </p:cNvPr>
          <p:cNvSpPr txBox="1"/>
          <p:nvPr/>
        </p:nvSpPr>
        <p:spPr>
          <a:xfrm>
            <a:off x="1326775" y="4558695"/>
            <a:ext cx="2511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Decompose control-phase gate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/>
              <p:nvPr/>
            </p:nvSpPr>
            <p:spPr>
              <a:xfrm>
                <a:off x="2024016" y="4082964"/>
                <a:ext cx="384628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+mj-lt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16" y="4082964"/>
                <a:ext cx="384628" cy="274320"/>
              </a:xfrm>
              <a:prstGeom prst="rect">
                <a:avLst/>
              </a:prstGeom>
              <a:blipFill>
                <a:blip r:embed="rId22"/>
                <a:stretch>
                  <a:fillRect l="-19355" r="-3226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16344C7-E0E9-A1D6-8C28-FB9A4D49B3E3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1683948" y="4179722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8A2A3A6-D2FE-41E1-02E1-2ACED9FA1385}"/>
              </a:ext>
            </a:extLst>
          </p:cNvPr>
          <p:cNvSpPr/>
          <p:nvPr/>
        </p:nvSpPr>
        <p:spPr>
          <a:xfrm>
            <a:off x="1650208" y="411224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/>
              <p:nvPr/>
            </p:nvSpPr>
            <p:spPr>
              <a:xfrm>
                <a:off x="1481780" y="424599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 dirty="0">
                          <a:solidFill>
                            <a:schemeClr val="tx1"/>
                          </a:solidFill>
                          <a:latin typeface="+mj-lt"/>
                        </a:rPr>
                        <m:t>𝑃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+mj-lt"/>
                        </a:rPr>
                        <m:t>𝜃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80" y="4245996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54B163B-9356-44C1-CB63-EB4D5C7A443C}"/>
              </a:ext>
            </a:extLst>
          </p:cNvPr>
          <p:cNvCxnSpPr>
            <a:cxnSpLocks/>
          </p:cNvCxnSpPr>
          <p:nvPr/>
        </p:nvCxnSpPr>
        <p:spPr>
          <a:xfrm>
            <a:off x="2394162" y="4150908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5B474A-62CB-D14B-8751-3C08ACC303D0}"/>
              </a:ext>
            </a:extLst>
          </p:cNvPr>
          <p:cNvCxnSpPr>
            <a:cxnSpLocks/>
          </p:cNvCxnSpPr>
          <p:nvPr/>
        </p:nvCxnSpPr>
        <p:spPr>
          <a:xfrm>
            <a:off x="2394162" y="4327238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/>
              <p:nvPr/>
            </p:nvSpPr>
            <p:spPr>
              <a:xfrm>
                <a:off x="2463858" y="4244446"/>
                <a:ext cx="548640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8" y="4244446"/>
                <a:ext cx="548640" cy="164681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063D23-31AD-2C2E-00F9-26996BABA2DA}"/>
              </a:ext>
            </a:extLst>
          </p:cNvPr>
          <p:cNvCxnSpPr>
            <a:cxnSpLocks/>
            <a:endCxn id="159" idx="4"/>
          </p:cNvCxnSpPr>
          <p:nvPr/>
        </p:nvCxnSpPr>
        <p:spPr>
          <a:xfrm flipV="1">
            <a:off x="3112852" y="4181347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45487D91-B720-0689-66B1-BF8812C2CEB5}"/>
              </a:ext>
            </a:extLst>
          </p:cNvPr>
          <p:cNvSpPr/>
          <p:nvPr/>
        </p:nvSpPr>
        <p:spPr>
          <a:xfrm>
            <a:off x="3079112" y="411386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/>
              <p:nvPr/>
            </p:nvSpPr>
            <p:spPr>
              <a:xfrm>
                <a:off x="3008694" y="418147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j-lt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94" y="4181479"/>
                <a:ext cx="211596" cy="276999"/>
              </a:xfrm>
              <a:prstGeom prst="rect">
                <a:avLst/>
              </a:prstGeom>
              <a:blipFill>
                <a:blip r:embed="rId25"/>
                <a:stretch>
                  <a:fillRect l="-23529" r="-17647"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/>
              <p:nvPr/>
            </p:nvSpPr>
            <p:spPr>
              <a:xfrm>
                <a:off x="3221167" y="4243816"/>
                <a:ext cx="638045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𝑅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−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67" y="4243816"/>
                <a:ext cx="638045" cy="164681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7EB78A8-BB28-3A65-A4EC-2D8B1DAE3214}"/>
              </a:ext>
            </a:extLst>
          </p:cNvPr>
          <p:cNvCxnSpPr>
            <a:cxnSpLocks/>
            <a:endCxn id="164" idx="4"/>
          </p:cNvCxnSpPr>
          <p:nvPr/>
        </p:nvCxnSpPr>
        <p:spPr>
          <a:xfrm flipV="1">
            <a:off x="3962242" y="4180717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BF0FB01-33B2-4EFC-8D5D-F97B3193D25D}"/>
              </a:ext>
            </a:extLst>
          </p:cNvPr>
          <p:cNvSpPr/>
          <p:nvPr/>
        </p:nvSpPr>
        <p:spPr>
          <a:xfrm>
            <a:off x="3928502" y="411323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/>
              <p:nvPr/>
            </p:nvSpPr>
            <p:spPr>
              <a:xfrm>
                <a:off x="3858084" y="418084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j-lt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4" y="4180849"/>
                <a:ext cx="211596" cy="276999"/>
              </a:xfrm>
              <a:prstGeom prst="rect">
                <a:avLst/>
              </a:prstGeom>
              <a:blipFill>
                <a:blip r:embed="rId27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93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D9CE-5D6B-54BF-55D8-B2063849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94D048-C2DF-EBD3-CCC2-75FED910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77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FEE13B-2340-5A30-78C2-62C3D9E49B1E}"/>
              </a:ext>
            </a:extLst>
          </p:cNvPr>
          <p:cNvCxnSpPr>
            <a:cxnSpLocks/>
          </p:cNvCxnSpPr>
          <p:nvPr/>
        </p:nvCxnSpPr>
        <p:spPr>
          <a:xfrm flipH="1">
            <a:off x="1880436" y="4993060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30B11A-E7E6-A533-3689-3C7E4885C6A6}"/>
              </a:ext>
            </a:extLst>
          </p:cNvPr>
          <p:cNvCxnSpPr>
            <a:cxnSpLocks/>
          </p:cNvCxnSpPr>
          <p:nvPr/>
        </p:nvCxnSpPr>
        <p:spPr>
          <a:xfrm flipH="1">
            <a:off x="1880436" y="5389648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2A5BCC-7861-E613-3C84-052ADEEDAB79}"/>
              </a:ext>
            </a:extLst>
          </p:cNvPr>
          <p:cNvCxnSpPr>
            <a:cxnSpLocks/>
          </p:cNvCxnSpPr>
          <p:nvPr/>
        </p:nvCxnSpPr>
        <p:spPr>
          <a:xfrm>
            <a:off x="1893136" y="5199148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387670-1335-5129-FDBC-5CFDB9CCDD60}"/>
              </a:ext>
            </a:extLst>
          </p:cNvPr>
          <p:cNvCxnSpPr>
            <a:cxnSpLocks/>
          </p:cNvCxnSpPr>
          <p:nvPr/>
        </p:nvCxnSpPr>
        <p:spPr>
          <a:xfrm>
            <a:off x="1893136" y="4808636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72CD14-EA54-A3A1-D4AA-98C6C48B3406}"/>
                  </a:ext>
                </a:extLst>
              </p:cNvPr>
              <p:cNvSpPr txBox="1"/>
              <p:nvPr/>
            </p:nvSpPr>
            <p:spPr>
              <a:xfrm>
                <a:off x="1973998" y="5235980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72CD14-EA54-A3A1-D4AA-98C6C48B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98" y="5235980"/>
                <a:ext cx="64406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EC5E73-8C84-B673-1DC6-BD333736817F}"/>
                  </a:ext>
                </a:extLst>
              </p:cNvPr>
              <p:cNvSpPr txBox="1"/>
              <p:nvPr/>
            </p:nvSpPr>
            <p:spPr>
              <a:xfrm>
                <a:off x="1981760" y="5044661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addr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EC5E73-8C84-B673-1DC6-BD333736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60" y="5044661"/>
                <a:ext cx="64406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CC1A278-6451-A637-F327-27A2F5E962A2}"/>
              </a:ext>
            </a:extLst>
          </p:cNvPr>
          <p:cNvSpPr/>
          <p:nvPr/>
        </p:nvSpPr>
        <p:spPr>
          <a:xfrm>
            <a:off x="902093" y="215046"/>
            <a:ext cx="1291818" cy="149230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34A0B-72A8-4F88-E708-3198843343AC}"/>
              </a:ext>
            </a:extLst>
          </p:cNvPr>
          <p:cNvSpPr/>
          <p:nvPr/>
        </p:nvSpPr>
        <p:spPr>
          <a:xfrm>
            <a:off x="2518705" y="-261792"/>
            <a:ext cx="2438397" cy="25912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5E385-8DC7-0B02-D771-9FC96F9EF298}"/>
              </a:ext>
            </a:extLst>
          </p:cNvPr>
          <p:cNvSpPr txBox="1"/>
          <p:nvPr/>
        </p:nvSpPr>
        <p:spPr>
          <a:xfrm>
            <a:off x="2518705" y="-640832"/>
            <a:ext cx="2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(a) Processing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5944D-B0D6-901A-957D-6EBA8343A6A9}"/>
              </a:ext>
            </a:extLst>
          </p:cNvPr>
          <p:cNvSpPr/>
          <p:nvPr/>
        </p:nvSpPr>
        <p:spPr>
          <a:xfrm>
            <a:off x="2664176" y="-145600"/>
            <a:ext cx="1372392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31516A-1DB0-D5EC-AF8F-864427DE4D44}"/>
              </a:ext>
            </a:extLst>
          </p:cNvPr>
          <p:cNvSpPr/>
          <p:nvPr/>
        </p:nvSpPr>
        <p:spPr>
          <a:xfrm>
            <a:off x="2664176" y="491138"/>
            <a:ext cx="1372392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90E8-C72B-D5B4-DEC3-891F959B744B}"/>
              </a:ext>
            </a:extLst>
          </p:cNvPr>
          <p:cNvSpPr/>
          <p:nvPr/>
        </p:nvSpPr>
        <p:spPr>
          <a:xfrm rot="5400000">
            <a:off x="3921904" y="1271541"/>
            <a:ext cx="1148768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DDRAM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44A9F4-F336-A8C9-9ED3-1B59CDA4CEE4}"/>
              </a:ext>
            </a:extLst>
          </p:cNvPr>
          <p:cNvSpPr/>
          <p:nvPr/>
        </p:nvSpPr>
        <p:spPr>
          <a:xfrm>
            <a:off x="2664176" y="1480874"/>
            <a:ext cx="1372392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67EEFB-2D5F-3166-7358-8BE805F2CA32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350372" y="214400"/>
            <a:ext cx="0" cy="27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131BDE-2454-98F0-F248-7417937B7B90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V="1">
            <a:off x="3350372" y="1215038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6BD1E1-3D6B-9A6F-001F-2D4A62969D8B}"/>
              </a:ext>
            </a:extLst>
          </p:cNvPr>
          <p:cNvCxnSpPr>
            <a:cxnSpLocks/>
          </p:cNvCxnSpPr>
          <p:nvPr/>
        </p:nvCxnSpPr>
        <p:spPr>
          <a:xfrm flipV="1">
            <a:off x="2249840" y="-145600"/>
            <a:ext cx="407410" cy="36319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3A046B-B447-6F85-8475-74FDB3318527}"/>
              </a:ext>
            </a:extLst>
          </p:cNvPr>
          <p:cNvCxnSpPr>
            <a:cxnSpLocks/>
          </p:cNvCxnSpPr>
          <p:nvPr/>
        </p:nvCxnSpPr>
        <p:spPr>
          <a:xfrm flipV="1">
            <a:off x="2249840" y="223732"/>
            <a:ext cx="414336" cy="14518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F3BF6F-C6C7-9EAE-8C8A-16E48FC78DD4}"/>
              </a:ext>
            </a:extLst>
          </p:cNvPr>
          <p:cNvSpPr txBox="1"/>
          <p:nvPr/>
        </p:nvSpPr>
        <p:spPr>
          <a:xfrm>
            <a:off x="888846" y="-261136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E4875-5E4A-9AB6-4E4A-A48153AF0FF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534755" y="108196"/>
            <a:ext cx="0" cy="178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91F3B-DC28-875C-5391-20E47AEC45D6}"/>
              </a:ext>
            </a:extLst>
          </p:cNvPr>
          <p:cNvSpPr/>
          <p:nvPr/>
        </p:nvSpPr>
        <p:spPr>
          <a:xfrm>
            <a:off x="1229469" y="1150895"/>
            <a:ext cx="614512" cy="470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</a:t>
            </a:r>
          </a:p>
          <a:p>
            <a:pPr algn="ctr"/>
            <a:r>
              <a:rPr lang="en-V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881596-C26C-2F9C-98B1-4CB93B69A9A9}"/>
              </a:ext>
            </a:extLst>
          </p:cNvPr>
          <p:cNvSpPr/>
          <p:nvPr/>
        </p:nvSpPr>
        <p:spPr>
          <a:xfrm>
            <a:off x="1000680" y="305382"/>
            <a:ext cx="1109274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CAEF66D-F18B-EB84-9DB4-92C2696B628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036568" y="853088"/>
            <a:ext cx="459720" cy="2060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1D27C3C-7B46-2D5E-04BA-1C51904E8435}"/>
              </a:ext>
            </a:extLst>
          </p:cNvPr>
          <p:cNvSpPr/>
          <p:nvPr/>
        </p:nvSpPr>
        <p:spPr>
          <a:xfrm>
            <a:off x="1020834" y="2426460"/>
            <a:ext cx="4807102" cy="3244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92FB57-663D-F962-36F0-3E147F6FEC23}"/>
              </a:ext>
            </a:extLst>
          </p:cNvPr>
          <p:cNvSpPr/>
          <p:nvPr/>
        </p:nvSpPr>
        <p:spPr>
          <a:xfrm>
            <a:off x="1352941" y="2654379"/>
            <a:ext cx="4359653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Mapper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E0B92F-1F30-4B6F-BF9A-45B0AD5560D9}"/>
              </a:ext>
            </a:extLst>
          </p:cNvPr>
          <p:cNvSpPr/>
          <p:nvPr/>
        </p:nvSpPr>
        <p:spPr>
          <a:xfrm>
            <a:off x="1352942" y="3270927"/>
            <a:ext cx="1127339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Controler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D323D1-EA23-4E4C-2675-046F3E0AD856}"/>
              </a:ext>
            </a:extLst>
          </p:cNvPr>
          <p:cNvSpPr/>
          <p:nvPr/>
        </p:nvSpPr>
        <p:spPr>
          <a:xfrm>
            <a:off x="2558584" y="3270927"/>
            <a:ext cx="1517863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424495-016E-F36F-5121-B9E6EFC4EDE3}"/>
              </a:ext>
            </a:extLst>
          </p:cNvPr>
          <p:cNvSpPr/>
          <p:nvPr/>
        </p:nvSpPr>
        <p:spPr>
          <a:xfrm>
            <a:off x="4174217" y="3270927"/>
            <a:ext cx="1517863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6D09F1C2-2B77-644B-8053-704EE0886995}"/>
              </a:ext>
            </a:extLst>
          </p:cNvPr>
          <p:cNvSpPr/>
          <p:nvPr/>
        </p:nvSpPr>
        <p:spPr>
          <a:xfrm>
            <a:off x="3222091" y="2204774"/>
            <a:ext cx="206726" cy="438170"/>
          </a:xfrm>
          <a:prstGeom prst="upDownArrow">
            <a:avLst>
              <a:gd name="adj1" fmla="val 58300"/>
              <a:gd name="adj2" fmla="val 562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F6D21E-E6CA-5E77-8B99-F4EAD46A8A87}"/>
              </a:ext>
            </a:extLst>
          </p:cNvPr>
          <p:cNvCxnSpPr>
            <a:cxnSpLocks/>
          </p:cNvCxnSpPr>
          <p:nvPr/>
        </p:nvCxnSpPr>
        <p:spPr>
          <a:xfrm flipV="1">
            <a:off x="4988694" y="3025814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04E093-88E9-C421-EA1F-4C480FBF812A}"/>
              </a:ext>
            </a:extLst>
          </p:cNvPr>
          <p:cNvCxnSpPr>
            <a:cxnSpLocks/>
          </p:cNvCxnSpPr>
          <p:nvPr/>
        </p:nvCxnSpPr>
        <p:spPr>
          <a:xfrm flipV="1">
            <a:off x="3373061" y="3005091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10B4B6-C2C7-3175-B552-6D9D9880C37B}"/>
              </a:ext>
            </a:extLst>
          </p:cNvPr>
          <p:cNvCxnSpPr>
            <a:cxnSpLocks/>
          </p:cNvCxnSpPr>
          <p:nvPr/>
        </p:nvCxnSpPr>
        <p:spPr>
          <a:xfrm flipV="1">
            <a:off x="1924706" y="3005091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86365-84D5-FA6B-1845-502E9885AF00}"/>
              </a:ext>
            </a:extLst>
          </p:cNvPr>
          <p:cNvSpPr/>
          <p:nvPr/>
        </p:nvSpPr>
        <p:spPr>
          <a:xfrm>
            <a:off x="1352941" y="4457163"/>
            <a:ext cx="4339139" cy="1119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DF22DA-420A-73D3-F42C-41D036DE6D1C}"/>
              </a:ext>
            </a:extLst>
          </p:cNvPr>
          <p:cNvCxnSpPr>
            <a:cxnSpLocks/>
          </p:cNvCxnSpPr>
          <p:nvPr/>
        </p:nvCxnSpPr>
        <p:spPr>
          <a:xfrm>
            <a:off x="1674975" y="3891517"/>
            <a:ext cx="0" cy="5595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3E3820-DA52-F81A-305F-76D788C0044B}"/>
              </a:ext>
            </a:extLst>
          </p:cNvPr>
          <p:cNvSpPr txBox="1"/>
          <p:nvPr/>
        </p:nvSpPr>
        <p:spPr>
          <a:xfrm>
            <a:off x="1352941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start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7D5C9F-E398-9138-215D-3037DF183EB8}"/>
              </a:ext>
            </a:extLst>
          </p:cNvPr>
          <p:cNvCxnSpPr>
            <a:cxnSpLocks/>
          </p:cNvCxnSpPr>
          <p:nvPr/>
        </p:nvCxnSpPr>
        <p:spPr>
          <a:xfrm flipV="1">
            <a:off x="2202268" y="3912177"/>
            <a:ext cx="0" cy="5388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108876-26C3-A185-D52E-A6A553A18933}"/>
              </a:ext>
            </a:extLst>
          </p:cNvPr>
          <p:cNvSpPr txBox="1"/>
          <p:nvPr/>
        </p:nvSpPr>
        <p:spPr>
          <a:xfrm>
            <a:off x="1880234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done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129D48-11B1-4E7F-CCAD-034599D5CBB0}"/>
              </a:ext>
            </a:extLst>
          </p:cNvPr>
          <p:cNvSpPr/>
          <p:nvPr/>
        </p:nvSpPr>
        <p:spPr>
          <a:xfrm>
            <a:off x="2727664" y="4538482"/>
            <a:ext cx="2911299" cy="750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DAAF15-A992-7ED8-5217-A6F511C868E5}"/>
              </a:ext>
            </a:extLst>
          </p:cNvPr>
          <p:cNvCxnSpPr>
            <a:cxnSpLocks/>
          </p:cNvCxnSpPr>
          <p:nvPr/>
        </p:nvCxnSpPr>
        <p:spPr>
          <a:xfrm>
            <a:off x="3055193" y="3891517"/>
            <a:ext cx="0" cy="6480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48261D0-C5DF-F714-3EE6-48683EB6B17E}"/>
              </a:ext>
            </a:extLst>
          </p:cNvPr>
          <p:cNvCxnSpPr>
            <a:cxnSpLocks/>
          </p:cNvCxnSpPr>
          <p:nvPr/>
        </p:nvCxnSpPr>
        <p:spPr>
          <a:xfrm flipV="1">
            <a:off x="3599994" y="3891517"/>
            <a:ext cx="0" cy="6480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83E0696-5ACA-4913-B8A7-7C37C58EE94D}"/>
              </a:ext>
            </a:extLst>
          </p:cNvPr>
          <p:cNvSpPr txBox="1"/>
          <p:nvPr/>
        </p:nvSpPr>
        <p:spPr>
          <a:xfrm>
            <a:off x="2742397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00B0F0"/>
                </a:solidFill>
              </a:rPr>
              <a:t>addr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614241-B967-9516-EE6F-5CD01E6C002F}"/>
              </a:ext>
            </a:extLst>
          </p:cNvPr>
          <p:cNvSpPr txBox="1"/>
          <p:nvPr/>
        </p:nvSpPr>
        <p:spPr>
          <a:xfrm>
            <a:off x="3269690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00B0F0"/>
                </a:solidFill>
              </a:rPr>
              <a:t>data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F53130-BE67-2AE4-A6BF-0629C22A0524}"/>
              </a:ext>
            </a:extLst>
          </p:cNvPr>
          <p:cNvCxnSpPr>
            <a:cxnSpLocks/>
          </p:cNvCxnSpPr>
          <p:nvPr/>
        </p:nvCxnSpPr>
        <p:spPr>
          <a:xfrm>
            <a:off x="4676427" y="3910234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4A58C7-30AB-085C-6E6E-101D121AC1F2}"/>
              </a:ext>
            </a:extLst>
          </p:cNvPr>
          <p:cNvCxnSpPr>
            <a:cxnSpLocks/>
          </p:cNvCxnSpPr>
          <p:nvPr/>
        </p:nvCxnSpPr>
        <p:spPr>
          <a:xfrm flipV="1">
            <a:off x="5221228" y="3910234"/>
            <a:ext cx="0" cy="8280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26C17F4-0D63-C793-E30E-4E697BAA8A10}"/>
              </a:ext>
            </a:extLst>
          </p:cNvPr>
          <p:cNvSpPr txBox="1"/>
          <p:nvPr/>
        </p:nvSpPr>
        <p:spPr>
          <a:xfrm>
            <a:off x="4363631" y="4051488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FF0000"/>
                </a:solidFill>
              </a:rPr>
              <a:t>addr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7A7039-81FE-8BDB-7D19-32B88F97ABAE}"/>
              </a:ext>
            </a:extLst>
          </p:cNvPr>
          <p:cNvSpPr/>
          <p:nvPr/>
        </p:nvSpPr>
        <p:spPr>
          <a:xfrm>
            <a:off x="2727665" y="4710263"/>
            <a:ext cx="2891452" cy="79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52F180-1B4D-496B-37D3-2527D18AE11C}"/>
              </a:ext>
            </a:extLst>
          </p:cNvPr>
          <p:cNvSpPr/>
          <p:nvPr/>
        </p:nvSpPr>
        <p:spPr>
          <a:xfrm>
            <a:off x="2727665" y="4715547"/>
            <a:ext cx="80965" cy="7980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F49EB4-2124-1BCB-1670-9DF9B9778AB5}"/>
              </a:ext>
            </a:extLst>
          </p:cNvPr>
          <p:cNvSpPr/>
          <p:nvPr/>
        </p:nvSpPr>
        <p:spPr>
          <a:xfrm>
            <a:off x="2920933" y="4904850"/>
            <a:ext cx="2710646" cy="853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8BA49A3-40CC-6BD6-3EBA-F26C6C3AEFE8}"/>
                  </a:ext>
                </a:extLst>
              </p:cNvPr>
              <p:cNvSpPr/>
              <p:nvPr/>
            </p:nvSpPr>
            <p:spPr>
              <a:xfrm>
                <a:off x="2920933" y="5189404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8BA49A3-40CC-6BD6-3EBA-F26C6C3AE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3" y="5189404"/>
                <a:ext cx="558477" cy="326823"/>
              </a:xfrm>
              <a:prstGeom prst="rect">
                <a:avLst/>
              </a:prstGeom>
              <a:blipFill>
                <a:blip r:embed="rId5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277525E-0FF1-1261-9D3F-0D7E87E90336}"/>
                  </a:ext>
                </a:extLst>
              </p:cNvPr>
              <p:cNvSpPr/>
              <p:nvPr/>
            </p:nvSpPr>
            <p:spPr>
              <a:xfrm>
                <a:off x="3638473" y="5189404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277525E-0FF1-1261-9D3F-0D7E87E90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73" y="5189404"/>
                <a:ext cx="558477" cy="326823"/>
              </a:xfrm>
              <a:prstGeom prst="rect">
                <a:avLst/>
              </a:prstGeom>
              <a:blipFill>
                <a:blip r:embed="rId6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C2667D6-C2B1-F20C-B2CD-88CF5177789D}"/>
                  </a:ext>
                </a:extLst>
              </p:cNvPr>
              <p:cNvSpPr/>
              <p:nvPr/>
            </p:nvSpPr>
            <p:spPr>
              <a:xfrm>
                <a:off x="4356013" y="5186733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C2667D6-C2B1-F20C-B2CD-88CF51777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13" y="5186733"/>
                <a:ext cx="558477" cy="326823"/>
              </a:xfrm>
              <a:prstGeom prst="rect">
                <a:avLst/>
              </a:prstGeom>
              <a:blipFill>
                <a:blip r:embed="rId7"/>
                <a:stretch>
                  <a:fillRect l="-2174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FB8E366-3CB7-F0A1-889B-072A15D12B59}"/>
                  </a:ext>
                </a:extLst>
              </p:cNvPr>
              <p:cNvSpPr/>
              <p:nvPr/>
            </p:nvSpPr>
            <p:spPr>
              <a:xfrm>
                <a:off x="5064029" y="5186733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FB8E366-3CB7-F0A1-889B-072A15D12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029" y="5186733"/>
                <a:ext cx="558477" cy="326823"/>
              </a:xfrm>
              <a:prstGeom prst="rect">
                <a:avLst/>
              </a:prstGeom>
              <a:blipFill>
                <a:blip r:embed="rId8"/>
                <a:stretch>
                  <a:fillRect l="-2174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AA6FCC1-A768-E0D0-D239-6D4800B03308}"/>
              </a:ext>
            </a:extLst>
          </p:cNvPr>
          <p:cNvCxnSpPr>
            <a:cxnSpLocks/>
          </p:cNvCxnSpPr>
          <p:nvPr/>
        </p:nvCxnSpPr>
        <p:spPr>
          <a:xfrm flipV="1">
            <a:off x="5376963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329A6F-9553-59D0-CDBB-5DFF33B3DB58}"/>
              </a:ext>
            </a:extLst>
          </p:cNvPr>
          <p:cNvCxnSpPr>
            <a:cxnSpLocks/>
          </p:cNvCxnSpPr>
          <p:nvPr/>
        </p:nvCxnSpPr>
        <p:spPr>
          <a:xfrm flipV="1">
            <a:off x="4641901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47F635-27E5-FB02-72A3-7BFAFB051C4D}"/>
              </a:ext>
            </a:extLst>
          </p:cNvPr>
          <p:cNvCxnSpPr>
            <a:cxnSpLocks/>
          </p:cNvCxnSpPr>
          <p:nvPr/>
        </p:nvCxnSpPr>
        <p:spPr>
          <a:xfrm flipV="1">
            <a:off x="3980054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46FA37-9C06-0F87-D908-77F8E8395A2D}"/>
              </a:ext>
            </a:extLst>
          </p:cNvPr>
          <p:cNvCxnSpPr>
            <a:cxnSpLocks/>
          </p:cNvCxnSpPr>
          <p:nvPr/>
        </p:nvCxnSpPr>
        <p:spPr>
          <a:xfrm flipV="1">
            <a:off x="3235467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C5F0DA-B3FF-9B33-6012-F5E3A940678A}"/>
              </a:ext>
            </a:extLst>
          </p:cNvPr>
          <p:cNvCxnSpPr>
            <a:cxnSpLocks/>
          </p:cNvCxnSpPr>
          <p:nvPr/>
        </p:nvCxnSpPr>
        <p:spPr>
          <a:xfrm flipV="1">
            <a:off x="5287475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604FBC-F724-A11D-29B5-0B718D6711DF}"/>
              </a:ext>
            </a:extLst>
          </p:cNvPr>
          <p:cNvCxnSpPr>
            <a:cxnSpLocks/>
          </p:cNvCxnSpPr>
          <p:nvPr/>
        </p:nvCxnSpPr>
        <p:spPr>
          <a:xfrm flipV="1">
            <a:off x="4552413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28A599-3794-37A6-0321-1C5F173FC8E0}"/>
              </a:ext>
            </a:extLst>
          </p:cNvPr>
          <p:cNvCxnSpPr>
            <a:cxnSpLocks/>
          </p:cNvCxnSpPr>
          <p:nvPr/>
        </p:nvCxnSpPr>
        <p:spPr>
          <a:xfrm flipV="1">
            <a:off x="3890566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B27F48-F42E-C074-6815-A52C3C6EBF00}"/>
              </a:ext>
            </a:extLst>
          </p:cNvPr>
          <p:cNvCxnSpPr>
            <a:cxnSpLocks/>
          </p:cNvCxnSpPr>
          <p:nvPr/>
        </p:nvCxnSpPr>
        <p:spPr>
          <a:xfrm flipV="1">
            <a:off x="3145979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4A4A72-AEEA-1CAF-C278-A19ABC2F279C}"/>
              </a:ext>
            </a:extLst>
          </p:cNvPr>
          <p:cNvCxnSpPr>
            <a:cxnSpLocks/>
          </p:cNvCxnSpPr>
          <p:nvPr/>
        </p:nvCxnSpPr>
        <p:spPr>
          <a:xfrm flipV="1">
            <a:off x="5204744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811D47-ABA0-9B35-FAB6-6F8C79ACA7AB}"/>
              </a:ext>
            </a:extLst>
          </p:cNvPr>
          <p:cNvCxnSpPr>
            <a:cxnSpLocks/>
          </p:cNvCxnSpPr>
          <p:nvPr/>
        </p:nvCxnSpPr>
        <p:spPr>
          <a:xfrm flipV="1">
            <a:off x="4469682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9FB601-50C4-81BF-4B5A-BEFAF84526E2}"/>
              </a:ext>
            </a:extLst>
          </p:cNvPr>
          <p:cNvCxnSpPr>
            <a:cxnSpLocks/>
          </p:cNvCxnSpPr>
          <p:nvPr/>
        </p:nvCxnSpPr>
        <p:spPr>
          <a:xfrm flipV="1">
            <a:off x="3807835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6BD8A5-FC89-9441-2380-8AEEEB377E1D}"/>
              </a:ext>
            </a:extLst>
          </p:cNvPr>
          <p:cNvCxnSpPr>
            <a:cxnSpLocks/>
          </p:cNvCxnSpPr>
          <p:nvPr/>
        </p:nvCxnSpPr>
        <p:spPr>
          <a:xfrm flipV="1">
            <a:off x="3063248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77AA506-1BCE-13D2-AC83-46C1E5B3209E}"/>
              </a:ext>
            </a:extLst>
          </p:cNvPr>
          <p:cNvSpPr txBox="1"/>
          <p:nvPr/>
        </p:nvSpPr>
        <p:spPr>
          <a:xfrm>
            <a:off x="962580" y="1978614"/>
            <a:ext cx="212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(b) QEA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2DEDF3E-67AB-EB34-9FD8-FB0D0327FAD0}"/>
              </a:ext>
            </a:extLst>
          </p:cNvPr>
          <p:cNvSpPr/>
          <p:nvPr/>
        </p:nvSpPr>
        <p:spPr>
          <a:xfrm>
            <a:off x="855321" y="4713207"/>
            <a:ext cx="1028043" cy="80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5035195-30DC-E039-DD1B-3A5290E6AE4C}"/>
              </a:ext>
            </a:extLst>
          </p:cNvPr>
          <p:cNvSpPr txBox="1"/>
          <p:nvPr/>
        </p:nvSpPr>
        <p:spPr>
          <a:xfrm>
            <a:off x="4932233" y="4045176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FF0000"/>
                </a:solidFill>
              </a:rPr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85734F-CC7F-8948-31BD-512BE12AF683}"/>
                  </a:ext>
                </a:extLst>
              </p:cNvPr>
              <p:cNvSpPr txBox="1"/>
              <p:nvPr/>
            </p:nvSpPr>
            <p:spPr>
              <a:xfrm>
                <a:off x="1969990" y="4855288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85734F-CC7F-8948-31BD-512BE12A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90" y="4855288"/>
                <a:ext cx="6440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57720A0-3CA6-0FAF-7385-A5F8C3E09213}"/>
                  </a:ext>
                </a:extLst>
              </p:cNvPr>
              <p:cNvSpPr txBox="1"/>
              <p:nvPr/>
            </p:nvSpPr>
            <p:spPr>
              <a:xfrm>
                <a:off x="1984102" y="4657619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addr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57720A0-3CA6-0FAF-7385-A5F8C3E0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02" y="4657619"/>
                <a:ext cx="64406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B58629BE-1F41-C2EA-9174-A8DDDEC9813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1198524" y="3581221"/>
            <a:ext cx="154419" cy="1129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B8E91CA-E5F0-2A73-FBCA-CD76C4255A7A}"/>
              </a:ext>
            </a:extLst>
          </p:cNvPr>
          <p:cNvSpPr/>
          <p:nvPr/>
        </p:nvSpPr>
        <p:spPr>
          <a:xfrm rot="5400000" flipH="1">
            <a:off x="3419766" y="3568993"/>
            <a:ext cx="223071" cy="4339140"/>
          </a:xfrm>
          <a:prstGeom prst="leftBrace">
            <a:avLst>
              <a:gd name="adj1" fmla="val 3551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2824FFF-D916-CB0F-20C1-69FD267304A9}"/>
              </a:ext>
            </a:extLst>
          </p:cNvPr>
          <p:cNvSpPr txBox="1"/>
          <p:nvPr/>
        </p:nvSpPr>
        <p:spPr>
          <a:xfrm>
            <a:off x="3044804" y="5863719"/>
            <a:ext cx="9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(c) PEA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FFD8F9-B221-FE98-EA80-C15F8D04C802}"/>
              </a:ext>
            </a:extLst>
          </p:cNvPr>
          <p:cNvSpPr/>
          <p:nvPr/>
        </p:nvSpPr>
        <p:spPr>
          <a:xfrm>
            <a:off x="6204425" y="2217212"/>
            <a:ext cx="4085361" cy="345420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47C0A8-753C-525E-AA57-5100479F3CD2}"/>
              </a:ext>
            </a:extLst>
          </p:cNvPr>
          <p:cNvCxnSpPr>
            <a:cxnSpLocks/>
          </p:cNvCxnSpPr>
          <p:nvPr/>
        </p:nvCxnSpPr>
        <p:spPr>
          <a:xfrm>
            <a:off x="5568530" y="5512979"/>
            <a:ext cx="652373" cy="15843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CA4357-94F2-3870-A5DE-BC87B75E1228}"/>
              </a:ext>
            </a:extLst>
          </p:cNvPr>
          <p:cNvSpPr/>
          <p:nvPr/>
        </p:nvSpPr>
        <p:spPr>
          <a:xfrm rot="16200000">
            <a:off x="6198912" y="4589318"/>
            <a:ext cx="1460935" cy="487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Controller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D51F8A8-C9B5-A717-ACF6-F9CDBA76A0E1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6475789" y="4538482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F79B844-E9CC-997C-85F3-92D3793DC9B8}"/>
              </a:ext>
            </a:extLst>
          </p:cNvPr>
          <p:cNvSpPr txBox="1"/>
          <p:nvPr/>
        </p:nvSpPr>
        <p:spPr>
          <a:xfrm>
            <a:off x="5941051" y="4399982"/>
            <a:ext cx="5347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start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6D3C8-A584-FA51-F729-8EE604FE1549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6479524" y="4761705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9A0EE3-5083-B709-222D-7DE9A7AC2275}"/>
                  </a:ext>
                </a:extLst>
              </p:cNvPr>
              <p:cNvSpPr txBox="1"/>
              <p:nvPr/>
            </p:nvSpPr>
            <p:spPr>
              <a:xfrm>
                <a:off x="5944786" y="4623205"/>
                <a:ext cx="5347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9A0EE3-5083-B709-222D-7DE9A7AC2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86" y="4623205"/>
                <a:ext cx="53473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EF4CDBB-CA9E-90E2-EE23-F8138383D55A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6475789" y="4993788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9FD9DF6-93A6-5DFA-EC5B-7DA0E1DE4FD7}"/>
              </a:ext>
            </a:extLst>
          </p:cNvPr>
          <p:cNvSpPr txBox="1"/>
          <p:nvPr/>
        </p:nvSpPr>
        <p:spPr>
          <a:xfrm>
            <a:off x="5865404" y="4855288"/>
            <a:ext cx="6103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70C2502-A29C-C920-292F-A8A48C18EC2E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6478329" y="5234607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D639741-8E6A-D64D-FDC8-CA0EB620B31F}"/>
              </a:ext>
            </a:extLst>
          </p:cNvPr>
          <p:cNvSpPr txBox="1"/>
          <p:nvPr/>
        </p:nvSpPr>
        <p:spPr>
          <a:xfrm>
            <a:off x="5867944" y="5096107"/>
            <a:ext cx="6103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161" name="Manual Operation 160">
            <a:extLst>
              <a:ext uri="{FF2B5EF4-FFF2-40B4-BE49-F238E27FC236}">
                <a16:creationId xmlns:a16="http://schemas.microsoft.com/office/drawing/2014/main" id="{911A40AB-7054-5DC0-BA0B-204C6DEBC989}"/>
              </a:ext>
            </a:extLst>
          </p:cNvPr>
          <p:cNvSpPr/>
          <p:nvPr/>
        </p:nvSpPr>
        <p:spPr>
          <a:xfrm>
            <a:off x="7642304" y="4656882"/>
            <a:ext cx="1568881" cy="35915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6F52AE-DEB9-6A77-010D-43F653803107}"/>
              </a:ext>
            </a:extLst>
          </p:cNvPr>
          <p:cNvSpPr/>
          <p:nvPr/>
        </p:nvSpPr>
        <p:spPr>
          <a:xfrm>
            <a:off x="7642304" y="4095741"/>
            <a:ext cx="1583203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Selector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1BAF0DE-A663-597C-FB3F-FCAACCCDDA8F}"/>
              </a:ext>
            </a:extLst>
          </p:cNvPr>
          <p:cNvCxnSpPr>
            <a:cxnSpLocks/>
          </p:cNvCxnSpPr>
          <p:nvPr/>
        </p:nvCxnSpPr>
        <p:spPr>
          <a:xfrm>
            <a:off x="7779730" y="445701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10EDA32-7308-540E-B833-6575D5525488}"/>
              </a:ext>
            </a:extLst>
          </p:cNvPr>
          <p:cNvCxnSpPr>
            <a:cxnSpLocks/>
          </p:cNvCxnSpPr>
          <p:nvPr/>
        </p:nvCxnSpPr>
        <p:spPr>
          <a:xfrm>
            <a:off x="7865517" y="44580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FDF5937-1B65-93C3-FE83-8B9975FDD2E7}"/>
              </a:ext>
            </a:extLst>
          </p:cNvPr>
          <p:cNvCxnSpPr>
            <a:cxnSpLocks/>
          </p:cNvCxnSpPr>
          <p:nvPr/>
        </p:nvCxnSpPr>
        <p:spPr>
          <a:xfrm>
            <a:off x="7959979" y="445600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2E77C68-2BE3-6A4B-A51E-C593F7892EA4}"/>
              </a:ext>
            </a:extLst>
          </p:cNvPr>
          <p:cNvCxnSpPr>
            <a:cxnSpLocks/>
          </p:cNvCxnSpPr>
          <p:nvPr/>
        </p:nvCxnSpPr>
        <p:spPr>
          <a:xfrm>
            <a:off x="8045766" y="445701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8DA635B-A624-EEB0-8A1D-915BD6193C7F}"/>
              </a:ext>
            </a:extLst>
          </p:cNvPr>
          <p:cNvCxnSpPr>
            <a:cxnSpLocks/>
          </p:cNvCxnSpPr>
          <p:nvPr/>
        </p:nvCxnSpPr>
        <p:spPr>
          <a:xfrm>
            <a:off x="8846530" y="44580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DBB7C5-7AA7-56ED-DDCB-C36872CE652E}"/>
              </a:ext>
            </a:extLst>
          </p:cNvPr>
          <p:cNvCxnSpPr>
            <a:cxnSpLocks/>
          </p:cNvCxnSpPr>
          <p:nvPr/>
        </p:nvCxnSpPr>
        <p:spPr>
          <a:xfrm>
            <a:off x="8932317" y="44590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F54790E-5192-8274-DF1C-B91AF198E33A}"/>
              </a:ext>
            </a:extLst>
          </p:cNvPr>
          <p:cNvCxnSpPr>
            <a:cxnSpLocks/>
          </p:cNvCxnSpPr>
          <p:nvPr/>
        </p:nvCxnSpPr>
        <p:spPr>
          <a:xfrm>
            <a:off x="9026779" y="445701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5BD097B-D69C-DF6A-1128-7189A6819BBE}"/>
              </a:ext>
            </a:extLst>
          </p:cNvPr>
          <p:cNvCxnSpPr>
            <a:cxnSpLocks/>
          </p:cNvCxnSpPr>
          <p:nvPr/>
        </p:nvCxnSpPr>
        <p:spPr>
          <a:xfrm>
            <a:off x="9112566" y="44580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DAA5DFF-CFE1-7DDE-0852-24F019402951}"/>
              </a:ext>
            </a:extLst>
          </p:cNvPr>
          <p:cNvCxnSpPr>
            <a:cxnSpLocks/>
            <a:stCxn id="145" idx="2"/>
            <a:endCxn id="161" idx="1"/>
          </p:cNvCxnSpPr>
          <p:nvPr/>
        </p:nvCxnSpPr>
        <p:spPr>
          <a:xfrm>
            <a:off x="7172904" y="4832842"/>
            <a:ext cx="626288" cy="36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71BC0FC-B7D8-54D8-1086-C6A583B2C1C5}"/>
              </a:ext>
            </a:extLst>
          </p:cNvPr>
          <p:cNvSpPr txBox="1"/>
          <p:nvPr/>
        </p:nvSpPr>
        <p:spPr>
          <a:xfrm>
            <a:off x="7126716" y="4382725"/>
            <a:ext cx="60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33F48E-5683-7FB2-5972-3C3B36E4918B}"/>
              </a:ext>
            </a:extLst>
          </p:cNvPr>
          <p:cNvCxnSpPr>
            <a:cxnSpLocks/>
          </p:cNvCxnSpPr>
          <p:nvPr/>
        </p:nvCxnSpPr>
        <p:spPr>
          <a:xfrm>
            <a:off x="8095040" y="5006095"/>
            <a:ext cx="0" cy="1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B8DBF48-5EF6-5C80-A7E2-DBA99A8E5E41}"/>
              </a:ext>
            </a:extLst>
          </p:cNvPr>
          <p:cNvCxnSpPr>
            <a:cxnSpLocks/>
          </p:cNvCxnSpPr>
          <p:nvPr/>
        </p:nvCxnSpPr>
        <p:spPr>
          <a:xfrm>
            <a:off x="8755744" y="5017068"/>
            <a:ext cx="0" cy="1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006991A-D1E3-4AB8-9232-7E16D42E31DB}"/>
              </a:ext>
            </a:extLst>
          </p:cNvPr>
          <p:cNvSpPr/>
          <p:nvPr/>
        </p:nvSpPr>
        <p:spPr>
          <a:xfrm>
            <a:off x="7983611" y="5130976"/>
            <a:ext cx="85417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AC4468A-096F-8578-1BD9-36E84A82EF45}"/>
              </a:ext>
            </a:extLst>
          </p:cNvPr>
          <p:cNvSpPr/>
          <p:nvPr/>
        </p:nvSpPr>
        <p:spPr>
          <a:xfrm>
            <a:off x="6792445" y="2579448"/>
            <a:ext cx="2453944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AE3E39E-5600-285F-E4E1-AAA53C93FE96}"/>
              </a:ext>
            </a:extLst>
          </p:cNvPr>
          <p:cNvSpPr/>
          <p:nvPr/>
        </p:nvSpPr>
        <p:spPr>
          <a:xfrm>
            <a:off x="6920437" y="2667323"/>
            <a:ext cx="2220444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Coordinator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AA358DC-F12B-1052-B902-2CF24AB12B6E}"/>
              </a:ext>
            </a:extLst>
          </p:cNvPr>
          <p:cNvSpPr/>
          <p:nvPr/>
        </p:nvSpPr>
        <p:spPr>
          <a:xfrm>
            <a:off x="8068220" y="3288511"/>
            <a:ext cx="1069366" cy="6393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Memory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2107DA9-6C56-7C1C-17F2-2E9408701F63}"/>
              </a:ext>
            </a:extLst>
          </p:cNvPr>
          <p:cNvSpPr/>
          <p:nvPr/>
        </p:nvSpPr>
        <p:spPr>
          <a:xfrm>
            <a:off x="6900817" y="3282858"/>
            <a:ext cx="1069366" cy="6393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Memory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CB97B7F-5E66-7577-4BE2-60ACFFFC6409}"/>
              </a:ext>
            </a:extLst>
          </p:cNvPr>
          <p:cNvCxnSpPr>
            <a:cxnSpLocks/>
          </p:cNvCxnSpPr>
          <p:nvPr/>
        </p:nvCxnSpPr>
        <p:spPr>
          <a:xfrm flipV="1">
            <a:off x="7710227" y="3026975"/>
            <a:ext cx="0" cy="25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36BF50E-6EDB-F2C9-CC68-2CEBB9996C23}"/>
              </a:ext>
            </a:extLst>
          </p:cNvPr>
          <p:cNvCxnSpPr>
            <a:cxnSpLocks/>
          </p:cNvCxnSpPr>
          <p:nvPr/>
        </p:nvCxnSpPr>
        <p:spPr>
          <a:xfrm flipV="1">
            <a:off x="8587895" y="3014952"/>
            <a:ext cx="0" cy="2520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5379CF2-7FE2-0557-58A5-1D8B9A95DCEA}"/>
              </a:ext>
            </a:extLst>
          </p:cNvPr>
          <p:cNvCxnSpPr>
            <a:cxnSpLocks/>
          </p:cNvCxnSpPr>
          <p:nvPr/>
        </p:nvCxnSpPr>
        <p:spPr>
          <a:xfrm flipV="1">
            <a:off x="7054432" y="3017550"/>
            <a:ext cx="0" cy="25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FE59482-86E4-F179-07E8-52CA0E594211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5400000" flipH="1">
            <a:off x="6921293" y="3677573"/>
            <a:ext cx="2587528" cy="391279"/>
          </a:xfrm>
          <a:prstGeom prst="bentConnector5">
            <a:avLst>
              <a:gd name="adj1" fmla="val -8835"/>
              <a:gd name="adj2" fmla="val -381883"/>
              <a:gd name="adj3" fmla="val 1108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99A550-756A-666A-705E-517CA512F9D0}"/>
              </a:ext>
            </a:extLst>
          </p:cNvPr>
          <p:cNvCxnSpPr>
            <a:cxnSpLocks/>
          </p:cNvCxnSpPr>
          <p:nvPr/>
        </p:nvCxnSpPr>
        <p:spPr>
          <a:xfrm flipV="1">
            <a:off x="7039778" y="2057400"/>
            <a:ext cx="0" cy="6153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1D86A5AC-225F-1CA7-4EBA-7F79C1981D90}"/>
              </a:ext>
            </a:extLst>
          </p:cNvPr>
          <p:cNvCxnSpPr>
            <a:cxnSpLocks/>
            <a:stCxn id="204" idx="2"/>
            <a:endCxn id="162" idx="3"/>
          </p:cNvCxnSpPr>
          <p:nvPr/>
        </p:nvCxnSpPr>
        <p:spPr>
          <a:xfrm rot="5400000">
            <a:off x="9319779" y="3786505"/>
            <a:ext cx="394965" cy="583507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8F69EADF-0B74-442F-88BF-19B2E21BBD46}"/>
              </a:ext>
            </a:extLst>
          </p:cNvPr>
          <p:cNvCxnSpPr>
            <a:cxnSpLocks/>
            <a:stCxn id="214" idx="0"/>
            <a:endCxn id="204" idx="0"/>
          </p:cNvCxnSpPr>
          <p:nvPr/>
        </p:nvCxnSpPr>
        <p:spPr>
          <a:xfrm rot="16200000" flipH="1">
            <a:off x="8870979" y="2394102"/>
            <a:ext cx="662816" cy="1213253"/>
          </a:xfrm>
          <a:prstGeom prst="bentConnector3">
            <a:avLst>
              <a:gd name="adj1" fmla="val -4244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7B697C8-620A-9D95-6877-BB7573E91BEC}"/>
              </a:ext>
            </a:extLst>
          </p:cNvPr>
          <p:cNvSpPr/>
          <p:nvPr/>
        </p:nvSpPr>
        <p:spPr>
          <a:xfrm>
            <a:off x="8446291" y="2669320"/>
            <a:ext cx="29893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3BF0091-32C5-83AA-C417-25AC61EA8B4F}"/>
              </a:ext>
            </a:extLst>
          </p:cNvPr>
          <p:cNvCxnSpPr>
            <a:cxnSpLocks/>
            <a:stCxn id="221" idx="0"/>
            <a:endCxn id="225" idx="3"/>
          </p:cNvCxnSpPr>
          <p:nvPr/>
        </p:nvCxnSpPr>
        <p:spPr>
          <a:xfrm rot="16200000" flipH="1">
            <a:off x="7703719" y="2682883"/>
            <a:ext cx="1526467" cy="1508067"/>
          </a:xfrm>
          <a:prstGeom prst="bentConnector4">
            <a:avLst>
              <a:gd name="adj1" fmla="val -12672"/>
              <a:gd name="adj2" fmla="val 10816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8C54204-1882-2B81-3D16-F3A167AAAB6A}"/>
              </a:ext>
            </a:extLst>
          </p:cNvPr>
          <p:cNvSpPr/>
          <p:nvPr/>
        </p:nvSpPr>
        <p:spPr>
          <a:xfrm>
            <a:off x="7563450" y="2673683"/>
            <a:ext cx="29893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D3B6E38-0226-1000-0071-F90311090F15}"/>
              </a:ext>
            </a:extLst>
          </p:cNvPr>
          <p:cNvSpPr/>
          <p:nvPr/>
        </p:nvSpPr>
        <p:spPr>
          <a:xfrm>
            <a:off x="9129620" y="4002027"/>
            <a:ext cx="91367" cy="396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D3CE5CA-A52D-ECE9-9B7F-3CF925673A7A}"/>
              </a:ext>
            </a:extLst>
          </p:cNvPr>
          <p:cNvSpPr txBox="1"/>
          <p:nvPr/>
        </p:nvSpPr>
        <p:spPr>
          <a:xfrm>
            <a:off x="6397962" y="1754024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2244881-3F2A-F6E7-0F99-A92F23D66A79}"/>
              </a:ext>
            </a:extLst>
          </p:cNvPr>
          <p:cNvSpPr txBox="1"/>
          <p:nvPr/>
        </p:nvSpPr>
        <p:spPr>
          <a:xfrm>
            <a:off x="7420801" y="1754206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Data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714EB31-8235-2661-5829-C58CEC9496AC}"/>
              </a:ext>
            </a:extLst>
          </p:cNvPr>
          <p:cNvCxnSpPr>
            <a:cxnSpLocks/>
          </p:cNvCxnSpPr>
          <p:nvPr/>
        </p:nvCxnSpPr>
        <p:spPr>
          <a:xfrm flipV="1">
            <a:off x="7798847" y="2051938"/>
            <a:ext cx="0" cy="61537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6253F2F-E782-9674-3291-E65444C2005D}"/>
              </a:ext>
            </a:extLst>
          </p:cNvPr>
          <p:cNvSpPr txBox="1"/>
          <p:nvPr/>
        </p:nvSpPr>
        <p:spPr>
          <a:xfrm>
            <a:off x="8426055" y="1757139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Data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DAED653-B12F-9682-A5F1-3FF9AB3A52AF}"/>
              </a:ext>
            </a:extLst>
          </p:cNvPr>
          <p:cNvCxnSpPr>
            <a:cxnSpLocks/>
          </p:cNvCxnSpPr>
          <p:nvPr/>
        </p:nvCxnSpPr>
        <p:spPr>
          <a:xfrm>
            <a:off x="8672217" y="2052774"/>
            <a:ext cx="0" cy="61537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88D6422D-57D5-2DEF-761B-3E6C2C2F3AE6}"/>
              </a:ext>
            </a:extLst>
          </p:cNvPr>
          <p:cNvSpPr/>
          <p:nvPr/>
        </p:nvSpPr>
        <p:spPr>
          <a:xfrm rot="10800000" flipH="1">
            <a:off x="6533529" y="2607794"/>
            <a:ext cx="223071" cy="1395259"/>
          </a:xfrm>
          <a:prstGeom prst="leftBrace">
            <a:avLst>
              <a:gd name="adj1" fmla="val 3551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E02DEF-752F-CE4E-D337-78972B8E4770}"/>
              </a:ext>
            </a:extLst>
          </p:cNvPr>
          <p:cNvSpPr txBox="1"/>
          <p:nvPr/>
        </p:nvSpPr>
        <p:spPr>
          <a:xfrm rot="16200000">
            <a:off x="5417276" y="3117549"/>
            <a:ext cx="192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Load/Store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4" name="Table 203">
                <a:extLst>
                  <a:ext uri="{FF2B5EF4-FFF2-40B4-BE49-F238E27FC236}">
                    <a16:creationId xmlns:a16="http://schemas.microsoft.com/office/drawing/2014/main" id="{7303A002-7E88-F0E5-092A-5785C30C36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323336"/>
                  </p:ext>
                </p:extLst>
              </p:nvPr>
            </p:nvGraphicFramePr>
            <p:xfrm>
              <a:off x="9413276" y="3332136"/>
              <a:ext cx="791476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38">
                      <a:extLst>
                        <a:ext uri="{9D8B030D-6E8A-4147-A177-3AD203B41FA5}">
                          <a16:colId xmlns:a16="http://schemas.microsoft.com/office/drawing/2014/main" val="3901224760"/>
                        </a:ext>
                      </a:extLst>
                    </a:gridCol>
                    <a:gridCol w="395738">
                      <a:extLst>
                        <a:ext uri="{9D8B030D-6E8A-4147-A177-3AD203B41FA5}">
                          <a16:colId xmlns:a16="http://schemas.microsoft.com/office/drawing/2014/main" val="1091067352"/>
                        </a:ext>
                      </a:extLst>
                    </a:gridCol>
                  </a:tblGrid>
                  <a:tr h="2680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721394"/>
                      </a:ext>
                    </a:extLst>
                  </a:tr>
                  <a:tr h="2680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386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4" name="Table 203">
                <a:extLst>
                  <a:ext uri="{FF2B5EF4-FFF2-40B4-BE49-F238E27FC236}">
                    <a16:creationId xmlns:a16="http://schemas.microsoft.com/office/drawing/2014/main" id="{7303A002-7E88-F0E5-092A-5785C30C36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323336"/>
                  </p:ext>
                </p:extLst>
              </p:nvPr>
            </p:nvGraphicFramePr>
            <p:xfrm>
              <a:off x="9413276" y="3332136"/>
              <a:ext cx="791476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38">
                      <a:extLst>
                        <a:ext uri="{9D8B030D-6E8A-4147-A177-3AD203B41FA5}">
                          <a16:colId xmlns:a16="http://schemas.microsoft.com/office/drawing/2014/main" val="3901224760"/>
                        </a:ext>
                      </a:extLst>
                    </a:gridCol>
                    <a:gridCol w="395738">
                      <a:extLst>
                        <a:ext uri="{9D8B030D-6E8A-4147-A177-3AD203B41FA5}">
                          <a16:colId xmlns:a16="http://schemas.microsoft.com/office/drawing/2014/main" val="109106735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125" t="-4545" r="-1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6452" t="-4545" r="-3226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7213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125" t="-104545" r="-10000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6452" t="-104545" r="-322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3860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05750A5-21E4-F699-04A4-718C33AB59B4}"/>
              </a:ext>
            </a:extLst>
          </p:cNvPr>
          <p:cNvCxnSpPr>
            <a:cxnSpLocks/>
          </p:cNvCxnSpPr>
          <p:nvPr/>
        </p:nvCxnSpPr>
        <p:spPr>
          <a:xfrm flipV="1">
            <a:off x="5631579" y="2217212"/>
            <a:ext cx="572315" cy="29819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6D04376-601B-BB7B-732B-FEAA7AC96E2E}"/>
              </a:ext>
            </a:extLst>
          </p:cNvPr>
          <p:cNvSpPr/>
          <p:nvPr/>
        </p:nvSpPr>
        <p:spPr>
          <a:xfrm>
            <a:off x="5185745" y="517278"/>
            <a:ext cx="2165654" cy="79294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Manual Operation 250">
            <a:extLst>
              <a:ext uri="{FF2B5EF4-FFF2-40B4-BE49-F238E27FC236}">
                <a16:creationId xmlns:a16="http://schemas.microsoft.com/office/drawing/2014/main" id="{15014C90-DE0B-1F40-B0E7-7B00C54DBC2C}"/>
              </a:ext>
            </a:extLst>
          </p:cNvPr>
          <p:cNvSpPr/>
          <p:nvPr/>
        </p:nvSpPr>
        <p:spPr>
          <a:xfrm>
            <a:off x="5472253" y="556441"/>
            <a:ext cx="1794245" cy="65018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A2568BC-ED8D-9A21-1733-0E149076594C}"/>
              </a:ext>
            </a:extLst>
          </p:cNvPr>
          <p:cNvCxnSpPr>
            <a:cxnSpLocks/>
          </p:cNvCxnSpPr>
          <p:nvPr/>
        </p:nvCxnSpPr>
        <p:spPr>
          <a:xfrm>
            <a:off x="5953549" y="473799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788987B-D91C-8820-C215-0B168215D1C6}"/>
              </a:ext>
            </a:extLst>
          </p:cNvPr>
          <p:cNvCxnSpPr>
            <a:cxnSpLocks/>
          </p:cNvCxnSpPr>
          <p:nvPr/>
        </p:nvCxnSpPr>
        <p:spPr>
          <a:xfrm>
            <a:off x="6039336" y="47480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4313D8E-F12E-5347-168B-292F21E859BF}"/>
              </a:ext>
            </a:extLst>
          </p:cNvPr>
          <p:cNvCxnSpPr>
            <a:cxnSpLocks/>
          </p:cNvCxnSpPr>
          <p:nvPr/>
        </p:nvCxnSpPr>
        <p:spPr>
          <a:xfrm>
            <a:off x="6133798" y="47279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958CF-A384-13EC-739A-E322A3F92888}"/>
              </a:ext>
            </a:extLst>
          </p:cNvPr>
          <p:cNvCxnSpPr>
            <a:cxnSpLocks/>
          </p:cNvCxnSpPr>
          <p:nvPr/>
        </p:nvCxnSpPr>
        <p:spPr>
          <a:xfrm>
            <a:off x="6219585" y="473799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B83F763-8FA5-BB42-0311-ACF8AAC5C3DA}"/>
              </a:ext>
            </a:extLst>
          </p:cNvPr>
          <p:cNvCxnSpPr>
            <a:cxnSpLocks/>
          </p:cNvCxnSpPr>
          <p:nvPr/>
        </p:nvCxnSpPr>
        <p:spPr>
          <a:xfrm>
            <a:off x="6527985" y="4826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EA627BF-23CD-312A-7D68-CE719497EA11}"/>
              </a:ext>
            </a:extLst>
          </p:cNvPr>
          <p:cNvCxnSpPr>
            <a:cxnSpLocks/>
          </p:cNvCxnSpPr>
          <p:nvPr/>
        </p:nvCxnSpPr>
        <p:spPr>
          <a:xfrm>
            <a:off x="6613772" y="4836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E923D893-7E17-36E4-1AAE-78CB5783A95D}"/>
              </a:ext>
            </a:extLst>
          </p:cNvPr>
          <p:cNvCxnSpPr>
            <a:cxnSpLocks/>
          </p:cNvCxnSpPr>
          <p:nvPr/>
        </p:nvCxnSpPr>
        <p:spPr>
          <a:xfrm>
            <a:off x="6708234" y="48161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650D865-F1D8-3930-2334-3CA6D74C2C8B}"/>
              </a:ext>
            </a:extLst>
          </p:cNvPr>
          <p:cNvCxnSpPr>
            <a:cxnSpLocks/>
          </p:cNvCxnSpPr>
          <p:nvPr/>
        </p:nvCxnSpPr>
        <p:spPr>
          <a:xfrm>
            <a:off x="6794021" y="4826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2491753-7D5A-88C3-BC4C-E076A181E780}"/>
              </a:ext>
            </a:extLst>
          </p:cNvPr>
          <p:cNvCxnSpPr>
            <a:cxnSpLocks/>
            <a:stCxn id="265" idx="2"/>
          </p:cNvCxnSpPr>
          <p:nvPr/>
        </p:nvCxnSpPr>
        <p:spPr>
          <a:xfrm>
            <a:off x="6067874" y="1057541"/>
            <a:ext cx="0" cy="369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0AF4C9C-674F-57E2-911F-2E69D72DD649}"/>
              </a:ext>
            </a:extLst>
          </p:cNvPr>
          <p:cNvCxnSpPr>
            <a:cxnSpLocks/>
            <a:stCxn id="266" idx="2"/>
          </p:cNvCxnSpPr>
          <p:nvPr/>
        </p:nvCxnSpPr>
        <p:spPr>
          <a:xfrm>
            <a:off x="6657935" y="1066107"/>
            <a:ext cx="0" cy="36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19F6312-8F20-9058-CA95-14D667B70B68}"/>
              </a:ext>
            </a:extLst>
          </p:cNvPr>
          <p:cNvCxnSpPr>
            <a:cxnSpLocks/>
          </p:cNvCxnSpPr>
          <p:nvPr/>
        </p:nvCxnSpPr>
        <p:spPr>
          <a:xfrm>
            <a:off x="5059881" y="754135"/>
            <a:ext cx="626288" cy="36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FB7D4F92-C218-6EDA-4207-0D1144057439}"/>
              </a:ext>
            </a:extLst>
          </p:cNvPr>
          <p:cNvSpPr txBox="1"/>
          <p:nvPr/>
        </p:nvSpPr>
        <p:spPr>
          <a:xfrm>
            <a:off x="4986798" y="272048"/>
            <a:ext cx="65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FBF1E49-4646-6421-A07E-903D45DFA338}"/>
              </a:ext>
            </a:extLst>
          </p:cNvPr>
          <p:cNvSpPr/>
          <p:nvPr/>
        </p:nvSpPr>
        <p:spPr>
          <a:xfrm>
            <a:off x="5804021" y="697541"/>
            <a:ext cx="527706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C6C44984-C71D-D1B6-794D-BE5427431E76}"/>
              </a:ext>
            </a:extLst>
          </p:cNvPr>
          <p:cNvSpPr/>
          <p:nvPr/>
        </p:nvSpPr>
        <p:spPr>
          <a:xfrm>
            <a:off x="6394082" y="706107"/>
            <a:ext cx="527706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8C15729-11C9-A79A-7148-B90E80175D46}"/>
                  </a:ext>
                </a:extLst>
              </p:cNvPr>
              <p:cNvSpPr txBox="1"/>
              <p:nvPr/>
            </p:nvSpPr>
            <p:spPr>
              <a:xfrm>
                <a:off x="5818282" y="253360"/>
                <a:ext cx="561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8C15729-11C9-A79A-7148-B90E8017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82" y="253360"/>
                <a:ext cx="56170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7D1F52E-931F-1BBA-B742-14E3A571333C}"/>
                  </a:ext>
                </a:extLst>
              </p:cNvPr>
              <p:cNvSpPr txBox="1"/>
              <p:nvPr/>
            </p:nvSpPr>
            <p:spPr>
              <a:xfrm>
                <a:off x="6392715" y="253301"/>
                <a:ext cx="561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7D1F52E-931F-1BBA-B742-14E3A571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15" y="253301"/>
                <a:ext cx="5617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ectangle 271">
            <a:extLst>
              <a:ext uri="{FF2B5EF4-FFF2-40B4-BE49-F238E27FC236}">
                <a16:creationId xmlns:a16="http://schemas.microsoft.com/office/drawing/2014/main" id="{FA62A93D-6E47-C5B1-AAEC-2AEF52E60BE3}"/>
              </a:ext>
            </a:extLst>
          </p:cNvPr>
          <p:cNvSpPr/>
          <p:nvPr/>
        </p:nvSpPr>
        <p:spPr>
          <a:xfrm>
            <a:off x="7477838" y="187380"/>
            <a:ext cx="3034884" cy="142078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1A12862-FF45-2BF3-C14B-1B3CE3FFF6D2}"/>
              </a:ext>
            </a:extLst>
          </p:cNvPr>
          <p:cNvSpPr/>
          <p:nvPr/>
        </p:nvSpPr>
        <p:spPr>
          <a:xfrm>
            <a:off x="7567413" y="550074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Mul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F399313-B8A8-0FC4-1DBE-92E004DA0736}"/>
              </a:ext>
            </a:extLst>
          </p:cNvPr>
          <p:cNvSpPr/>
          <p:nvPr/>
        </p:nvSpPr>
        <p:spPr>
          <a:xfrm>
            <a:off x="9065992" y="550074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Mul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97AB052-9565-EF39-F5E2-EAA0C27D48E7}"/>
              </a:ext>
            </a:extLst>
          </p:cNvPr>
          <p:cNvSpPr/>
          <p:nvPr/>
        </p:nvSpPr>
        <p:spPr>
          <a:xfrm>
            <a:off x="8250491" y="1147283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Add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70AB13ED-1DCD-5BB3-85CD-399242FFA56A}"/>
              </a:ext>
            </a:extLst>
          </p:cNvPr>
          <p:cNvCxnSpPr>
            <a:cxnSpLocks/>
            <a:stCxn id="274" idx="2"/>
            <a:endCxn id="276" idx="0"/>
          </p:cNvCxnSpPr>
          <p:nvPr/>
        </p:nvCxnSpPr>
        <p:spPr>
          <a:xfrm rot="16200000" flipH="1">
            <a:off x="8473426" y="687139"/>
            <a:ext cx="237209" cy="683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8798594C-345F-FF18-80F6-3E43C146A42F}"/>
              </a:ext>
            </a:extLst>
          </p:cNvPr>
          <p:cNvCxnSpPr>
            <a:cxnSpLocks/>
            <a:stCxn id="275" idx="2"/>
            <a:endCxn id="276" idx="0"/>
          </p:cNvCxnSpPr>
          <p:nvPr/>
        </p:nvCxnSpPr>
        <p:spPr>
          <a:xfrm rot="5400000">
            <a:off x="9222716" y="620928"/>
            <a:ext cx="237209" cy="815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21AFA23-D2BC-23CC-3661-5CF80762B3CB}"/>
              </a:ext>
            </a:extLst>
          </p:cNvPr>
          <p:cNvCxnSpPr>
            <a:cxnSpLocks/>
            <a:stCxn id="286" idx="2"/>
          </p:cNvCxnSpPr>
          <p:nvPr/>
        </p:nvCxnSpPr>
        <p:spPr>
          <a:xfrm>
            <a:off x="7693046" y="115127"/>
            <a:ext cx="1071" cy="42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EE04ACC-C217-3806-D503-896E5B547099}"/>
              </a:ext>
            </a:extLst>
          </p:cNvPr>
          <p:cNvCxnSpPr>
            <a:cxnSpLocks/>
            <a:stCxn id="307" idx="2"/>
          </p:cNvCxnSpPr>
          <p:nvPr/>
        </p:nvCxnSpPr>
        <p:spPr>
          <a:xfrm flipH="1">
            <a:off x="8766487" y="105620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00F06B9-1DD9-2D5C-EFAD-D6D965417938}"/>
                  </a:ext>
                </a:extLst>
              </p:cNvPr>
              <p:cNvSpPr txBox="1"/>
              <p:nvPr/>
            </p:nvSpPr>
            <p:spPr>
              <a:xfrm>
                <a:off x="7539668" y="-131094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00F06B9-1DD9-2D5C-EFAD-D6D96541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68" y="-131094"/>
                <a:ext cx="306756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Manual Operation 286">
            <a:extLst>
              <a:ext uri="{FF2B5EF4-FFF2-40B4-BE49-F238E27FC236}">
                <a16:creationId xmlns:a16="http://schemas.microsoft.com/office/drawing/2014/main" id="{2CD3C623-615C-19C5-D0B9-769B8EFC4A94}"/>
              </a:ext>
            </a:extLst>
          </p:cNvPr>
          <p:cNvSpPr/>
          <p:nvPr/>
        </p:nvSpPr>
        <p:spPr>
          <a:xfrm>
            <a:off x="9144222" y="311611"/>
            <a:ext cx="386235" cy="12964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Manual Operation 287">
            <a:extLst>
              <a:ext uri="{FF2B5EF4-FFF2-40B4-BE49-F238E27FC236}">
                <a16:creationId xmlns:a16="http://schemas.microsoft.com/office/drawing/2014/main" id="{D04ECB1B-A40D-1055-E050-0B9B4D6120C3}"/>
              </a:ext>
            </a:extLst>
          </p:cNvPr>
          <p:cNvSpPr/>
          <p:nvPr/>
        </p:nvSpPr>
        <p:spPr>
          <a:xfrm>
            <a:off x="9874138" y="305251"/>
            <a:ext cx="386235" cy="12964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D83F55A-7834-2986-298A-95D187C73061}"/>
              </a:ext>
            </a:extLst>
          </p:cNvPr>
          <p:cNvCxnSpPr>
            <a:cxnSpLocks/>
          </p:cNvCxnSpPr>
          <p:nvPr/>
        </p:nvCxnSpPr>
        <p:spPr>
          <a:xfrm>
            <a:off x="9437502" y="9009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DC7AC55-9CE1-BC19-225F-6C06E3DC21CA}"/>
              </a:ext>
            </a:extLst>
          </p:cNvPr>
          <p:cNvCxnSpPr>
            <a:cxnSpLocks/>
          </p:cNvCxnSpPr>
          <p:nvPr/>
        </p:nvCxnSpPr>
        <p:spPr>
          <a:xfrm>
            <a:off x="10079183" y="9009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3B025E3-D09B-7DE6-D2D7-DC089216665A}"/>
              </a:ext>
            </a:extLst>
          </p:cNvPr>
          <p:cNvCxnSpPr>
            <a:cxnSpLocks/>
          </p:cNvCxnSpPr>
          <p:nvPr/>
        </p:nvCxnSpPr>
        <p:spPr>
          <a:xfrm>
            <a:off x="9974911" y="9009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0990A8A6-9708-EF73-3418-AB5CD25049A2}"/>
              </a:ext>
            </a:extLst>
          </p:cNvPr>
          <p:cNvCxnSpPr>
            <a:cxnSpLocks/>
            <a:stCxn id="295" idx="2"/>
            <a:endCxn id="298" idx="0"/>
          </p:cNvCxnSpPr>
          <p:nvPr/>
        </p:nvCxnSpPr>
        <p:spPr>
          <a:xfrm rot="5400000" flipH="1" flipV="1">
            <a:off x="9737388" y="460990"/>
            <a:ext cx="589995" cy="288758"/>
          </a:xfrm>
          <a:prstGeom prst="bentConnector5">
            <a:avLst>
              <a:gd name="adj1" fmla="val -38746"/>
              <a:gd name="adj2" fmla="val 241142"/>
              <a:gd name="adj3" fmla="val 1387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0C79CD8-DC20-DFFF-45D8-749FC9B7061D}"/>
              </a:ext>
            </a:extLst>
          </p:cNvPr>
          <p:cNvSpPr/>
          <p:nvPr/>
        </p:nvSpPr>
        <p:spPr>
          <a:xfrm>
            <a:off x="9683470" y="737216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BB78133-F5D3-5636-BD87-E4FFE1F5A7A4}"/>
              </a:ext>
            </a:extLst>
          </p:cNvPr>
          <p:cNvSpPr/>
          <p:nvPr/>
        </p:nvSpPr>
        <p:spPr>
          <a:xfrm>
            <a:off x="9972228" y="310371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5675CF9-0B37-F6AA-E354-66CE646DC58E}"/>
              </a:ext>
            </a:extLst>
          </p:cNvPr>
          <p:cNvSpPr/>
          <p:nvPr/>
        </p:nvSpPr>
        <p:spPr>
          <a:xfrm>
            <a:off x="8298744" y="807474"/>
            <a:ext cx="409074" cy="112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D2AE291-9A18-2178-BBD3-3037FBA479B3}"/>
              </a:ext>
            </a:extLst>
          </p:cNvPr>
          <p:cNvSpPr/>
          <p:nvPr/>
        </p:nvSpPr>
        <p:spPr>
          <a:xfrm>
            <a:off x="9798680" y="1313206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26432507-F248-5B62-11E9-03BEC420CA67}"/>
              </a:ext>
            </a:extLst>
          </p:cNvPr>
          <p:cNvCxnSpPr>
            <a:cxnSpLocks/>
            <a:stCxn id="300" idx="2"/>
            <a:endCxn id="287" idx="0"/>
          </p:cNvCxnSpPr>
          <p:nvPr/>
        </p:nvCxnSpPr>
        <p:spPr>
          <a:xfrm rot="5400000" flipH="1" flipV="1">
            <a:off x="8616128" y="198763"/>
            <a:ext cx="608364" cy="834059"/>
          </a:xfrm>
          <a:prstGeom prst="bentConnector5">
            <a:avLst>
              <a:gd name="adj1" fmla="val -9197"/>
              <a:gd name="adj2" fmla="val 59118"/>
              <a:gd name="adj3" fmla="val 1375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C6C76A4-A8F2-8D1F-55B8-DDBA1BCBC051}"/>
                  </a:ext>
                </a:extLst>
              </p:cNvPr>
              <p:cNvSpPr txBox="1"/>
              <p:nvPr/>
            </p:nvSpPr>
            <p:spPr>
              <a:xfrm>
                <a:off x="8626813" y="-140601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C6C76A4-A8F2-8D1F-55B8-DDBA1BCB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13" y="-140601"/>
                <a:ext cx="306756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ADB2732-BAD2-6311-2778-B89FA140DDBF}"/>
                  </a:ext>
                </a:extLst>
              </p:cNvPr>
              <p:cNvSpPr txBox="1"/>
              <p:nvPr/>
            </p:nvSpPr>
            <p:spPr>
              <a:xfrm>
                <a:off x="9320762" y="-141268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ADB2732-BAD2-6311-2778-B89FA140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62" y="-141268"/>
                <a:ext cx="306756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A8BE25A-3CF0-93C6-3621-583D6C1A8669}"/>
                  </a:ext>
                </a:extLst>
              </p:cNvPr>
              <p:cNvSpPr txBox="1"/>
              <p:nvPr/>
            </p:nvSpPr>
            <p:spPr>
              <a:xfrm>
                <a:off x="9824477" y="-128259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A8BE25A-3CF0-93C6-3621-583D6C1A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477" y="-128259"/>
                <a:ext cx="30675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8BB0EF9-8D99-BCA1-FD05-313679ACB5BC}"/>
                  </a:ext>
                </a:extLst>
              </p:cNvPr>
              <p:cNvSpPr txBox="1"/>
              <p:nvPr/>
            </p:nvSpPr>
            <p:spPr>
              <a:xfrm>
                <a:off x="9923088" y="-121065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8BB0EF9-8D99-BCA1-FD05-313679AC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8" y="-121065"/>
                <a:ext cx="306756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31864A9-4C45-0E7F-7C89-6BEFA7FD4970}"/>
              </a:ext>
            </a:extLst>
          </p:cNvPr>
          <p:cNvCxnSpPr>
            <a:cxnSpLocks/>
          </p:cNvCxnSpPr>
          <p:nvPr/>
        </p:nvCxnSpPr>
        <p:spPr>
          <a:xfrm>
            <a:off x="8927852" y="150132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457E3E16-DFD4-6BA6-A3C5-21203361A813}"/>
              </a:ext>
            </a:extLst>
          </p:cNvPr>
          <p:cNvSpPr txBox="1"/>
          <p:nvPr/>
        </p:nvSpPr>
        <p:spPr>
          <a:xfrm>
            <a:off x="10670307" y="145600"/>
            <a:ext cx="56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F5B8D05-6F6D-94AF-0ECB-DD219CCC5C59}"/>
              </a:ext>
            </a:extLst>
          </p:cNvPr>
          <p:cNvCxnSpPr>
            <a:cxnSpLocks/>
            <a:stCxn id="287" idx="2"/>
          </p:cNvCxnSpPr>
          <p:nvPr/>
        </p:nvCxnSpPr>
        <p:spPr>
          <a:xfrm>
            <a:off x="9337340" y="441257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8133622-A000-0FAD-389E-4730AE67D11B}"/>
              </a:ext>
            </a:extLst>
          </p:cNvPr>
          <p:cNvCxnSpPr>
            <a:cxnSpLocks/>
            <a:stCxn id="288" idx="2"/>
          </p:cNvCxnSpPr>
          <p:nvPr/>
        </p:nvCxnSpPr>
        <p:spPr>
          <a:xfrm>
            <a:off x="10067256" y="434897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C0ACD0D-5ED3-0669-793C-BAFC80601CCF}"/>
              </a:ext>
            </a:extLst>
          </p:cNvPr>
          <p:cNvCxnSpPr>
            <a:cxnSpLocks/>
            <a:stCxn id="316" idx="1"/>
            <a:endCxn id="288" idx="3"/>
          </p:cNvCxnSpPr>
          <p:nvPr/>
        </p:nvCxnSpPr>
        <p:spPr>
          <a:xfrm flipH="1" flipV="1">
            <a:off x="10221750" y="370074"/>
            <a:ext cx="448557" cy="63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520F409A-9720-E04F-1D78-A36390576DD1}"/>
              </a:ext>
            </a:extLst>
          </p:cNvPr>
          <p:cNvCxnSpPr>
            <a:cxnSpLocks/>
            <a:stCxn id="316" idx="0"/>
            <a:endCxn id="287" idx="3"/>
          </p:cNvCxnSpPr>
          <p:nvPr/>
        </p:nvCxnSpPr>
        <p:spPr>
          <a:xfrm rot="16200000" flipH="1" flipV="1">
            <a:off x="10106900" y="-469466"/>
            <a:ext cx="230834" cy="1460965"/>
          </a:xfrm>
          <a:prstGeom prst="bentConnector4">
            <a:avLst>
              <a:gd name="adj1" fmla="val -126734"/>
              <a:gd name="adj2" fmla="val 84607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1648472-C755-7DE6-B83B-DE5CF8DAED4B}"/>
              </a:ext>
            </a:extLst>
          </p:cNvPr>
          <p:cNvCxnSpPr>
            <a:cxnSpLocks/>
          </p:cNvCxnSpPr>
          <p:nvPr/>
        </p:nvCxnSpPr>
        <p:spPr>
          <a:xfrm flipV="1">
            <a:off x="6907379" y="214400"/>
            <a:ext cx="562200" cy="50885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FDAFBB35-856C-4C03-C654-CA684D24EDB7}"/>
              </a:ext>
            </a:extLst>
          </p:cNvPr>
          <p:cNvCxnSpPr>
            <a:cxnSpLocks/>
          </p:cNvCxnSpPr>
          <p:nvPr/>
        </p:nvCxnSpPr>
        <p:spPr>
          <a:xfrm>
            <a:off x="6947065" y="1059107"/>
            <a:ext cx="563686" cy="5557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FE8D5752-4007-9676-5001-5A1D999D2D71}"/>
              </a:ext>
            </a:extLst>
          </p:cNvPr>
          <p:cNvSpPr txBox="1"/>
          <p:nvPr/>
        </p:nvSpPr>
        <p:spPr>
          <a:xfrm>
            <a:off x="5101929" y="-637212"/>
            <a:ext cx="223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(e) ALU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54D7174-0022-42AA-4542-16B3C9C980D9}"/>
              </a:ext>
            </a:extLst>
          </p:cNvPr>
          <p:cNvSpPr txBox="1"/>
          <p:nvPr/>
        </p:nvSpPr>
        <p:spPr>
          <a:xfrm>
            <a:off x="7668360" y="5863719"/>
            <a:ext cx="9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(d) PE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4216D42-9D56-838D-795C-9859B223E352}"/>
              </a:ext>
            </a:extLst>
          </p:cNvPr>
          <p:cNvSpPr txBox="1"/>
          <p:nvPr/>
        </p:nvSpPr>
        <p:spPr>
          <a:xfrm>
            <a:off x="7653145" y="-640832"/>
            <a:ext cx="223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(f) SU</a:t>
            </a:r>
          </a:p>
        </p:txBody>
      </p:sp>
    </p:spTree>
    <p:extLst>
      <p:ext uri="{BB962C8B-B14F-4D97-AF65-F5344CB8AC3E}">
        <p14:creationId xmlns:p14="http://schemas.microsoft.com/office/powerpoint/2010/main" val="23713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235</Words>
  <Application>Microsoft Macintosh PowerPoint</Application>
  <PresentationFormat>Widescreen</PresentationFormat>
  <Paragraphs>128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Nguyễn Thị Lê Thủy</cp:lastModifiedBy>
  <cp:revision>4</cp:revision>
  <dcterms:created xsi:type="dcterms:W3CDTF">2025-03-13T05:32:52Z</dcterms:created>
  <dcterms:modified xsi:type="dcterms:W3CDTF">2025-03-15T10:45:18Z</dcterms:modified>
</cp:coreProperties>
</file>