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>
        <p:scale>
          <a:sx n="115" d="100"/>
          <a:sy n="115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8E9-4477-2FF5-724F-E26962307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/>
              <p:nvPr/>
            </p:nvSpPr>
            <p:spPr>
              <a:xfrm>
                <a:off x="1488480" y="1166687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1166687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/>
              <p:nvPr/>
            </p:nvSpPr>
            <p:spPr>
              <a:xfrm>
                <a:off x="1488480" y="1701052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1701052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/>
              <p:nvPr/>
            </p:nvSpPr>
            <p:spPr>
              <a:xfrm>
                <a:off x="1488480" y="2338287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2338287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416E7BA5-88D7-38FA-C784-A921C44C249F}"/>
              </a:ext>
            </a:extLst>
          </p:cNvPr>
          <p:cNvSpPr/>
          <p:nvPr/>
        </p:nvSpPr>
        <p:spPr>
          <a:xfrm>
            <a:off x="1083367" y="1380817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/>
              <p:nvPr/>
            </p:nvSpPr>
            <p:spPr>
              <a:xfrm>
                <a:off x="603346" y="1759983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6" y="1759983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F475A80-EC99-DEB9-C3DE-6831549B112A}"/>
              </a:ext>
            </a:extLst>
          </p:cNvPr>
          <p:cNvSpPr/>
          <p:nvPr/>
        </p:nvSpPr>
        <p:spPr>
          <a:xfrm flipH="1">
            <a:off x="3145290" y="1913725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/>
              <p:nvPr/>
            </p:nvSpPr>
            <p:spPr>
              <a:xfrm>
                <a:off x="3323629" y="2043347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29" y="2043347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BE57FF4-555C-EDA1-7D10-7A932A9013D3}"/>
              </a:ext>
            </a:extLst>
          </p:cNvPr>
          <p:cNvSpPr/>
          <p:nvPr/>
        </p:nvSpPr>
        <p:spPr>
          <a:xfrm>
            <a:off x="3008276" y="949587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/>
              <p:nvPr/>
            </p:nvSpPr>
            <p:spPr>
              <a:xfrm>
                <a:off x="3338801" y="770683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01" y="770683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/>
              <p:nvPr/>
            </p:nvSpPr>
            <p:spPr>
              <a:xfrm>
                <a:off x="3338801" y="1140315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01" y="1140315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/>
              <p:nvPr/>
            </p:nvSpPr>
            <p:spPr>
              <a:xfrm>
                <a:off x="3338801" y="1594950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801" y="1594950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93A33ECA-BA90-7BDE-41B3-1F0B6F04C33C}"/>
              </a:ext>
            </a:extLst>
          </p:cNvPr>
          <p:cNvSpPr/>
          <p:nvPr/>
        </p:nvSpPr>
        <p:spPr>
          <a:xfrm flipH="1">
            <a:off x="4637013" y="1326310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/>
              <p:nvPr/>
            </p:nvSpPr>
            <p:spPr>
              <a:xfrm>
                <a:off x="4749284" y="1335889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84" y="1335889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/>
              <p:nvPr/>
            </p:nvSpPr>
            <p:spPr>
              <a:xfrm>
                <a:off x="4953533" y="426083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33" y="426083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/>
              <p:nvPr/>
            </p:nvSpPr>
            <p:spPr>
              <a:xfrm>
                <a:off x="4953533" y="685159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33" y="685159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/>
              <p:nvPr/>
            </p:nvSpPr>
            <p:spPr>
              <a:xfrm>
                <a:off x="4953533" y="1056085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33" y="1056085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A53136CE-6D23-F6E3-369E-D0326E5B07A8}"/>
              </a:ext>
            </a:extLst>
          </p:cNvPr>
          <p:cNvSpPr/>
          <p:nvPr/>
        </p:nvSpPr>
        <p:spPr>
          <a:xfrm>
            <a:off x="4771945" y="540550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/>
              <p:nvPr/>
            </p:nvSpPr>
            <p:spPr>
              <a:xfrm>
                <a:off x="4595190" y="696199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190" y="696199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360E8-5149-6ECF-D309-73DE865FAD73}"/>
              </a:ext>
            </a:extLst>
          </p:cNvPr>
          <p:cNvCxnSpPr>
            <a:cxnSpLocks/>
          </p:cNvCxnSpPr>
          <p:nvPr/>
        </p:nvCxnSpPr>
        <p:spPr>
          <a:xfrm>
            <a:off x="496456" y="2881201"/>
            <a:ext cx="61920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/>
              <p:nvPr/>
            </p:nvSpPr>
            <p:spPr>
              <a:xfrm>
                <a:off x="2142603" y="204681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03" y="2046818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/>
              <p:nvPr/>
            </p:nvSpPr>
            <p:spPr>
              <a:xfrm>
                <a:off x="3877196" y="1337587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196" y="1337587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/>
              <p:nvPr/>
            </p:nvSpPr>
            <p:spPr>
              <a:xfrm>
                <a:off x="5626088" y="78844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088" y="788442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/>
              <p:nvPr/>
            </p:nvSpPr>
            <p:spPr>
              <a:xfrm>
                <a:off x="603346" y="306537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6" y="3065371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8074F-C79D-28D8-7079-B0685479506F}"/>
              </a:ext>
            </a:extLst>
          </p:cNvPr>
          <p:cNvCxnSpPr>
            <a:cxnSpLocks/>
          </p:cNvCxnSpPr>
          <p:nvPr/>
        </p:nvCxnSpPr>
        <p:spPr>
          <a:xfrm>
            <a:off x="1082563" y="3247881"/>
            <a:ext cx="32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/>
              <p:nvPr/>
            </p:nvSpPr>
            <p:spPr>
              <a:xfrm>
                <a:off x="1488480" y="3018479"/>
                <a:ext cx="152785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3018479"/>
                <a:ext cx="1527858" cy="428263"/>
              </a:xfrm>
              <a:prstGeom prst="rect">
                <a:avLst/>
              </a:prstGeom>
              <a:blipFill>
                <a:blip r:embed="rId1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/>
              <p:nvPr/>
            </p:nvSpPr>
            <p:spPr>
              <a:xfrm>
                <a:off x="3135827" y="3015527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27" y="3015527"/>
                <a:ext cx="1078225" cy="428263"/>
              </a:xfrm>
              <a:prstGeom prst="rect">
                <a:avLst/>
              </a:prstGeom>
              <a:blipFill>
                <a:blip r:embed="rId19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5839AF-5471-F00E-960E-13CF4DC46779}"/>
              </a:ext>
            </a:extLst>
          </p:cNvPr>
          <p:cNvCxnSpPr>
            <a:cxnSpLocks/>
          </p:cNvCxnSpPr>
          <p:nvPr/>
        </p:nvCxnSpPr>
        <p:spPr>
          <a:xfrm>
            <a:off x="4674360" y="3247882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/>
              <p:nvPr/>
            </p:nvSpPr>
            <p:spPr>
              <a:xfrm>
                <a:off x="4766711" y="3033750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11" y="3033750"/>
                <a:ext cx="1714938" cy="428263"/>
              </a:xfrm>
              <a:prstGeom prst="rect">
                <a:avLst/>
              </a:prstGeom>
              <a:blipFill>
                <a:blip r:embed="rId2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/>
              <p:nvPr/>
            </p:nvSpPr>
            <p:spPr>
              <a:xfrm>
                <a:off x="4404731" y="305229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31" y="3052292"/>
                <a:ext cx="21961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727C5C7-6BCF-75CC-64B5-5D77F8B4D404}"/>
              </a:ext>
            </a:extLst>
          </p:cNvPr>
          <p:cNvSpPr txBox="1"/>
          <p:nvPr/>
        </p:nvSpPr>
        <p:spPr>
          <a:xfrm>
            <a:off x="0" y="1624063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D10471-8253-B681-099C-5FE3C67BEDAC}"/>
              </a:ext>
            </a:extLst>
          </p:cNvPr>
          <p:cNvSpPr txBox="1"/>
          <p:nvPr/>
        </p:nvSpPr>
        <p:spPr>
          <a:xfrm>
            <a:off x="0" y="4042643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0857AC-7108-09CC-41C0-C791C34A92EE}"/>
                  </a:ext>
                </a:extLst>
              </p:cNvPr>
              <p:cNvSpPr txBox="1"/>
              <p:nvPr/>
            </p:nvSpPr>
            <p:spPr>
              <a:xfrm>
                <a:off x="6673315" y="2696535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0857AC-7108-09CC-41C0-C791C34A9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5" y="2696535"/>
                <a:ext cx="4202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ket 72">
            <a:extLst>
              <a:ext uri="{FF2B5EF4-FFF2-40B4-BE49-F238E27FC236}">
                <a16:creationId xmlns:a16="http://schemas.microsoft.com/office/drawing/2014/main" id="{DDDAA02E-FFF9-BD1F-D3E2-057303C931FC}"/>
              </a:ext>
            </a:extLst>
          </p:cNvPr>
          <p:cNvSpPr/>
          <p:nvPr/>
        </p:nvSpPr>
        <p:spPr>
          <a:xfrm>
            <a:off x="6585131" y="770683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/>
              <p:nvPr/>
            </p:nvSpPr>
            <p:spPr>
              <a:xfrm>
                <a:off x="6662730" y="1545702"/>
                <a:ext cx="809135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30" y="1545702"/>
                <a:ext cx="809135" cy="436017"/>
              </a:xfrm>
              <a:prstGeom prst="rect">
                <a:avLst/>
              </a:prstGeom>
              <a:blipFill>
                <a:blip r:embed="rId23"/>
                <a:stretch>
                  <a:fillRect l="-1538" r="-47692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ight Bracket 74">
            <a:extLst>
              <a:ext uri="{FF2B5EF4-FFF2-40B4-BE49-F238E27FC236}">
                <a16:creationId xmlns:a16="http://schemas.microsoft.com/office/drawing/2014/main" id="{6800EF18-8967-5F0A-5770-4AB4257994D2}"/>
              </a:ext>
            </a:extLst>
          </p:cNvPr>
          <p:cNvSpPr/>
          <p:nvPr/>
        </p:nvSpPr>
        <p:spPr>
          <a:xfrm>
            <a:off x="6585131" y="426083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1691D-B43D-DE46-690D-2C39E1C4E4F7}"/>
                  </a:ext>
                </a:extLst>
              </p:cNvPr>
              <p:cNvSpPr txBox="1"/>
              <p:nvPr/>
            </p:nvSpPr>
            <p:spPr>
              <a:xfrm>
                <a:off x="6673314" y="361993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1691D-B43D-DE46-690D-2C39E1C4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4" y="361993"/>
                <a:ext cx="658368" cy="369332"/>
              </a:xfrm>
              <a:prstGeom prst="rect">
                <a:avLst/>
              </a:prstGeom>
              <a:blipFill>
                <a:blip r:embed="rId24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D98E47-E1CB-2B76-B05C-840401B49641}"/>
              </a:ext>
            </a:extLst>
          </p:cNvPr>
          <p:cNvCxnSpPr>
            <a:cxnSpLocks/>
          </p:cNvCxnSpPr>
          <p:nvPr/>
        </p:nvCxnSpPr>
        <p:spPr>
          <a:xfrm flipV="1">
            <a:off x="499863" y="372694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93FB6F-55C0-ED81-1AC3-A1E2F7B9CFA2}"/>
              </a:ext>
            </a:extLst>
          </p:cNvPr>
          <p:cNvSpPr txBox="1"/>
          <p:nvPr/>
        </p:nvSpPr>
        <p:spPr>
          <a:xfrm>
            <a:off x="81616" y="0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81" name="Right Bracket 80">
            <a:extLst>
              <a:ext uri="{FF2B5EF4-FFF2-40B4-BE49-F238E27FC236}">
                <a16:creationId xmlns:a16="http://schemas.microsoft.com/office/drawing/2014/main" id="{B0203B8A-1CCD-2740-BE55-A382F784CC10}"/>
              </a:ext>
            </a:extLst>
          </p:cNvPr>
          <p:cNvSpPr/>
          <p:nvPr/>
        </p:nvSpPr>
        <p:spPr>
          <a:xfrm>
            <a:off x="6596855" y="3098944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19E47A-28BF-16F4-78D0-9B0742ABEB8E}"/>
                  </a:ext>
                </a:extLst>
              </p:cNvPr>
              <p:cNvSpPr txBox="1"/>
              <p:nvPr/>
            </p:nvSpPr>
            <p:spPr>
              <a:xfrm>
                <a:off x="6673314" y="3055384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19E47A-28BF-16F4-78D0-9B0742AB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4" y="3055384"/>
                <a:ext cx="658368" cy="369332"/>
              </a:xfrm>
              <a:prstGeom prst="rect">
                <a:avLst/>
              </a:prstGeom>
              <a:blipFill>
                <a:blip r:embed="rId25"/>
                <a:stretch>
                  <a:fillRect r="-566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/>
              <p:nvPr/>
            </p:nvSpPr>
            <p:spPr>
              <a:xfrm>
                <a:off x="603346" y="3604708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6" y="3604708"/>
                <a:ext cx="480020" cy="369332"/>
              </a:xfrm>
              <a:prstGeom prst="rect">
                <a:avLst/>
              </a:prstGeom>
              <a:blipFill>
                <a:blip r:embed="rId26"/>
                <a:stretch>
                  <a:fillRect l="-2564" r="-2564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21764-A94F-B8D8-2B4A-1FD3A3A0484F}"/>
              </a:ext>
            </a:extLst>
          </p:cNvPr>
          <p:cNvCxnSpPr>
            <a:cxnSpLocks/>
          </p:cNvCxnSpPr>
          <p:nvPr/>
        </p:nvCxnSpPr>
        <p:spPr>
          <a:xfrm>
            <a:off x="1082563" y="3787218"/>
            <a:ext cx="32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/>
              <p:nvPr/>
            </p:nvSpPr>
            <p:spPr>
              <a:xfrm>
                <a:off x="1488480" y="3557816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3557816"/>
                <a:ext cx="1517411" cy="428263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/>
              <p:nvPr/>
            </p:nvSpPr>
            <p:spPr>
              <a:xfrm>
                <a:off x="3124104" y="3554864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04" y="3554864"/>
                <a:ext cx="1078225" cy="428263"/>
              </a:xfrm>
              <a:prstGeom prst="rect">
                <a:avLst/>
              </a:prstGeom>
              <a:blipFill>
                <a:blip r:embed="rId2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487BCE-DD13-47CA-A782-7BE9E7D7AA82}"/>
              </a:ext>
            </a:extLst>
          </p:cNvPr>
          <p:cNvCxnSpPr>
            <a:cxnSpLocks/>
          </p:cNvCxnSpPr>
          <p:nvPr/>
        </p:nvCxnSpPr>
        <p:spPr>
          <a:xfrm>
            <a:off x="4674360" y="3787219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/>
              <p:nvPr/>
            </p:nvSpPr>
            <p:spPr>
              <a:xfrm>
                <a:off x="4766711" y="3573087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11" y="3573087"/>
                <a:ext cx="1714938" cy="428263"/>
              </a:xfrm>
              <a:prstGeom prst="rect">
                <a:avLst/>
              </a:prstGeom>
              <a:blipFill>
                <a:blip r:embed="rId2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/>
              <p:nvPr/>
            </p:nvSpPr>
            <p:spPr>
              <a:xfrm>
                <a:off x="4404731" y="359162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31" y="3591629"/>
                <a:ext cx="21961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Bracket 89">
            <a:extLst>
              <a:ext uri="{FF2B5EF4-FFF2-40B4-BE49-F238E27FC236}">
                <a16:creationId xmlns:a16="http://schemas.microsoft.com/office/drawing/2014/main" id="{CDFB1F7B-6B4F-A213-0150-D7916C5A759A}"/>
              </a:ext>
            </a:extLst>
          </p:cNvPr>
          <p:cNvSpPr/>
          <p:nvPr/>
        </p:nvSpPr>
        <p:spPr>
          <a:xfrm>
            <a:off x="6596855" y="3638281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F40F10-A540-4888-A5B7-3712C789C9F9}"/>
                  </a:ext>
                </a:extLst>
              </p:cNvPr>
              <p:cNvSpPr txBox="1"/>
              <p:nvPr/>
            </p:nvSpPr>
            <p:spPr>
              <a:xfrm>
                <a:off x="6673314" y="3594721"/>
                <a:ext cx="809134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F40F10-A540-4888-A5B7-3712C78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4" y="3594721"/>
                <a:ext cx="809134" cy="417102"/>
              </a:xfrm>
              <a:prstGeom prst="rect">
                <a:avLst/>
              </a:prstGeom>
              <a:blipFill>
                <a:blip r:embed="rId31"/>
                <a:stretch>
                  <a:fillRect r="-25000" b="-121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/>
              <p:nvPr/>
            </p:nvSpPr>
            <p:spPr>
              <a:xfrm>
                <a:off x="603346" y="4331576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6" y="4331576"/>
                <a:ext cx="495370" cy="369332"/>
              </a:xfrm>
              <a:prstGeom prst="rect">
                <a:avLst/>
              </a:prstGeom>
              <a:blipFill>
                <a:blip r:embed="rId32"/>
                <a:stretch>
                  <a:fillRect l="-2500"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08FDD5-40DE-9A4D-903B-AB238F1A508C}"/>
              </a:ext>
            </a:extLst>
          </p:cNvPr>
          <p:cNvCxnSpPr>
            <a:cxnSpLocks/>
          </p:cNvCxnSpPr>
          <p:nvPr/>
        </p:nvCxnSpPr>
        <p:spPr>
          <a:xfrm>
            <a:off x="1097913" y="4525809"/>
            <a:ext cx="32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/>
              <p:nvPr/>
            </p:nvSpPr>
            <p:spPr>
              <a:xfrm>
                <a:off x="1488480" y="4296407"/>
                <a:ext cx="150931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4296407"/>
                <a:ext cx="1509315" cy="428263"/>
              </a:xfrm>
              <a:prstGeom prst="rect">
                <a:avLst/>
              </a:prstGeom>
              <a:blipFill>
                <a:blip r:embed="rId3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/>
              <p:nvPr/>
            </p:nvSpPr>
            <p:spPr>
              <a:xfrm>
                <a:off x="3104285" y="4293455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285" y="4293455"/>
                <a:ext cx="1078225" cy="428263"/>
              </a:xfrm>
              <a:prstGeom prst="rect">
                <a:avLst/>
              </a:prstGeom>
              <a:blipFill>
                <a:blip r:embed="rId3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0F4AC9-5863-F673-2999-C20CF94B922D}"/>
              </a:ext>
            </a:extLst>
          </p:cNvPr>
          <p:cNvCxnSpPr>
            <a:cxnSpLocks/>
          </p:cNvCxnSpPr>
          <p:nvPr/>
        </p:nvCxnSpPr>
        <p:spPr>
          <a:xfrm>
            <a:off x="4689710" y="4525810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/>
              <p:nvPr/>
            </p:nvSpPr>
            <p:spPr>
              <a:xfrm>
                <a:off x="4782061" y="4311678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061" y="4311678"/>
                <a:ext cx="1714938" cy="428263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/>
              <p:nvPr/>
            </p:nvSpPr>
            <p:spPr>
              <a:xfrm>
                <a:off x="4396635" y="433022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635" y="4330220"/>
                <a:ext cx="21961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ight Bracket 98">
            <a:extLst>
              <a:ext uri="{FF2B5EF4-FFF2-40B4-BE49-F238E27FC236}">
                <a16:creationId xmlns:a16="http://schemas.microsoft.com/office/drawing/2014/main" id="{5E4CB625-6F0C-66E6-05D3-6597D8D8C8D0}"/>
              </a:ext>
            </a:extLst>
          </p:cNvPr>
          <p:cNvSpPr/>
          <p:nvPr/>
        </p:nvSpPr>
        <p:spPr>
          <a:xfrm>
            <a:off x="6612205" y="437687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AECDFCC-D12A-62A9-7FEA-461080F6FC5E}"/>
                  </a:ext>
                </a:extLst>
              </p:cNvPr>
              <p:cNvSpPr txBox="1"/>
              <p:nvPr/>
            </p:nvSpPr>
            <p:spPr>
              <a:xfrm>
                <a:off x="6688664" y="4333312"/>
                <a:ext cx="961814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AECDFCC-D12A-62A9-7FEA-461080F6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64" y="4333312"/>
                <a:ext cx="961814" cy="404534"/>
              </a:xfrm>
              <a:prstGeom prst="rect">
                <a:avLst/>
              </a:prstGeom>
              <a:blipFill>
                <a:blip r:embed="rId37"/>
                <a:stretch>
                  <a:fillRect r="-5195" b="-1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/>
              <p:nvPr/>
            </p:nvSpPr>
            <p:spPr>
              <a:xfrm rot="5400000">
                <a:off x="1860069" y="400169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0069" y="4001695"/>
                <a:ext cx="21961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/>
              <p:nvPr/>
            </p:nvSpPr>
            <p:spPr>
              <a:xfrm>
                <a:off x="603346" y="5080942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6" y="5080942"/>
                <a:ext cx="495370" cy="369332"/>
              </a:xfrm>
              <a:prstGeom prst="rect">
                <a:avLst/>
              </a:prstGeom>
              <a:blipFill>
                <a:blip r:embed="rId39"/>
                <a:stretch>
                  <a:fillRect l="-2500" r="-2500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D799D7-EFE2-B225-4B3D-C82F82A50C64}"/>
              </a:ext>
            </a:extLst>
          </p:cNvPr>
          <p:cNvCxnSpPr>
            <a:cxnSpLocks/>
          </p:cNvCxnSpPr>
          <p:nvPr/>
        </p:nvCxnSpPr>
        <p:spPr>
          <a:xfrm>
            <a:off x="1097913" y="5263452"/>
            <a:ext cx="2916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/>
              <p:nvPr/>
            </p:nvSpPr>
            <p:spPr>
              <a:xfrm>
                <a:off x="1488480" y="5034050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80" y="5034050"/>
                <a:ext cx="1517411" cy="428263"/>
              </a:xfrm>
              <a:prstGeom prst="rect">
                <a:avLst/>
              </a:prstGeom>
              <a:blipFill>
                <a:blip r:embed="rId4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/>
              <p:nvPr/>
            </p:nvSpPr>
            <p:spPr>
              <a:xfrm>
                <a:off x="3116008" y="5031098"/>
                <a:ext cx="78515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08" y="5031098"/>
                <a:ext cx="785150" cy="428263"/>
              </a:xfrm>
              <a:prstGeom prst="rect">
                <a:avLst/>
              </a:prstGeom>
              <a:blipFill>
                <a:blip r:embed="rId41"/>
                <a:stretch>
                  <a:fillRect l="-3077" r="-1538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01BB76-2663-1FB1-4EB0-7AFB90CC2BC7}"/>
              </a:ext>
            </a:extLst>
          </p:cNvPr>
          <p:cNvCxnSpPr>
            <a:cxnSpLocks/>
          </p:cNvCxnSpPr>
          <p:nvPr/>
        </p:nvCxnSpPr>
        <p:spPr>
          <a:xfrm flipV="1">
            <a:off x="4400689" y="5263453"/>
            <a:ext cx="2088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/>
              <p:nvPr/>
            </p:nvSpPr>
            <p:spPr>
              <a:xfrm>
                <a:off x="4486792" y="5049321"/>
                <a:ext cx="20102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792" y="5049321"/>
                <a:ext cx="2010207" cy="428263"/>
              </a:xfrm>
              <a:prstGeom prst="rect">
                <a:avLst/>
              </a:prstGeom>
              <a:blipFill>
                <a:blip r:embed="rId42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/>
              <p:nvPr/>
            </p:nvSpPr>
            <p:spPr>
              <a:xfrm>
                <a:off x="4091837" y="506786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37" y="5067863"/>
                <a:ext cx="219611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5AA27543-4F72-9BB7-25BC-9AEF0D5C9AD5}"/>
              </a:ext>
            </a:extLst>
          </p:cNvPr>
          <p:cNvSpPr/>
          <p:nvPr/>
        </p:nvSpPr>
        <p:spPr>
          <a:xfrm>
            <a:off x="6612205" y="511451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C0E92AC-B12B-65C3-7F28-FA76BBBD49E5}"/>
                  </a:ext>
                </a:extLst>
              </p:cNvPr>
              <p:cNvSpPr txBox="1"/>
              <p:nvPr/>
            </p:nvSpPr>
            <p:spPr>
              <a:xfrm>
                <a:off x="6688664" y="5070955"/>
                <a:ext cx="1184552" cy="404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C0E92AC-B12B-65C3-7F28-FA76BBBD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64" y="5070955"/>
                <a:ext cx="1184552" cy="404919"/>
              </a:xfrm>
              <a:prstGeom prst="rect">
                <a:avLst/>
              </a:prstGeom>
              <a:blipFill>
                <a:blip r:embed="rId4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/>
              <p:nvPr/>
            </p:nvSpPr>
            <p:spPr>
              <a:xfrm rot="5400000">
                <a:off x="1836624" y="474024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36624" y="4740245"/>
                <a:ext cx="21961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B4E8D8-C70B-18C1-466B-C6B2B04493CF}"/>
                  </a:ext>
                </a:extLst>
              </p:cNvPr>
              <p:cNvSpPr txBox="1"/>
              <p:nvPr/>
            </p:nvSpPr>
            <p:spPr>
              <a:xfrm rot="5400000">
                <a:off x="6892692" y="403655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B4E8D8-C70B-18C1-466B-C6B2B044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2692" y="4036550"/>
                <a:ext cx="219611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551FB7-547C-891B-162F-6A0E75526765}"/>
                  </a:ext>
                </a:extLst>
              </p:cNvPr>
              <p:cNvSpPr txBox="1"/>
              <p:nvPr/>
            </p:nvSpPr>
            <p:spPr>
              <a:xfrm rot="5400000">
                <a:off x="6892692" y="476883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551FB7-547C-891B-162F-6A0E7552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2692" y="4768832"/>
                <a:ext cx="219611" cy="276999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189261-AEEB-6C3D-3AB3-B42F2ED16786}"/>
              </a:ext>
            </a:extLst>
          </p:cNvPr>
          <p:cNvCxnSpPr>
            <a:cxnSpLocks/>
          </p:cNvCxnSpPr>
          <p:nvPr/>
        </p:nvCxnSpPr>
        <p:spPr>
          <a:xfrm>
            <a:off x="499763" y="2881201"/>
            <a:ext cx="0" cy="26114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1A36CFB-C659-2046-318B-B997ABF95F96}"/>
              </a:ext>
            </a:extLst>
          </p:cNvPr>
          <p:cNvSpPr txBox="1"/>
          <p:nvPr/>
        </p:nvSpPr>
        <p:spPr>
          <a:xfrm>
            <a:off x="200438" y="2695579"/>
            <a:ext cx="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9C2EEC3-8BF9-C1EF-C5EF-D69444F2460B}"/>
                  </a:ext>
                </a:extLst>
              </p:cNvPr>
              <p:cNvSpPr/>
              <p:nvPr/>
            </p:nvSpPr>
            <p:spPr>
              <a:xfrm>
                <a:off x="9798487" y="2643152"/>
                <a:ext cx="192258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9C2EEC3-8BF9-C1EF-C5EF-D69444F2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87" y="2643152"/>
                <a:ext cx="1922585" cy="428263"/>
              </a:xfrm>
              <a:prstGeom prst="rect">
                <a:avLst/>
              </a:prstGeom>
              <a:blipFill>
                <a:blip r:embed="rId47"/>
                <a:stretch>
                  <a:fillRect r="-654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6B0804D-4FD2-BF43-3120-FAA1158A3042}"/>
                  </a:ext>
                </a:extLst>
              </p:cNvPr>
              <p:cNvSpPr/>
              <p:nvPr/>
            </p:nvSpPr>
            <p:spPr>
              <a:xfrm>
                <a:off x="8190569" y="2643152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6B0804D-4FD2-BF43-3120-FAA1158A3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69" y="2643152"/>
                <a:ext cx="894817" cy="42826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4CC7248-C63D-A5EC-12FF-7671824DEE47}"/>
                  </a:ext>
                </a:extLst>
              </p:cNvPr>
              <p:cNvSpPr/>
              <p:nvPr/>
            </p:nvSpPr>
            <p:spPr>
              <a:xfrm>
                <a:off x="10017027" y="2267819"/>
                <a:ext cx="169200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4CC7248-C63D-A5EC-12FF-7671824DE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027" y="2267819"/>
                <a:ext cx="1692000" cy="42826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552811B-E236-7139-13DA-297FCBA01FA3}"/>
                  </a:ext>
                </a:extLst>
              </p:cNvPr>
              <p:cNvSpPr/>
              <p:nvPr/>
            </p:nvSpPr>
            <p:spPr>
              <a:xfrm>
                <a:off x="8192814" y="2283026"/>
                <a:ext cx="1162202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0:1</m:t>
                        </m:r>
                      </m:sub>
                    </m:sSub>
                    <m:d>
                      <m:dPr>
                        <m:ctrlPr>
                          <a:rPr lang="vi-V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6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552811B-E236-7139-13DA-297FCBA01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14" y="2283026"/>
                <a:ext cx="1162202" cy="428263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6CD458D-AB3C-EE26-846F-0D2EDAE2CB6A}"/>
                  </a:ext>
                </a:extLst>
              </p:cNvPr>
              <p:cNvSpPr/>
              <p:nvPr/>
            </p:nvSpPr>
            <p:spPr>
              <a:xfrm>
                <a:off x="10372813" y="1727823"/>
                <a:ext cx="134825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4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6CD458D-AB3C-EE26-846F-0D2EDAE2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13" y="1727823"/>
                <a:ext cx="1348259" cy="42826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0236981-2550-73E2-615D-0329A8153369}"/>
                  </a:ext>
                </a:extLst>
              </p:cNvPr>
              <p:cNvSpPr/>
              <p:nvPr/>
            </p:nvSpPr>
            <p:spPr>
              <a:xfrm>
                <a:off x="8169369" y="1727823"/>
                <a:ext cx="1528116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m:rPr>
                            <m:sty m:val="p"/>
                          </m:rPr>
                          <a:rPr lang="vi-V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m:rPr>
                                <m:sty m:val="p"/>
                              </m:rPr>
                              <a:rPr lang="vi-V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4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0236981-2550-73E2-615D-0329A8153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369" y="1727823"/>
                <a:ext cx="1528116" cy="428263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F19C17C-EAA3-CB0B-AF35-8643DD96242F}"/>
                  </a:ext>
                </a:extLst>
              </p:cNvPr>
              <p:cNvSpPr txBox="1"/>
              <p:nvPr/>
            </p:nvSpPr>
            <p:spPr>
              <a:xfrm>
                <a:off x="8839071" y="2054811"/>
                <a:ext cx="2196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F19C17C-EAA3-CB0B-AF35-8643DD96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71" y="2054811"/>
                <a:ext cx="21961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E3743-DF37-D72A-9DDC-537E1127B54F}"/>
                  </a:ext>
                </a:extLst>
              </p:cNvPr>
              <p:cNvSpPr txBox="1"/>
              <p:nvPr/>
            </p:nvSpPr>
            <p:spPr>
              <a:xfrm>
                <a:off x="10934263" y="2054811"/>
                <a:ext cx="2196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DEE3743-DF37-D72A-9DDC-537E1127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263" y="2054811"/>
                <a:ext cx="21961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ight Bracket 136">
            <a:extLst>
              <a:ext uri="{FF2B5EF4-FFF2-40B4-BE49-F238E27FC236}">
                <a16:creationId xmlns:a16="http://schemas.microsoft.com/office/drawing/2014/main" id="{7989DE5A-888E-D5A3-0D1B-266B3A3219AD}"/>
              </a:ext>
            </a:extLst>
          </p:cNvPr>
          <p:cNvSpPr/>
          <p:nvPr/>
        </p:nvSpPr>
        <p:spPr>
          <a:xfrm rot="5400000">
            <a:off x="10717757" y="2222896"/>
            <a:ext cx="72000" cy="191054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B8D5A08-B993-E21D-D3AE-D30C90B5379B}"/>
                  </a:ext>
                </a:extLst>
              </p:cNvPr>
              <p:cNvSpPr txBox="1"/>
              <p:nvPr/>
            </p:nvSpPr>
            <p:spPr>
              <a:xfrm>
                <a:off x="10377078" y="3229198"/>
                <a:ext cx="809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tail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B8D5A08-B993-E21D-D3AE-D30C90B53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078" y="3229198"/>
                <a:ext cx="809135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ight Bracket 139">
            <a:extLst>
              <a:ext uri="{FF2B5EF4-FFF2-40B4-BE49-F238E27FC236}">
                <a16:creationId xmlns:a16="http://schemas.microsoft.com/office/drawing/2014/main" id="{A8538EEF-FF8F-9181-16A5-9D4190BB8CC0}"/>
              </a:ext>
            </a:extLst>
          </p:cNvPr>
          <p:cNvSpPr/>
          <p:nvPr/>
        </p:nvSpPr>
        <p:spPr>
          <a:xfrm rot="5400000">
            <a:off x="8617386" y="2746166"/>
            <a:ext cx="72000" cy="864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F01EAAE-722A-8FF3-75AC-CB6C76871C1F}"/>
                  </a:ext>
                </a:extLst>
              </p:cNvPr>
              <p:cNvSpPr txBox="1"/>
              <p:nvPr/>
            </p:nvSpPr>
            <p:spPr>
              <a:xfrm>
                <a:off x="8249547" y="3229198"/>
                <a:ext cx="8091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head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F01EAAE-722A-8FF3-75AC-CB6C7687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47" y="3229198"/>
                <a:ext cx="809135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48A2A925-7492-BEC5-503A-16B6A12411B9}"/>
              </a:ext>
            </a:extLst>
          </p:cNvPr>
          <p:cNvSpPr txBox="1"/>
          <p:nvPr/>
        </p:nvSpPr>
        <p:spPr>
          <a:xfrm>
            <a:off x="10012150" y="1225618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F0A5B19-D94E-923F-FC77-D6CAC6898071}"/>
                  </a:ext>
                </a:extLst>
              </p:cNvPr>
              <p:cNvSpPr/>
              <p:nvPr/>
            </p:nvSpPr>
            <p:spPr>
              <a:xfrm>
                <a:off x="10691846" y="1442745"/>
                <a:ext cx="104211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VN" sz="14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F0A5B19-D94E-923F-FC77-D6CAC689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846" y="1442745"/>
                <a:ext cx="1042119" cy="42826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448FC35-0C05-0DAE-3B10-12687791FDAE}"/>
                  </a:ext>
                </a:extLst>
              </p:cNvPr>
              <p:cNvSpPr/>
              <p:nvPr/>
            </p:nvSpPr>
            <p:spPr>
              <a:xfrm>
                <a:off x="8154407" y="1442745"/>
                <a:ext cx="199146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a:rPr lang="vi-V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vi-V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vi-VN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vi-V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sz="14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2448FC35-0C05-0DAE-3B10-12687791F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407" y="1442745"/>
                <a:ext cx="1991464" cy="42826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C09E72D-F1B0-B710-DF55-927EEB29BF9B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9437565" y="1594950"/>
            <a:ext cx="997996" cy="160108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C3EF462-D01E-8779-D21E-B6017E499966}"/>
              </a:ext>
            </a:extLst>
          </p:cNvPr>
          <p:cNvCxnSpPr>
            <a:cxnSpLocks/>
          </p:cNvCxnSpPr>
          <p:nvPr/>
        </p:nvCxnSpPr>
        <p:spPr>
          <a:xfrm>
            <a:off x="9641926" y="3720376"/>
            <a:ext cx="20880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7F9758-56D1-0FCF-9C9D-832854E922FE}"/>
                  </a:ext>
                </a:extLst>
              </p:cNvPr>
              <p:cNvSpPr txBox="1"/>
              <p:nvPr/>
            </p:nvSpPr>
            <p:spPr>
              <a:xfrm>
                <a:off x="11716617" y="3532749"/>
                <a:ext cx="546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17F9758-56D1-0FCF-9C9D-832854E9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617" y="3532749"/>
                <a:ext cx="546056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BAB4798-8CC5-FC70-49CA-431ADBE95FDD}"/>
              </a:ext>
            </a:extLst>
          </p:cNvPr>
          <p:cNvCxnSpPr>
            <a:cxnSpLocks/>
          </p:cNvCxnSpPr>
          <p:nvPr/>
        </p:nvCxnSpPr>
        <p:spPr>
          <a:xfrm>
            <a:off x="8204196" y="3720376"/>
            <a:ext cx="9000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7B80DBB-F9E2-4225-4962-E406CB4B55B3}"/>
                  </a:ext>
                </a:extLst>
              </p:cNvPr>
              <p:cNvSpPr txBox="1"/>
              <p:nvPr/>
            </p:nvSpPr>
            <p:spPr>
              <a:xfrm>
                <a:off x="9104196" y="3545462"/>
                <a:ext cx="546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7B80DBB-F9E2-4225-4962-E406CB4B5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96" y="3545462"/>
                <a:ext cx="546056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203</Words>
  <Application>Microsoft Macintosh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4</cp:revision>
  <dcterms:created xsi:type="dcterms:W3CDTF">2024-05-27T00:56:01Z</dcterms:created>
  <dcterms:modified xsi:type="dcterms:W3CDTF">2024-05-28T06:34:08Z</dcterms:modified>
</cp:coreProperties>
</file>