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4" y="-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155-F551-64E4-CF62-2D8007884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D578-AD18-6F1F-DD34-D0891253E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0C10-FD61-3EF4-4CD0-AD5B74F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4D6-1177-7A9C-8B07-4DFAFAA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CCD3-2E83-8D00-47EF-3EAB539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C804-7CB3-748A-43E0-17B4557F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A84A-7AEE-190D-FAC2-5B9F7488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CB3-4C48-D57A-09A5-4FFA65F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5F0E-3C61-AC8A-E5C9-6B3FBF2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C05B-989A-C906-5D3B-7B96F617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3546-F3A9-C6FD-2306-7A3D9956A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71CB-BC7A-78D6-93A7-52DDCB7B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5FC4-B1AF-266F-79C8-9C40C8D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042E-A521-6BB6-7F64-F9B4E93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BE8D-DBA9-7A20-038A-5290F99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15AB-5F83-1557-161E-9171C4F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9FEE-2AAD-1FE8-9AA4-FC634B7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DC86-0724-BA74-F5C9-116E4443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E2FE-1E52-0385-280C-3D77CCD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7E01-96AD-35E8-7468-4A55714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3CA-42B0-6C92-FC81-2E2852A6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241-8DB9-2CD8-E507-A21FDDDD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3482-56C0-EE12-9DFA-74D7A93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21B1-544D-D7AE-1347-FBA3CD05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B013-AD56-7A55-74BD-764FD69D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ACB-4C38-FC41-8BE6-3ED1BA6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6965-587B-D1FB-63F3-47F24DCE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A4FA-51CD-A736-A4C2-B33B97FE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1F0C-AA59-DBF1-E948-9B4B235F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7056-FF30-4086-1DF2-711FFE8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06D5-D45E-74CA-318F-E3FDDF5A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FE57-8470-9387-9585-D281E8B6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E151-9B30-0FF6-EE48-0B6EE4EA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77C5-33CB-6F69-2C41-50F11C08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30DF-2790-AB63-AF01-B90AADC4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A71F2-0424-F341-3081-781424050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71C1-6958-1095-D32B-32CD1D97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EFFEC-1DA4-4551-7A7B-601CC59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65CF3-A433-457C-C3A1-BE6CB03F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0B2-7E93-A12E-165E-DD1CCA0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6826-4C08-F008-DA30-64627E91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19BCC-03C0-844B-9636-DFC192C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002C-619F-2F64-4A9C-0C24703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949D0-AA48-5091-09CC-B1F1AF4E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C49B1-FE37-8D3A-1234-25A614AA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E7C-1E78-284E-F513-3C7069B5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662-D8E0-529D-5960-F8F9F0B5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F1B5-32D1-1239-D8A4-6512D0A9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CFD4-3B25-8E4D-8D15-B8818B2D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1A9E-7897-E8C4-00CE-8939C2AC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DA4D-B7F2-743B-B971-D9BD3DFB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801C-0A2D-8BCE-96C4-8ED7E695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7FEA-097A-2856-AB1C-D7AA426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4653C-1BD3-0FC4-0A0F-7EA89510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0DB8-63E5-474C-5BE1-AAB592A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A3B1-8402-9F5A-6553-EA6829D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F079-703A-23E5-5A29-999BF9A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8A1D-E431-BB30-3C29-854EF67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E519-265E-4E12-2A19-0B792493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F531-B39E-A0B4-6987-6C986473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81D-CEFD-A2B8-5DCE-C99DA599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3F718-3D18-4B3B-B198-31BEF3B1DDE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416E-C366-C303-4271-01958C62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B542-0225-DE7F-2D9B-0D08EDB2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6AA0-8716-91F8-A63F-D1CFDF956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633C4-9DBD-7357-51C4-AE361051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792A16-3C08-C74B-0492-68E7A3144667}"/>
              </a:ext>
            </a:extLst>
          </p:cNvPr>
          <p:cNvCxnSpPr>
            <a:cxnSpLocks/>
          </p:cNvCxnSpPr>
          <p:nvPr/>
        </p:nvCxnSpPr>
        <p:spPr>
          <a:xfrm flipV="1">
            <a:off x="2255407" y="2193165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BDD077-3413-E888-427E-D6D0897DFAD7}"/>
              </a:ext>
            </a:extLst>
          </p:cNvPr>
          <p:cNvCxnSpPr>
            <a:cxnSpLocks/>
          </p:cNvCxnSpPr>
          <p:nvPr/>
        </p:nvCxnSpPr>
        <p:spPr>
          <a:xfrm flipV="1">
            <a:off x="1999249" y="2015885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68908-D8B8-66C3-21B2-0E269ABF157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40086" y="1831481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400CA-0DE3-90E9-4930-520CEC797DA6}"/>
              </a:ext>
            </a:extLst>
          </p:cNvPr>
          <p:cNvCxnSpPr>
            <a:cxnSpLocks/>
          </p:cNvCxnSpPr>
          <p:nvPr/>
        </p:nvCxnSpPr>
        <p:spPr>
          <a:xfrm>
            <a:off x="1412080" y="179493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CA37-1218-C99D-5D8E-CCBC5AFB1584}"/>
              </a:ext>
            </a:extLst>
          </p:cNvPr>
          <p:cNvCxnSpPr>
            <a:cxnSpLocks/>
          </p:cNvCxnSpPr>
          <p:nvPr/>
        </p:nvCxnSpPr>
        <p:spPr>
          <a:xfrm>
            <a:off x="1412080" y="197126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18203B-43B9-C82B-8A49-F0A9B0E7335B}"/>
              </a:ext>
            </a:extLst>
          </p:cNvPr>
          <p:cNvCxnSpPr>
            <a:cxnSpLocks/>
          </p:cNvCxnSpPr>
          <p:nvPr/>
        </p:nvCxnSpPr>
        <p:spPr>
          <a:xfrm>
            <a:off x="1412080" y="2168621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B5168-1997-4646-7DEF-CBD4A88E3D0C}"/>
              </a:ext>
            </a:extLst>
          </p:cNvPr>
          <p:cNvCxnSpPr>
            <a:cxnSpLocks/>
          </p:cNvCxnSpPr>
          <p:nvPr/>
        </p:nvCxnSpPr>
        <p:spPr>
          <a:xfrm>
            <a:off x="1412080" y="2345817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/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/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/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7496550-D6AD-1BDE-CF57-2C7680AC7B2B}"/>
              </a:ext>
            </a:extLst>
          </p:cNvPr>
          <p:cNvSpPr/>
          <p:nvPr/>
        </p:nvSpPr>
        <p:spPr>
          <a:xfrm>
            <a:off x="1706346" y="176400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103A58-B00C-7FEF-7233-F6B882E62793}"/>
              </a:ext>
            </a:extLst>
          </p:cNvPr>
          <p:cNvSpPr/>
          <p:nvPr/>
        </p:nvSpPr>
        <p:spPr>
          <a:xfrm>
            <a:off x="1965509" y="194332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5C9E42-7A3A-F667-8CD4-38E7F73A9269}"/>
              </a:ext>
            </a:extLst>
          </p:cNvPr>
          <p:cNvSpPr/>
          <p:nvPr/>
        </p:nvSpPr>
        <p:spPr>
          <a:xfrm>
            <a:off x="2221667" y="21332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97C7D-9F29-0C94-5484-0782E8AE838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529941" y="1828801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6A3AB8D-1625-7CA2-7737-06D453B91206}"/>
              </a:ext>
            </a:extLst>
          </p:cNvPr>
          <p:cNvSpPr/>
          <p:nvPr/>
        </p:nvSpPr>
        <p:spPr>
          <a:xfrm>
            <a:off x="2496201" y="2325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/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E006999-36D2-6603-BB1B-FF29AA246DC7}"/>
              </a:ext>
            </a:extLst>
          </p:cNvPr>
          <p:cNvSpPr/>
          <p:nvPr/>
        </p:nvSpPr>
        <p:spPr>
          <a:xfrm>
            <a:off x="1326775" y="1577798"/>
            <a:ext cx="1573772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B79E3-62E5-A5C0-32EC-EC21F4E00546}"/>
              </a:ext>
            </a:extLst>
          </p:cNvPr>
          <p:cNvCxnSpPr>
            <a:cxnSpLocks/>
          </p:cNvCxnSpPr>
          <p:nvPr/>
        </p:nvCxnSpPr>
        <p:spPr>
          <a:xfrm flipV="1">
            <a:off x="3496137" y="2199096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56A5-4CBC-DA53-C275-F585DE88F6D0}"/>
              </a:ext>
            </a:extLst>
          </p:cNvPr>
          <p:cNvCxnSpPr>
            <a:cxnSpLocks/>
          </p:cNvCxnSpPr>
          <p:nvPr/>
        </p:nvCxnSpPr>
        <p:spPr>
          <a:xfrm flipV="1">
            <a:off x="4026581" y="2021816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3BC07C-0C9E-C54C-31A6-57B9DF9B0153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3495488" y="1837412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3E5B-86ED-4841-9F26-59B525DB15AA}"/>
              </a:ext>
            </a:extLst>
          </p:cNvPr>
          <p:cNvCxnSpPr>
            <a:cxnSpLocks/>
          </p:cNvCxnSpPr>
          <p:nvPr/>
        </p:nvCxnSpPr>
        <p:spPr>
          <a:xfrm>
            <a:off x="3050957" y="180086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7BC45-A4AF-594E-C8DF-545216A94E6E}"/>
              </a:ext>
            </a:extLst>
          </p:cNvPr>
          <p:cNvCxnSpPr>
            <a:cxnSpLocks/>
          </p:cNvCxnSpPr>
          <p:nvPr/>
        </p:nvCxnSpPr>
        <p:spPr>
          <a:xfrm>
            <a:off x="3050957" y="197719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F497AB-5E96-D4D2-DB47-0524750C2267}"/>
              </a:ext>
            </a:extLst>
          </p:cNvPr>
          <p:cNvCxnSpPr>
            <a:cxnSpLocks/>
          </p:cNvCxnSpPr>
          <p:nvPr/>
        </p:nvCxnSpPr>
        <p:spPr>
          <a:xfrm>
            <a:off x="3050957" y="2174552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7F0E82-0DD3-AABF-3E12-168945A0F7BB}"/>
              </a:ext>
            </a:extLst>
          </p:cNvPr>
          <p:cNvCxnSpPr>
            <a:cxnSpLocks/>
          </p:cNvCxnSpPr>
          <p:nvPr/>
        </p:nvCxnSpPr>
        <p:spPr>
          <a:xfrm>
            <a:off x="3050957" y="2351748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846923-0D6B-65F9-799A-01AEAF0096D3}"/>
              </a:ext>
            </a:extLst>
          </p:cNvPr>
          <p:cNvSpPr/>
          <p:nvPr/>
        </p:nvSpPr>
        <p:spPr>
          <a:xfrm>
            <a:off x="3461748" y="176993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4837F0-99F1-22BE-3A48-27E38C2621A9}"/>
              </a:ext>
            </a:extLst>
          </p:cNvPr>
          <p:cNvSpPr/>
          <p:nvPr/>
        </p:nvSpPr>
        <p:spPr>
          <a:xfrm>
            <a:off x="3992841" y="194925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95E3F0-1204-379A-AB17-F09CA28457C0}"/>
              </a:ext>
            </a:extLst>
          </p:cNvPr>
          <p:cNvSpPr/>
          <p:nvPr/>
        </p:nvSpPr>
        <p:spPr>
          <a:xfrm>
            <a:off x="3462397" y="213914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40C93-4149-A395-D2BF-BBFE12F84004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4199045" y="184560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DDDE27-E6EF-D752-C72C-841EFFA389FE}"/>
              </a:ext>
            </a:extLst>
          </p:cNvPr>
          <p:cNvSpPr/>
          <p:nvPr/>
        </p:nvSpPr>
        <p:spPr>
          <a:xfrm>
            <a:off x="4165305" y="177812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3BDE4-06F1-4CFE-650A-3A5B16C9C837}"/>
              </a:ext>
            </a:extLst>
          </p:cNvPr>
          <p:cNvSpPr/>
          <p:nvPr/>
        </p:nvSpPr>
        <p:spPr>
          <a:xfrm>
            <a:off x="2970329" y="1583729"/>
            <a:ext cx="163857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A677E-BCF4-6DB9-290D-5AD5590BDD82}"/>
              </a:ext>
            </a:extLst>
          </p:cNvPr>
          <p:cNvSpPr txBox="1"/>
          <p:nvPr/>
        </p:nvSpPr>
        <p:spPr>
          <a:xfrm>
            <a:off x="1315856" y="2585753"/>
            <a:ext cx="19339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a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 Chain</a:t>
            </a:r>
            <a:endParaRPr lang="en-VN" sz="1000" i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36140C-81B5-016D-91D2-C5A18D5211EA}"/>
              </a:ext>
            </a:extLst>
          </p:cNvPr>
          <p:cNvSpPr txBox="1"/>
          <p:nvPr/>
        </p:nvSpPr>
        <p:spPr>
          <a:xfrm>
            <a:off x="2969025" y="2579893"/>
            <a:ext cx="1288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b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Alternating</a:t>
            </a:r>
            <a:endParaRPr lang="en-VN" sz="1000" i="1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D2924B-8D45-EE80-8667-8FCB8DA97126}"/>
              </a:ext>
            </a:extLst>
          </p:cNvPr>
          <p:cNvCxnSpPr>
            <a:cxnSpLocks/>
          </p:cNvCxnSpPr>
          <p:nvPr/>
        </p:nvCxnSpPr>
        <p:spPr>
          <a:xfrm>
            <a:off x="3795053" y="1583729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3E36B4-F444-B98A-323B-62C30B5BF8E8}"/>
              </a:ext>
            </a:extLst>
          </p:cNvPr>
          <p:cNvCxnSpPr>
            <a:cxnSpLocks/>
          </p:cNvCxnSpPr>
          <p:nvPr/>
        </p:nvCxnSpPr>
        <p:spPr>
          <a:xfrm>
            <a:off x="3153253" y="159097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73B4D9-48FE-BA59-F7A9-272912976EEB}"/>
              </a:ext>
            </a:extLst>
          </p:cNvPr>
          <p:cNvSpPr txBox="1"/>
          <p:nvPr/>
        </p:nvSpPr>
        <p:spPr>
          <a:xfrm>
            <a:off x="3146592" y="1577413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Odd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BDCF5-10AC-7DBB-1DE1-098ABB970517}"/>
              </a:ext>
            </a:extLst>
          </p:cNvPr>
          <p:cNvSpPr txBox="1"/>
          <p:nvPr/>
        </p:nvSpPr>
        <p:spPr>
          <a:xfrm>
            <a:off x="3788068" y="1577792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Even layer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93F35D-2BCA-D17F-5683-5A39BDD47329}"/>
              </a:ext>
            </a:extLst>
          </p:cNvPr>
          <p:cNvCxnSpPr>
            <a:cxnSpLocks/>
          </p:cNvCxnSpPr>
          <p:nvPr/>
        </p:nvCxnSpPr>
        <p:spPr>
          <a:xfrm>
            <a:off x="3972464" y="3006283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0859E8-B149-C93D-0B66-C92831C055EF}"/>
              </a:ext>
            </a:extLst>
          </p:cNvPr>
          <p:cNvCxnSpPr>
            <a:cxnSpLocks/>
          </p:cNvCxnSpPr>
          <p:nvPr/>
        </p:nvCxnSpPr>
        <p:spPr>
          <a:xfrm>
            <a:off x="3972464" y="3182613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B79F2F-8109-4A51-5C19-CC47603C9623}"/>
              </a:ext>
            </a:extLst>
          </p:cNvPr>
          <p:cNvCxnSpPr>
            <a:cxnSpLocks/>
          </p:cNvCxnSpPr>
          <p:nvPr/>
        </p:nvCxnSpPr>
        <p:spPr>
          <a:xfrm>
            <a:off x="3972464" y="3379969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CB657B-07BD-F8D6-19F4-DAFA7DE6CE3E}"/>
              </a:ext>
            </a:extLst>
          </p:cNvPr>
          <p:cNvCxnSpPr>
            <a:cxnSpLocks/>
          </p:cNvCxnSpPr>
          <p:nvPr/>
        </p:nvCxnSpPr>
        <p:spPr>
          <a:xfrm>
            <a:off x="3972464" y="3557165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/>
              <p:nvPr/>
            </p:nvSpPr>
            <p:spPr>
              <a:xfrm>
                <a:off x="4042161" y="2911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2911176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/>
              <p:nvPr/>
            </p:nvSpPr>
            <p:spPr>
              <a:xfrm>
                <a:off x="4042161" y="30998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099821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/>
              <p:nvPr/>
            </p:nvSpPr>
            <p:spPr>
              <a:xfrm>
                <a:off x="4042161" y="32870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28700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/>
              <p:nvPr/>
            </p:nvSpPr>
            <p:spPr>
              <a:xfrm>
                <a:off x="4042161" y="347565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475653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BC32017B-F73A-D7E6-5D99-1823FA3B508B}"/>
              </a:ext>
            </a:extLst>
          </p:cNvPr>
          <p:cNvSpPr/>
          <p:nvPr/>
        </p:nvSpPr>
        <p:spPr>
          <a:xfrm>
            <a:off x="3887159" y="2789146"/>
            <a:ext cx="1234116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/>
              <p:nvPr/>
            </p:nvSpPr>
            <p:spPr>
              <a:xfrm>
                <a:off x="3887156" y="3793520"/>
                <a:ext cx="123411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000" dirty="0">
                    <a:latin typeface="+mj-lt"/>
                    <a:cs typeface="Calibri" panose="020F0502020204030204" pitchFamily="34" charset="0"/>
                  </a:rPr>
                  <a:t>(</a:t>
                </a:r>
                <a:r>
                  <a:rPr lang="en-US" sz="1000" dirty="0">
                    <a:latin typeface="+mj-lt"/>
                    <a:cs typeface="Calibri" panose="020F0502020204030204" pitchFamily="34" charset="0"/>
                  </a:rPr>
                  <a:t>d) Rotation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+mj-lt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000" i="1" dirty="0">
                  <a:latin typeface="+mj-lt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6" y="3793520"/>
                <a:ext cx="1234116" cy="153888"/>
              </a:xfrm>
              <a:prstGeom prst="rect">
                <a:avLst/>
              </a:prstGeom>
              <a:blipFill>
                <a:blip r:embed="rId8"/>
                <a:stretch>
                  <a:fillRect l="-6436" t="-26923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D21A8B-DA94-C794-9CB7-A233F5BC479D}"/>
              </a:ext>
            </a:extLst>
          </p:cNvPr>
          <p:cNvCxnSpPr>
            <a:cxnSpLocks/>
          </p:cNvCxnSpPr>
          <p:nvPr/>
        </p:nvCxnSpPr>
        <p:spPr>
          <a:xfrm>
            <a:off x="4436797" y="158725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/>
              <p:nvPr/>
            </p:nvSpPr>
            <p:spPr>
              <a:xfrm>
                <a:off x="4819115" y="2935559"/>
                <a:ext cx="220750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15" y="2935559"/>
                <a:ext cx="220750" cy="7203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B682065-36A1-693F-5EC7-5D532DB2C1BE}"/>
              </a:ext>
            </a:extLst>
          </p:cNvPr>
          <p:cNvSpPr/>
          <p:nvPr/>
        </p:nvSpPr>
        <p:spPr>
          <a:xfrm>
            <a:off x="4478945" y="3166977"/>
            <a:ext cx="38462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/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/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/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/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677E1D-B7AA-A6EE-8A4D-6BADD0AC06E9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2250070" y="3043183"/>
            <a:ext cx="0" cy="475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E041AE-7D51-0846-4EFA-06A056620316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1993912" y="3039037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E5F140-F0DC-03F0-0B71-90F76702F64A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1734749" y="304307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65755F-8A7D-8F6F-8CA3-101C6E6F9D79}"/>
              </a:ext>
            </a:extLst>
          </p:cNvPr>
          <p:cNvCxnSpPr>
            <a:cxnSpLocks/>
          </p:cNvCxnSpPr>
          <p:nvPr/>
        </p:nvCxnSpPr>
        <p:spPr>
          <a:xfrm>
            <a:off x="1406743" y="3006526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438308-B8BD-309B-1E20-E2CA77967091}"/>
              </a:ext>
            </a:extLst>
          </p:cNvPr>
          <p:cNvCxnSpPr>
            <a:cxnSpLocks/>
          </p:cNvCxnSpPr>
          <p:nvPr/>
        </p:nvCxnSpPr>
        <p:spPr>
          <a:xfrm>
            <a:off x="1406743" y="3190153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E12775-8A3A-D19E-4B92-267B5178A1D9}"/>
              </a:ext>
            </a:extLst>
          </p:cNvPr>
          <p:cNvCxnSpPr>
            <a:cxnSpLocks/>
          </p:cNvCxnSpPr>
          <p:nvPr/>
        </p:nvCxnSpPr>
        <p:spPr>
          <a:xfrm>
            <a:off x="1406743" y="3369016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21D72A-D54D-5574-2A95-A31A7B01F24C}"/>
              </a:ext>
            </a:extLst>
          </p:cNvPr>
          <p:cNvCxnSpPr>
            <a:cxnSpLocks/>
          </p:cNvCxnSpPr>
          <p:nvPr/>
        </p:nvCxnSpPr>
        <p:spPr>
          <a:xfrm>
            <a:off x="1406743" y="3557408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/>
              <p:nvPr/>
            </p:nvSpPr>
            <p:spPr>
              <a:xfrm>
                <a:off x="1530550" y="31000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50" y="3100064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/>
              <p:nvPr/>
            </p:nvSpPr>
            <p:spPr>
              <a:xfrm>
                <a:off x="1789714" y="32872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14" y="3287250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/>
              <p:nvPr/>
            </p:nvSpPr>
            <p:spPr>
              <a:xfrm>
                <a:off x="2053767" y="347589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7" y="3475896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A34DDC36-BD36-FFB9-45C8-CE33FB52468A}"/>
              </a:ext>
            </a:extLst>
          </p:cNvPr>
          <p:cNvSpPr/>
          <p:nvPr/>
        </p:nvSpPr>
        <p:spPr>
          <a:xfrm>
            <a:off x="1701009" y="297559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36531CE-F908-74FE-F1C1-1FF175174356}"/>
              </a:ext>
            </a:extLst>
          </p:cNvPr>
          <p:cNvSpPr/>
          <p:nvPr/>
        </p:nvSpPr>
        <p:spPr>
          <a:xfrm>
            <a:off x="1960172" y="297155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146300-5BED-D2DE-F12F-6A95E315B06F}"/>
              </a:ext>
            </a:extLst>
          </p:cNvPr>
          <p:cNvSpPr/>
          <p:nvPr/>
        </p:nvSpPr>
        <p:spPr>
          <a:xfrm>
            <a:off x="2216330" y="29757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3206CA-7350-7690-9796-58E85687D251}"/>
              </a:ext>
            </a:extLst>
          </p:cNvPr>
          <p:cNvSpPr/>
          <p:nvPr/>
        </p:nvSpPr>
        <p:spPr>
          <a:xfrm>
            <a:off x="1321438" y="2789389"/>
            <a:ext cx="2500468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5651017-8F3B-9A87-310F-A1FA33568FCF}"/>
              </a:ext>
            </a:extLst>
          </p:cNvPr>
          <p:cNvCxnSpPr>
            <a:cxnSpLocks/>
            <a:endCxn id="134" idx="4"/>
          </p:cNvCxnSpPr>
          <p:nvPr/>
        </p:nvCxnSpPr>
        <p:spPr>
          <a:xfrm flipV="1">
            <a:off x="2976542" y="3219861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AD39AE5-AFB9-F40B-AC0C-B0C02DD62F9D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2717379" y="3223896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/>
              <p:nvPr/>
            </p:nvSpPr>
            <p:spPr>
              <a:xfrm>
                <a:off x="2513180" y="32808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80" y="3280888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/>
              <p:nvPr/>
            </p:nvSpPr>
            <p:spPr>
              <a:xfrm>
                <a:off x="2772344" y="34680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44" y="3468074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9574256B-39CE-4738-B230-6E5F8B334E4C}"/>
              </a:ext>
            </a:extLst>
          </p:cNvPr>
          <p:cNvSpPr/>
          <p:nvPr/>
        </p:nvSpPr>
        <p:spPr>
          <a:xfrm>
            <a:off x="2683639" y="3156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DA1B44-36B5-33D3-88D0-C3F8CE43768A}"/>
              </a:ext>
            </a:extLst>
          </p:cNvPr>
          <p:cNvSpPr/>
          <p:nvPr/>
        </p:nvSpPr>
        <p:spPr>
          <a:xfrm>
            <a:off x="2942802" y="315238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14FAAF-3D6F-5E82-15BA-9DD3AA3F4CA4}"/>
              </a:ext>
            </a:extLst>
          </p:cNvPr>
          <p:cNvCxnSpPr>
            <a:cxnSpLocks/>
            <a:endCxn id="137" idx="4"/>
          </p:cNvCxnSpPr>
          <p:nvPr/>
        </p:nvCxnSpPr>
        <p:spPr>
          <a:xfrm flipV="1">
            <a:off x="3444872" y="341108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/>
              <p:nvPr/>
            </p:nvSpPr>
            <p:spPr>
              <a:xfrm>
                <a:off x="3240673" y="34680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73" y="3468074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5B8D8669-DE06-9105-9890-DF6F83092FF9}"/>
              </a:ext>
            </a:extLst>
          </p:cNvPr>
          <p:cNvSpPr/>
          <p:nvPr/>
        </p:nvSpPr>
        <p:spPr>
          <a:xfrm>
            <a:off x="3411132" y="334360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5BE7A0-0F5A-54F3-4D1A-EBC792B73BBA}"/>
              </a:ext>
            </a:extLst>
          </p:cNvPr>
          <p:cNvSpPr txBox="1"/>
          <p:nvPr/>
        </p:nvSpPr>
        <p:spPr>
          <a:xfrm>
            <a:off x="1315856" y="3800010"/>
            <a:ext cx="1288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c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All-to-all</a:t>
            </a:r>
            <a:endParaRPr lang="en-VN" sz="1000" i="1" dirty="0">
              <a:latin typeface="+mj-lt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C705DC-2824-578F-6561-CAB1BB789FD9}"/>
              </a:ext>
            </a:extLst>
          </p:cNvPr>
          <p:cNvCxnSpPr>
            <a:cxnSpLocks/>
          </p:cNvCxnSpPr>
          <p:nvPr/>
        </p:nvCxnSpPr>
        <p:spPr>
          <a:xfrm>
            <a:off x="1412083" y="4152458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D06087-03A1-4145-9856-DAA5A29C4C41}"/>
              </a:ext>
            </a:extLst>
          </p:cNvPr>
          <p:cNvCxnSpPr>
            <a:cxnSpLocks/>
          </p:cNvCxnSpPr>
          <p:nvPr/>
        </p:nvCxnSpPr>
        <p:spPr>
          <a:xfrm>
            <a:off x="1412083" y="4328788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E966AD-DD2B-37FE-119E-62AB13821C36}"/>
              </a:ext>
            </a:extLst>
          </p:cNvPr>
          <p:cNvSpPr/>
          <p:nvPr/>
        </p:nvSpPr>
        <p:spPr>
          <a:xfrm>
            <a:off x="1326777" y="4040097"/>
            <a:ext cx="2902129" cy="46521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36DC4F9-00D0-1015-CBE6-BA0B05979086}"/>
                  </a:ext>
                </a:extLst>
              </p:cNvPr>
              <p:cNvSpPr txBox="1"/>
              <p:nvPr/>
            </p:nvSpPr>
            <p:spPr>
              <a:xfrm>
                <a:off x="1326775" y="4558695"/>
                <a:ext cx="25115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000" dirty="0">
                    <a:latin typeface="+mj-lt"/>
                    <a:cs typeface="Calibri" panose="020F0502020204030204" pitchFamily="34" charset="0"/>
                  </a:rPr>
                  <a:t>(</a:t>
                </a:r>
                <a:r>
                  <a:rPr lang="en-US" sz="1000" dirty="0">
                    <a:latin typeface="+mj-lt"/>
                    <a:cs typeface="Calibri" panose="020F0502020204030204" pitchFamily="34" charset="0"/>
                  </a:rPr>
                  <a:t>e) Decompose control-rotation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+mj-lt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000" i="1" dirty="0">
                    <a:latin typeface="+mj-lt"/>
                  </a:rPr>
                  <a:t> </a:t>
                </a:r>
                <a:r>
                  <a:rPr lang="en-US" sz="1000" dirty="0">
                    <a:latin typeface="+mj-lt"/>
                  </a:rPr>
                  <a:t>gate</a:t>
                </a:r>
                <a:endParaRPr lang="en-VN" sz="1000" dirty="0">
                  <a:latin typeface="+mj-lt"/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36DC4F9-00D0-1015-CBE6-BA0B0597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5" y="4558695"/>
                <a:ext cx="2511566" cy="153888"/>
              </a:xfrm>
              <a:prstGeom prst="rect">
                <a:avLst/>
              </a:prstGeom>
              <a:blipFill>
                <a:blip r:embed="rId10"/>
                <a:stretch>
                  <a:fillRect l="-3155" t="-32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/>
              <p:nvPr/>
            </p:nvSpPr>
            <p:spPr>
              <a:xfrm>
                <a:off x="2024016" y="4082964"/>
                <a:ext cx="384628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16" y="4082964"/>
                <a:ext cx="384628" cy="2743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16344C7-E0E9-A1D6-8C28-FB9A4D49B3E3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1683948" y="417972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8A2A3A6-D2FE-41E1-02E1-2ACED9FA1385}"/>
              </a:ext>
            </a:extLst>
          </p:cNvPr>
          <p:cNvSpPr/>
          <p:nvPr/>
        </p:nvSpPr>
        <p:spPr>
          <a:xfrm>
            <a:off x="1650208" y="411224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/>
              <p:nvPr/>
            </p:nvSpPr>
            <p:spPr>
              <a:xfrm>
                <a:off x="1481780" y="424599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80" y="4245996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54B163B-9356-44C1-CB63-EB4D5C7A443C}"/>
              </a:ext>
            </a:extLst>
          </p:cNvPr>
          <p:cNvCxnSpPr>
            <a:cxnSpLocks/>
          </p:cNvCxnSpPr>
          <p:nvPr/>
        </p:nvCxnSpPr>
        <p:spPr>
          <a:xfrm>
            <a:off x="2394162" y="4150908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5B474A-62CB-D14B-8751-3C08ACC303D0}"/>
              </a:ext>
            </a:extLst>
          </p:cNvPr>
          <p:cNvCxnSpPr>
            <a:cxnSpLocks/>
          </p:cNvCxnSpPr>
          <p:nvPr/>
        </p:nvCxnSpPr>
        <p:spPr>
          <a:xfrm>
            <a:off x="2394162" y="4327238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/>
              <p:nvPr/>
            </p:nvSpPr>
            <p:spPr>
              <a:xfrm>
                <a:off x="2463858" y="4244446"/>
                <a:ext cx="548640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8" y="4244446"/>
                <a:ext cx="548640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063D23-31AD-2C2E-00F9-26996BABA2DA}"/>
              </a:ext>
            </a:extLst>
          </p:cNvPr>
          <p:cNvCxnSpPr>
            <a:cxnSpLocks/>
            <a:endCxn id="159" idx="4"/>
          </p:cNvCxnSpPr>
          <p:nvPr/>
        </p:nvCxnSpPr>
        <p:spPr>
          <a:xfrm flipV="1">
            <a:off x="3112852" y="4181347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45487D91-B720-0689-66B1-BF8812C2CEB5}"/>
              </a:ext>
            </a:extLst>
          </p:cNvPr>
          <p:cNvSpPr/>
          <p:nvPr/>
        </p:nvSpPr>
        <p:spPr>
          <a:xfrm>
            <a:off x="3079112" y="411386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/>
              <p:nvPr/>
            </p:nvSpPr>
            <p:spPr>
              <a:xfrm>
                <a:off x="3008694" y="418147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94" y="4181479"/>
                <a:ext cx="211596" cy="276999"/>
              </a:xfrm>
              <a:prstGeom prst="rect">
                <a:avLst/>
              </a:prstGeom>
              <a:blipFill>
                <a:blip r:embed="rId14"/>
                <a:stretch>
                  <a:fillRect l="-20588" r="-23529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/>
              <p:nvPr/>
            </p:nvSpPr>
            <p:spPr>
              <a:xfrm>
                <a:off x="3221167" y="4243816"/>
                <a:ext cx="638045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67" y="4243816"/>
                <a:ext cx="638045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7EB78A8-BB28-3A65-A4EC-2D8B1DAE3214}"/>
              </a:ext>
            </a:extLst>
          </p:cNvPr>
          <p:cNvCxnSpPr>
            <a:cxnSpLocks/>
            <a:endCxn id="164" idx="4"/>
          </p:cNvCxnSpPr>
          <p:nvPr/>
        </p:nvCxnSpPr>
        <p:spPr>
          <a:xfrm flipV="1">
            <a:off x="3962242" y="4180717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BF0FB01-33B2-4EFC-8D5D-F97B3193D25D}"/>
              </a:ext>
            </a:extLst>
          </p:cNvPr>
          <p:cNvSpPr/>
          <p:nvPr/>
        </p:nvSpPr>
        <p:spPr>
          <a:xfrm>
            <a:off x="3928502" y="411323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/>
              <p:nvPr/>
            </p:nvSpPr>
            <p:spPr>
              <a:xfrm>
                <a:off x="3858084" y="418084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4" y="4180849"/>
                <a:ext cx="211596" cy="276999"/>
              </a:xfrm>
              <a:prstGeom prst="rect">
                <a:avLst/>
              </a:prstGeom>
              <a:blipFill>
                <a:blip r:embed="rId16"/>
                <a:stretch>
                  <a:fillRect l="-20000" r="-200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93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</cp:revision>
  <dcterms:created xsi:type="dcterms:W3CDTF">2025-03-13T05:32:52Z</dcterms:created>
  <dcterms:modified xsi:type="dcterms:W3CDTF">2025-03-13T06:12:33Z</dcterms:modified>
</cp:coreProperties>
</file>