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2" r:id="rId4"/>
    <p:sldId id="263" r:id="rId5"/>
    <p:sldId id="266" r:id="rId6"/>
    <p:sldId id="264" r:id="rId7"/>
    <p:sldId id="265" r:id="rId8"/>
    <p:sldId id="267" r:id="rId9"/>
    <p:sldId id="259" r:id="rId10"/>
    <p:sldId id="268" r:id="rId11"/>
    <p:sldId id="269" r:id="rId12"/>
    <p:sldId id="270" r:id="rId13"/>
    <p:sldId id="271" r:id="rId14"/>
    <p:sldId id="257" r:id="rId15"/>
    <p:sldId id="261" r:id="rId16"/>
    <p:sldId id="258" r:id="rId17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1"/>
  </p:normalViewPr>
  <p:slideViewPr>
    <p:cSldViewPr snapToGrid="0">
      <p:cViewPr>
        <p:scale>
          <a:sx n="130" d="100"/>
          <a:sy n="130" d="100"/>
        </p:scale>
        <p:origin x="144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08E28-A217-7E44-AEC7-DA889020407A}" type="datetimeFigureOut">
              <a:t>11/10/24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6D36A-B2F9-5B4C-B8F3-F09E869AAA2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299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64DA-0D69-3BE1-F3BB-70BC85127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3C391-8956-4D6D-830F-12C28F33C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D0B4-848B-0359-64F2-2C4651F8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7062-1F68-1D4A-B328-B34C1B9C239D}" type="datetime1">
              <a:t>11/10/24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E6786-DE72-A557-86A8-1F2E2FE0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D18A4-0B2B-273C-7048-EE4F9A17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411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8CC8-C4F5-5B47-E879-2587BD65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75BC2-A43C-38F6-3ED2-4C72CB79F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B578-C35E-D196-1526-3467E6F5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345F-E6FE-2A4B-9780-5E25C3C7A3F3}" type="datetime1">
              <a:t>11/10/24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E7F9-F87A-F06C-D268-446C423A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A500-37CB-51B0-D829-BE034022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280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637D1-13B2-0F73-10D6-7D862E4D4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50DFA-37D3-6661-B492-E75B4E05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1013F-A114-404F-A125-8A023696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255E-E6A8-7B4E-9EE1-CBE9E005244E}" type="datetime1">
              <a:t>11/10/24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FCF1-818E-7F49-EF4F-A1D9FBE4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265F-6F2E-34D7-41E2-81E9FB63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45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175A-F978-2073-6182-C5F75161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C57A-A7EE-4D55-BA65-9F168E00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DDC9-6C52-4765-8D59-C2D53B03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095B-6040-0048-9C6D-9FC45F75B32E}" type="datetime1">
              <a:t>11/10/24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9B4C-2805-06D4-D6C3-9B47A60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4C239-C04E-446C-E171-AA040F98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6833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6628-B6CB-4A03-2424-96B6FDD1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295E-CB71-467B-C5FF-081D8161C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4D89-F990-F2D0-46DA-69E7FB63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A47-ABF7-5845-A9BF-57963FEB311A}" type="datetime1">
              <a:t>11/10/24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8075-2AC6-C393-65C1-DD90B9C9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3600-9DAA-8584-138C-59B01A50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705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BF90-CF18-653E-B6F4-CCC9A654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7B32-7D6D-032E-4972-53D512E4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CA0A8-BF15-78F4-DD99-30BA1CF14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BE664-6A3C-FC9D-34C3-3ACEF75A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4299-23A3-274D-BAFE-FCCD63A7E149}" type="datetime1">
              <a:t>11/10/24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07903-95F7-AB0E-0F2E-338D5EF8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0A338-2DC0-5FAA-A8ED-D4844EBC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8256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128A-60DA-1C83-08D7-2FBE52E0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E648E-C5F4-F26B-25B4-A10BDBE9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32A16-D516-3B50-CBBB-E7AE505B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65211-079D-FB93-2EC3-62C1C4CEA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0F53E-F9FC-A595-FA28-B9096161F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F3C1A-F9B4-0E6E-D122-4625E7F6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0FA2-32EC-474A-A28F-6A9A57409B97}" type="datetime1">
              <a:t>11/10/24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58231-7D71-CC15-88F7-5A71A89C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09CE5-E814-1722-4504-96797889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6134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6E19-E9E0-9CA6-8761-CE7B3B3C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5E661-BCC3-EA80-7699-59DE1ADE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EE9F-28F8-A340-84B2-25FF6DEB5D51}" type="datetime1">
              <a:t>11/10/24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43420-0A55-CBE1-67DD-72F326FB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904DE-9132-FF49-DBB3-C0C48B59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499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9DDC9-4743-B57B-CFD4-FF78F6C9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6DA8-7D5F-674A-A5B4-C0F5B1D1B387}" type="datetime1">
              <a:t>11/10/24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F285E-53C2-407F-F9CA-27337DA2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C61D9-6C03-B122-4C19-471C97F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9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2335-87BB-D669-8269-ED8FF925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153C-04B1-0555-58D5-A36CBE1C2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0093B-330F-040D-216C-C4110433D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CFFFD-EC68-E44C-E5B7-195386D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B9B-9229-EE48-8CC3-DAA954D644C0}" type="datetime1">
              <a:t>11/10/24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AD5F-75C5-105A-8086-DACE011F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0E69F-CF84-8CCF-4056-8953644F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5022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5CFA-6584-82A2-0CB8-E2B5A647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7668A-1143-E418-0F54-BBB7F9B20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1877D-FCB1-7991-BF31-D8C0D7F2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48DC-6051-A8E6-6F86-10F230B6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2509-D012-4044-94CF-BDC58FDC3F0E}" type="datetime1">
              <a:t>11/10/24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B5FFF-80A2-D183-2423-74087DCA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460B0-C1B6-27DC-531F-120D62A9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303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A8993-5A95-179D-03FF-9DCDFCAE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A5A46-CA7B-5555-15A4-B40C04A3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E537-414D-D1CB-E5E4-CDA115F04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5A7A3-C33B-5D4C-A6DF-9E7023261AC5}" type="datetime1">
              <a:t>11/10/24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B3B8-C6BF-FFFE-861E-C0316D107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363E-2D01-2EA2-906C-70D42DFED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7390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4.png"/><Relationship Id="rId21" Type="http://schemas.openxmlformats.org/officeDocument/2006/relationships/image" Target="../media/image132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4.png"/><Relationship Id="rId18" Type="http://schemas.openxmlformats.org/officeDocument/2006/relationships/image" Target="../media/image189.png"/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12" Type="http://schemas.openxmlformats.org/officeDocument/2006/relationships/image" Target="../media/image183.png"/><Relationship Id="rId17" Type="http://schemas.openxmlformats.org/officeDocument/2006/relationships/image" Target="../media/image188.png"/><Relationship Id="rId2" Type="http://schemas.openxmlformats.org/officeDocument/2006/relationships/image" Target="../media/image173.png"/><Relationship Id="rId16" Type="http://schemas.openxmlformats.org/officeDocument/2006/relationships/image" Target="../media/image1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11" Type="http://schemas.openxmlformats.org/officeDocument/2006/relationships/image" Target="../media/image182.png"/><Relationship Id="rId5" Type="http://schemas.openxmlformats.org/officeDocument/2006/relationships/image" Target="../media/image176.png"/><Relationship Id="rId15" Type="http://schemas.openxmlformats.org/officeDocument/2006/relationships/image" Target="../media/image186.png"/><Relationship Id="rId10" Type="http://schemas.openxmlformats.org/officeDocument/2006/relationships/image" Target="../media/image181.png"/><Relationship Id="rId19" Type="http://schemas.openxmlformats.org/officeDocument/2006/relationships/image" Target="../media/image190.png"/><Relationship Id="rId4" Type="http://schemas.openxmlformats.org/officeDocument/2006/relationships/image" Target="../media/image175.png"/><Relationship Id="rId9" Type="http://schemas.openxmlformats.org/officeDocument/2006/relationships/image" Target="../media/image180.png"/><Relationship Id="rId14" Type="http://schemas.openxmlformats.org/officeDocument/2006/relationships/image" Target="../media/image185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30.png"/><Relationship Id="rId18" Type="http://schemas.openxmlformats.org/officeDocument/2006/relationships/image" Target="../media/image1280.png"/><Relationship Id="rId26" Type="http://schemas.openxmlformats.org/officeDocument/2006/relationships/image" Target="../media/image1350.png"/><Relationship Id="rId39" Type="http://schemas.openxmlformats.org/officeDocument/2006/relationships/image" Target="../media/image1460.png"/><Relationship Id="rId21" Type="http://schemas.openxmlformats.org/officeDocument/2006/relationships/image" Target="../media/image1310.png"/><Relationship Id="rId34" Type="http://schemas.openxmlformats.org/officeDocument/2006/relationships/image" Target="../media/image1420.png"/><Relationship Id="rId42" Type="http://schemas.openxmlformats.org/officeDocument/2006/relationships/image" Target="../media/image1490.png"/><Relationship Id="rId47" Type="http://schemas.openxmlformats.org/officeDocument/2006/relationships/image" Target="../media/image1540.png"/><Relationship Id="rId50" Type="http://schemas.openxmlformats.org/officeDocument/2006/relationships/image" Target="../media/image1570.png"/><Relationship Id="rId55" Type="http://schemas.openxmlformats.org/officeDocument/2006/relationships/image" Target="../media/image1620.png"/><Relationship Id="rId7" Type="http://schemas.openxmlformats.org/officeDocument/2006/relationships/image" Target="../media/image1170.png"/><Relationship Id="rId2" Type="http://schemas.openxmlformats.org/officeDocument/2006/relationships/image" Target="../media/image1120.png"/><Relationship Id="rId16" Type="http://schemas.openxmlformats.org/officeDocument/2006/relationships/image" Target="../media/image1260.png"/><Relationship Id="rId29" Type="http://schemas.openxmlformats.org/officeDocument/2006/relationships/image" Target="../media/image1380.png"/><Relationship Id="rId11" Type="http://schemas.openxmlformats.org/officeDocument/2006/relationships/image" Target="../media/image1210.png"/><Relationship Id="rId24" Type="http://schemas.openxmlformats.org/officeDocument/2006/relationships/image" Target="../media/image1330.png"/><Relationship Id="rId32" Type="http://schemas.openxmlformats.org/officeDocument/2006/relationships/image" Target="../media/image41.png"/><Relationship Id="rId37" Type="http://schemas.openxmlformats.org/officeDocument/2006/relationships/image" Target="../media/image68.png"/><Relationship Id="rId40" Type="http://schemas.openxmlformats.org/officeDocument/2006/relationships/image" Target="../media/image1470.png"/><Relationship Id="rId45" Type="http://schemas.openxmlformats.org/officeDocument/2006/relationships/image" Target="../media/image1520.png"/><Relationship Id="rId53" Type="http://schemas.openxmlformats.org/officeDocument/2006/relationships/image" Target="../media/image1600.png"/><Relationship Id="rId58" Type="http://schemas.openxmlformats.org/officeDocument/2006/relationships/image" Target="../media/image1650.png"/><Relationship Id="rId5" Type="http://schemas.openxmlformats.org/officeDocument/2006/relationships/image" Target="../media/image1150.png"/><Relationship Id="rId19" Type="http://schemas.openxmlformats.org/officeDocument/2006/relationships/image" Target="../media/image1290.png"/><Relationship Id="rId4" Type="http://schemas.openxmlformats.org/officeDocument/2006/relationships/image" Target="../media/image1140.png"/><Relationship Id="rId9" Type="http://schemas.openxmlformats.org/officeDocument/2006/relationships/image" Target="../media/image1190.png"/><Relationship Id="rId14" Type="http://schemas.openxmlformats.org/officeDocument/2006/relationships/image" Target="../media/image1240.png"/><Relationship Id="rId22" Type="http://schemas.openxmlformats.org/officeDocument/2006/relationships/image" Target="../media/image70.png"/><Relationship Id="rId27" Type="http://schemas.openxmlformats.org/officeDocument/2006/relationships/image" Target="../media/image1360.png"/><Relationship Id="rId30" Type="http://schemas.openxmlformats.org/officeDocument/2006/relationships/image" Target="../media/image1390.png"/><Relationship Id="rId35" Type="http://schemas.openxmlformats.org/officeDocument/2006/relationships/image" Target="../media/image1430.png"/><Relationship Id="rId43" Type="http://schemas.openxmlformats.org/officeDocument/2006/relationships/image" Target="../media/image1500.png"/><Relationship Id="rId48" Type="http://schemas.openxmlformats.org/officeDocument/2006/relationships/image" Target="../media/image1550.png"/><Relationship Id="rId56" Type="http://schemas.openxmlformats.org/officeDocument/2006/relationships/image" Target="../media/image1630.png"/><Relationship Id="rId8" Type="http://schemas.openxmlformats.org/officeDocument/2006/relationships/image" Target="../media/image1180.png"/><Relationship Id="rId51" Type="http://schemas.openxmlformats.org/officeDocument/2006/relationships/image" Target="../media/image1580.png"/><Relationship Id="rId3" Type="http://schemas.openxmlformats.org/officeDocument/2006/relationships/image" Target="../media/image1130.png"/><Relationship Id="rId12" Type="http://schemas.openxmlformats.org/officeDocument/2006/relationships/image" Target="../media/image1220.png"/><Relationship Id="rId17" Type="http://schemas.openxmlformats.org/officeDocument/2006/relationships/image" Target="../media/image1270.png"/><Relationship Id="rId25" Type="http://schemas.openxmlformats.org/officeDocument/2006/relationships/image" Target="../media/image1340.png"/><Relationship Id="rId33" Type="http://schemas.openxmlformats.org/officeDocument/2006/relationships/image" Target="../media/image1410.png"/><Relationship Id="rId38" Type="http://schemas.openxmlformats.org/officeDocument/2006/relationships/image" Target="../media/image1450.png"/><Relationship Id="rId46" Type="http://schemas.openxmlformats.org/officeDocument/2006/relationships/image" Target="../media/image1530.png"/><Relationship Id="rId20" Type="http://schemas.openxmlformats.org/officeDocument/2006/relationships/image" Target="../media/image1300.png"/><Relationship Id="rId41" Type="http://schemas.openxmlformats.org/officeDocument/2006/relationships/image" Target="../media/image1480.png"/><Relationship Id="rId54" Type="http://schemas.openxmlformats.org/officeDocument/2006/relationships/image" Target="../media/image1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0.png"/><Relationship Id="rId15" Type="http://schemas.openxmlformats.org/officeDocument/2006/relationships/image" Target="../media/image1250.png"/><Relationship Id="rId23" Type="http://schemas.openxmlformats.org/officeDocument/2006/relationships/image" Target="../media/image1320.png"/><Relationship Id="rId28" Type="http://schemas.openxmlformats.org/officeDocument/2006/relationships/image" Target="../media/image1370.png"/><Relationship Id="rId36" Type="http://schemas.openxmlformats.org/officeDocument/2006/relationships/image" Target="../media/image1440.png"/><Relationship Id="rId49" Type="http://schemas.openxmlformats.org/officeDocument/2006/relationships/image" Target="../media/image1560.png"/><Relationship Id="rId57" Type="http://schemas.openxmlformats.org/officeDocument/2006/relationships/image" Target="../media/image1640.png"/><Relationship Id="rId10" Type="http://schemas.openxmlformats.org/officeDocument/2006/relationships/image" Target="../media/image1200.png"/><Relationship Id="rId31" Type="http://schemas.openxmlformats.org/officeDocument/2006/relationships/image" Target="../media/image1400.png"/><Relationship Id="rId44" Type="http://schemas.openxmlformats.org/officeDocument/2006/relationships/image" Target="../media/image1510.png"/><Relationship Id="rId52" Type="http://schemas.openxmlformats.org/officeDocument/2006/relationships/image" Target="../media/image159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0.png"/><Relationship Id="rId13" Type="http://schemas.openxmlformats.org/officeDocument/2006/relationships/image" Target="../media/image1770.png"/><Relationship Id="rId3" Type="http://schemas.openxmlformats.org/officeDocument/2006/relationships/image" Target="../media/image1670.png"/><Relationship Id="rId7" Type="http://schemas.openxmlformats.org/officeDocument/2006/relationships/image" Target="../media/image1710.png"/><Relationship Id="rId12" Type="http://schemas.openxmlformats.org/officeDocument/2006/relationships/image" Target="../media/image1760.png"/><Relationship Id="rId2" Type="http://schemas.openxmlformats.org/officeDocument/2006/relationships/image" Target="../media/image16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0.png"/><Relationship Id="rId11" Type="http://schemas.openxmlformats.org/officeDocument/2006/relationships/image" Target="../media/image1750.png"/><Relationship Id="rId5" Type="http://schemas.openxmlformats.org/officeDocument/2006/relationships/image" Target="../media/image1690.png"/><Relationship Id="rId10" Type="http://schemas.openxmlformats.org/officeDocument/2006/relationships/image" Target="../media/image1740.png"/><Relationship Id="rId4" Type="http://schemas.openxmlformats.org/officeDocument/2006/relationships/image" Target="../media/image1680.png"/><Relationship Id="rId9" Type="http://schemas.openxmlformats.org/officeDocument/2006/relationships/image" Target="../media/image17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0.png"/><Relationship Id="rId13" Type="http://schemas.openxmlformats.org/officeDocument/2006/relationships/image" Target="../media/image1890.png"/><Relationship Id="rId18" Type="http://schemas.openxmlformats.org/officeDocument/2006/relationships/image" Target="../media/image192.png"/><Relationship Id="rId3" Type="http://schemas.openxmlformats.org/officeDocument/2006/relationships/image" Target="../media/image1790.png"/><Relationship Id="rId21" Type="http://schemas.openxmlformats.org/officeDocument/2006/relationships/image" Target="../media/image195.png"/><Relationship Id="rId7" Type="http://schemas.openxmlformats.org/officeDocument/2006/relationships/image" Target="../media/image1830.png"/><Relationship Id="rId12" Type="http://schemas.openxmlformats.org/officeDocument/2006/relationships/image" Target="../media/image1880.png"/><Relationship Id="rId17" Type="http://schemas.openxmlformats.org/officeDocument/2006/relationships/image" Target="../media/image191.png"/><Relationship Id="rId2" Type="http://schemas.openxmlformats.org/officeDocument/2006/relationships/image" Target="../media/image1780.png"/><Relationship Id="rId16" Type="http://schemas.openxmlformats.org/officeDocument/2006/relationships/image" Target="../media/image87.png"/><Relationship Id="rId20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11" Type="http://schemas.openxmlformats.org/officeDocument/2006/relationships/image" Target="../media/image1870.png"/><Relationship Id="rId5" Type="http://schemas.openxmlformats.org/officeDocument/2006/relationships/image" Target="../media/image1810.png"/><Relationship Id="rId15" Type="http://schemas.openxmlformats.org/officeDocument/2006/relationships/image" Target="../media/image30.png"/><Relationship Id="rId10" Type="http://schemas.openxmlformats.org/officeDocument/2006/relationships/image" Target="../media/image1860.png"/><Relationship Id="rId19" Type="http://schemas.openxmlformats.org/officeDocument/2006/relationships/image" Target="../media/image193.png"/><Relationship Id="rId4" Type="http://schemas.openxmlformats.org/officeDocument/2006/relationships/image" Target="../media/image1800.png"/><Relationship Id="rId9" Type="http://schemas.openxmlformats.org/officeDocument/2006/relationships/image" Target="../media/image1850.png"/><Relationship Id="rId14" Type="http://schemas.openxmlformats.org/officeDocument/2006/relationships/image" Target="../media/image19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.png"/><Relationship Id="rId21" Type="http://schemas.openxmlformats.org/officeDocument/2006/relationships/image" Target="../media/image43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6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8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4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34" Type="http://schemas.openxmlformats.org/officeDocument/2006/relationships/image" Target="../media/image87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33" Type="http://schemas.openxmlformats.org/officeDocument/2006/relationships/image" Target="../media/image86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32" Type="http://schemas.openxmlformats.org/officeDocument/2006/relationships/image" Target="../media/image85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36" Type="http://schemas.openxmlformats.org/officeDocument/2006/relationships/image" Target="../media/image89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Relationship Id="rId35" Type="http://schemas.openxmlformats.org/officeDocument/2006/relationships/image" Target="../media/image88.png"/><Relationship Id="rId8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4.png"/><Relationship Id="rId21" Type="http://schemas.openxmlformats.org/officeDocument/2006/relationships/image" Target="../media/image111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4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6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19" Type="http://schemas.openxmlformats.org/officeDocument/2006/relationships/image" Target="../media/image109.png"/><Relationship Id="rId4" Type="http://schemas.openxmlformats.org/officeDocument/2006/relationships/image" Target="../media/image95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6958E9-4477-2FF5-724F-E2696230723E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b="1" i="0">
                    <a:solidFill>
                      <a:srgbClr val="222222"/>
                    </a:solidFill>
                    <a:effectLst/>
                    <a:highlight>
                      <a:srgbClr val="FFFFFF"/>
                    </a:highlight>
                    <a:latin typeface="Arial" panose="020B0604020202020204" pitchFamily="34" charset="0"/>
                  </a:rPr>
                  <a:t>An efficient scheme for computing quantum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6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6000" b="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vi-VN" sz="6000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vi-VN" sz="60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sz="6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6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sz="6000"/>
                  <a:t> </a:t>
                </a:r>
                <a:endParaRPr lang="en-VN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6958E9-4477-2FF5-724F-E26962307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t="-7407" b="-142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33DC741D-6435-EAF1-9CE8-59CEAB8D49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VN"/>
              <a:t>Vu Tuan Hai, NAIST, Japan</a:t>
            </a:r>
          </a:p>
          <a:p>
            <a:r>
              <a:rPr lang="en-VN"/>
              <a:t>06/06/2024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2D45EDF-890B-B272-8020-2930A700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691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0239D8-6392-BA04-CFFA-DDA1F0880DF2}"/>
              </a:ext>
            </a:extLst>
          </p:cNvPr>
          <p:cNvCxnSpPr>
            <a:cxnSpLocks/>
          </p:cNvCxnSpPr>
          <p:nvPr/>
        </p:nvCxnSpPr>
        <p:spPr>
          <a:xfrm>
            <a:off x="5902039" y="2436463"/>
            <a:ext cx="23455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D7891D3-11A4-7C8C-BBE8-0922F3BDA9A2}"/>
              </a:ext>
            </a:extLst>
          </p:cNvPr>
          <p:cNvCxnSpPr>
            <a:cxnSpLocks/>
          </p:cNvCxnSpPr>
          <p:nvPr/>
        </p:nvCxnSpPr>
        <p:spPr>
          <a:xfrm>
            <a:off x="5902039" y="2895005"/>
            <a:ext cx="23455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B592FD-8DFD-8011-3AF2-D09DDD4E6B50}"/>
                  </a:ext>
                </a:extLst>
              </p:cNvPr>
              <p:cNvSpPr txBox="1"/>
              <p:nvPr/>
            </p:nvSpPr>
            <p:spPr>
              <a:xfrm>
                <a:off x="377840" y="1769701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B592FD-8DFD-8011-3AF2-D09DDD4E6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40" y="1769701"/>
                <a:ext cx="480020" cy="369332"/>
              </a:xfrm>
              <a:prstGeom prst="rect">
                <a:avLst/>
              </a:prstGeom>
              <a:blipFill>
                <a:blip r:embed="rId2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5482D2-B805-AD59-D301-582A3094C2DC}"/>
              </a:ext>
            </a:extLst>
          </p:cNvPr>
          <p:cNvCxnSpPr>
            <a:cxnSpLocks/>
          </p:cNvCxnSpPr>
          <p:nvPr/>
        </p:nvCxnSpPr>
        <p:spPr>
          <a:xfrm>
            <a:off x="857053" y="1952211"/>
            <a:ext cx="46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AE4EA7-8A90-D517-4822-2FEDCC84142E}"/>
                  </a:ext>
                </a:extLst>
              </p:cNvPr>
              <p:cNvSpPr/>
              <p:nvPr/>
            </p:nvSpPr>
            <p:spPr>
              <a:xfrm>
                <a:off x="1432305" y="1722809"/>
                <a:ext cx="398706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AE4EA7-8A90-D517-4822-2FEDCC84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05" y="1722809"/>
                <a:ext cx="398706" cy="428263"/>
              </a:xfrm>
              <a:prstGeom prst="rect">
                <a:avLst/>
              </a:prstGeom>
              <a:blipFill>
                <a:blip r:embed="rId3"/>
                <a:stretch>
                  <a:fillRect l="-9091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E719A6-7310-C7D3-A232-AD73AC8DB69C}"/>
                  </a:ext>
                </a:extLst>
              </p:cNvPr>
              <p:cNvSpPr txBox="1"/>
              <p:nvPr/>
            </p:nvSpPr>
            <p:spPr>
              <a:xfrm>
                <a:off x="377840" y="2242936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E719A6-7310-C7D3-A232-AD73AC8DB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40" y="2242936"/>
                <a:ext cx="480020" cy="369332"/>
              </a:xfrm>
              <a:prstGeom prst="rect">
                <a:avLst/>
              </a:prstGeom>
              <a:blipFill>
                <a:blip r:embed="rId2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15AD5B-3303-F23B-644C-50F42077DA20}"/>
              </a:ext>
            </a:extLst>
          </p:cNvPr>
          <p:cNvCxnSpPr>
            <a:cxnSpLocks/>
          </p:cNvCxnSpPr>
          <p:nvPr/>
        </p:nvCxnSpPr>
        <p:spPr>
          <a:xfrm>
            <a:off x="857054" y="2436463"/>
            <a:ext cx="46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55E033-2063-6FC3-D591-1DD78059A54E}"/>
                  </a:ext>
                </a:extLst>
              </p:cNvPr>
              <p:cNvSpPr/>
              <p:nvPr/>
            </p:nvSpPr>
            <p:spPr>
              <a:xfrm>
                <a:off x="1432306" y="2196044"/>
                <a:ext cx="390182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55E033-2063-6FC3-D591-1DD78059A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06" y="2196044"/>
                <a:ext cx="390182" cy="428263"/>
              </a:xfrm>
              <a:prstGeom prst="rect">
                <a:avLst/>
              </a:prstGeom>
              <a:blipFill>
                <a:blip r:embed="rId4"/>
                <a:stretch>
                  <a:fillRect l="-12121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8E692D-10CB-B0BA-BAF4-93605A904CEE}"/>
                  </a:ext>
                </a:extLst>
              </p:cNvPr>
              <p:cNvSpPr txBox="1"/>
              <p:nvPr/>
            </p:nvSpPr>
            <p:spPr>
              <a:xfrm>
                <a:off x="377840" y="2700500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8E692D-10CB-B0BA-BAF4-93605A904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40" y="2700500"/>
                <a:ext cx="495370" cy="369332"/>
              </a:xfrm>
              <a:prstGeom prst="rect">
                <a:avLst/>
              </a:prstGeom>
              <a:blipFill>
                <a:blip r:embed="rId5"/>
                <a:stretch>
                  <a:fillRect r="-2500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B2F003-DFDA-038A-A7B8-4EDCB80427CF}"/>
              </a:ext>
            </a:extLst>
          </p:cNvPr>
          <p:cNvCxnSpPr>
            <a:cxnSpLocks/>
          </p:cNvCxnSpPr>
          <p:nvPr/>
        </p:nvCxnSpPr>
        <p:spPr>
          <a:xfrm>
            <a:off x="872404" y="2895005"/>
            <a:ext cx="46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C63AB1-C0E6-E67C-21C3-F3F560CC8A51}"/>
                  </a:ext>
                </a:extLst>
              </p:cNvPr>
              <p:cNvSpPr/>
              <p:nvPr/>
            </p:nvSpPr>
            <p:spPr>
              <a:xfrm>
                <a:off x="1432306" y="2679845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C63AB1-C0E6-E67C-21C3-F3F560CC8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06" y="2679845"/>
                <a:ext cx="1020544" cy="428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276951-9008-FB20-069F-C60E16D35B6E}"/>
                  </a:ext>
                </a:extLst>
              </p:cNvPr>
              <p:cNvSpPr/>
              <p:nvPr/>
            </p:nvSpPr>
            <p:spPr>
              <a:xfrm>
                <a:off x="2969875" y="2177987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276951-9008-FB20-069F-C60E16D35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75" y="2177987"/>
                <a:ext cx="356835" cy="428263"/>
              </a:xfrm>
              <a:prstGeom prst="rect">
                <a:avLst/>
              </a:prstGeom>
              <a:blipFill>
                <a:blip r:embed="rId7"/>
                <a:stretch>
                  <a:fillRect l="-9677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3E02D53-3DC9-972D-3AF7-92948951858D}"/>
              </a:ext>
            </a:extLst>
          </p:cNvPr>
          <p:cNvSpPr/>
          <p:nvPr/>
        </p:nvSpPr>
        <p:spPr>
          <a:xfrm>
            <a:off x="3436637" y="1858883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6DEDB9-04AA-AE4F-571F-29D41BAEC4C3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3525847" y="2037302"/>
            <a:ext cx="0" cy="85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BD8C18-A61A-E3C9-088D-B3DCD0E16046}"/>
              </a:ext>
            </a:extLst>
          </p:cNvPr>
          <p:cNvCxnSpPr>
            <a:cxnSpLocks/>
          </p:cNvCxnSpPr>
          <p:nvPr/>
        </p:nvCxnSpPr>
        <p:spPr>
          <a:xfrm flipH="1" flipV="1">
            <a:off x="3379708" y="2744990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2B679D-FFFA-F103-4BB7-324133E37D5C}"/>
              </a:ext>
            </a:extLst>
          </p:cNvPr>
          <p:cNvCxnSpPr>
            <a:cxnSpLocks/>
          </p:cNvCxnSpPr>
          <p:nvPr/>
        </p:nvCxnSpPr>
        <p:spPr>
          <a:xfrm flipH="1">
            <a:off x="3377609" y="2767623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8D80FB6-DC6F-9681-9AE5-6BD8A8CB58F0}"/>
                  </a:ext>
                </a:extLst>
              </p:cNvPr>
              <p:cNvSpPr/>
              <p:nvPr/>
            </p:nvSpPr>
            <p:spPr>
              <a:xfrm>
                <a:off x="4074377" y="1733059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8D80FB6-DC6F-9681-9AE5-6BD8A8CB5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77" y="1733059"/>
                <a:ext cx="1020544" cy="428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E3B2E6-2945-3C9B-0822-C34F4EC2C036}"/>
                  </a:ext>
                </a:extLst>
              </p:cNvPr>
              <p:cNvSpPr/>
              <p:nvPr/>
            </p:nvSpPr>
            <p:spPr>
              <a:xfrm>
                <a:off x="4074378" y="2204523"/>
                <a:ext cx="41838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E3B2E6-2945-3C9B-0822-C34F4EC2C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78" y="2204523"/>
                <a:ext cx="418380" cy="428263"/>
              </a:xfrm>
              <a:prstGeom prst="rect">
                <a:avLst/>
              </a:prstGeom>
              <a:blipFill>
                <a:blip r:embed="rId9"/>
                <a:stretch>
                  <a:fillRect l="-5714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C509C2-5099-B82F-87EA-805BF35235CB}"/>
                  </a:ext>
                </a:extLst>
              </p:cNvPr>
              <p:cNvSpPr/>
              <p:nvPr/>
            </p:nvSpPr>
            <p:spPr>
              <a:xfrm>
                <a:off x="6330335" y="2660612"/>
                <a:ext cx="1159407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C509C2-5099-B82F-87EA-805BF3523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35" y="2660612"/>
                <a:ext cx="1159407" cy="4282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16BA4C-78CF-C28B-3A49-FEA9EA948360}"/>
              </a:ext>
            </a:extLst>
          </p:cNvPr>
          <p:cNvCxnSpPr>
            <a:cxnSpLocks/>
          </p:cNvCxnSpPr>
          <p:nvPr/>
        </p:nvCxnSpPr>
        <p:spPr>
          <a:xfrm flipV="1">
            <a:off x="1242466" y="1731261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A61AB8-BF91-6761-CE9D-352AF6BBD7AB}"/>
              </a:ext>
            </a:extLst>
          </p:cNvPr>
          <p:cNvCxnSpPr>
            <a:cxnSpLocks/>
          </p:cNvCxnSpPr>
          <p:nvPr/>
        </p:nvCxnSpPr>
        <p:spPr>
          <a:xfrm flipV="1">
            <a:off x="3861895" y="1731261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89DB8E4-E800-FDEE-34FC-E252F98969C6}"/>
              </a:ext>
            </a:extLst>
          </p:cNvPr>
          <p:cNvSpPr/>
          <p:nvPr/>
        </p:nvSpPr>
        <p:spPr>
          <a:xfrm>
            <a:off x="6387587" y="2328978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1368EF-289E-ADF4-9B42-33EDA21E92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476797" y="1952211"/>
            <a:ext cx="0" cy="37676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D0D2F1-7E20-9D99-49E8-482375AEA902}"/>
              </a:ext>
            </a:extLst>
          </p:cNvPr>
          <p:cNvCxnSpPr>
            <a:cxnSpLocks/>
          </p:cNvCxnSpPr>
          <p:nvPr/>
        </p:nvCxnSpPr>
        <p:spPr>
          <a:xfrm flipH="1" flipV="1">
            <a:off x="6323607" y="1803122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1F89EA-1358-A407-4423-8CEFF5A19834}"/>
              </a:ext>
            </a:extLst>
          </p:cNvPr>
          <p:cNvCxnSpPr>
            <a:cxnSpLocks/>
          </p:cNvCxnSpPr>
          <p:nvPr/>
        </p:nvCxnSpPr>
        <p:spPr>
          <a:xfrm flipH="1">
            <a:off x="6321508" y="1825755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815F3-FCF5-992B-2344-FACCBB09A082}"/>
              </a:ext>
            </a:extLst>
          </p:cNvPr>
          <p:cNvCxnSpPr>
            <a:cxnSpLocks/>
          </p:cNvCxnSpPr>
          <p:nvPr/>
        </p:nvCxnSpPr>
        <p:spPr>
          <a:xfrm flipV="1">
            <a:off x="6154725" y="1705593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Left Brace 46">
            <a:extLst>
              <a:ext uri="{FF2B5EF4-FFF2-40B4-BE49-F238E27FC236}">
                <a16:creationId xmlns:a16="http://schemas.microsoft.com/office/drawing/2014/main" id="{6097AF1C-EC3C-6A39-84BC-6C369200A782}"/>
              </a:ext>
            </a:extLst>
          </p:cNvPr>
          <p:cNvSpPr/>
          <p:nvPr/>
        </p:nvSpPr>
        <p:spPr>
          <a:xfrm rot="5400000" flipH="1">
            <a:off x="2462907" y="2158918"/>
            <a:ext cx="172090" cy="223329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04F6B620-4C6B-0FA7-B14E-7E186834007A}"/>
              </a:ext>
            </a:extLst>
          </p:cNvPr>
          <p:cNvSpPr/>
          <p:nvPr/>
        </p:nvSpPr>
        <p:spPr>
          <a:xfrm rot="5400000" flipH="1">
            <a:off x="4489274" y="2758954"/>
            <a:ext cx="172090" cy="1020544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34469418-979E-AF78-74F6-59E045515885}"/>
              </a:ext>
            </a:extLst>
          </p:cNvPr>
          <p:cNvSpPr/>
          <p:nvPr/>
        </p:nvSpPr>
        <p:spPr>
          <a:xfrm rot="5400000" flipH="1">
            <a:off x="7215484" y="2297641"/>
            <a:ext cx="172090" cy="19558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F964B9F-1A93-1390-57E1-E3AAB9C2FB93}"/>
                  </a:ext>
                </a:extLst>
              </p:cNvPr>
              <p:cNvSpPr/>
              <p:nvPr/>
            </p:nvSpPr>
            <p:spPr>
              <a:xfrm>
                <a:off x="1495168" y="3357514"/>
                <a:ext cx="217042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F964B9F-1A93-1390-57E1-E3AAB9C2F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168" y="3357514"/>
                <a:ext cx="2170429" cy="428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A2150F9-3F61-2F07-834B-D0419D3C943A}"/>
                  </a:ext>
                </a:extLst>
              </p:cNvPr>
              <p:cNvSpPr/>
              <p:nvPr/>
            </p:nvSpPr>
            <p:spPr>
              <a:xfrm>
                <a:off x="4142488" y="3364553"/>
                <a:ext cx="894817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A2150F9-3F61-2F07-834B-D0419D3C9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488" y="3364553"/>
                <a:ext cx="894817" cy="4282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C45AC41-D866-DC20-88BE-5DE3E4CA0F0F}"/>
                  </a:ext>
                </a:extLst>
              </p:cNvPr>
              <p:cNvSpPr/>
              <p:nvPr/>
            </p:nvSpPr>
            <p:spPr>
              <a:xfrm>
                <a:off x="6321508" y="3364553"/>
                <a:ext cx="1957940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C45AC41-D866-DC20-88BE-5DE3E4CA0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508" y="3364553"/>
                <a:ext cx="1957940" cy="4282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CC0606C9-F4BC-FB0E-8FA3-AEF65D1A8A51}"/>
              </a:ext>
            </a:extLst>
          </p:cNvPr>
          <p:cNvSpPr/>
          <p:nvPr/>
        </p:nvSpPr>
        <p:spPr>
          <a:xfrm>
            <a:off x="1029613" y="1614312"/>
            <a:ext cx="7912662" cy="265902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CB8A4A-01BB-F243-5CF2-E377066E8AD5}"/>
              </a:ext>
            </a:extLst>
          </p:cNvPr>
          <p:cNvSpPr/>
          <p:nvPr/>
        </p:nvSpPr>
        <p:spPr>
          <a:xfrm rot="5400000">
            <a:off x="7820568" y="2301378"/>
            <a:ext cx="1507422" cy="350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>
                <a:solidFill>
                  <a:schemeClr val="tx1"/>
                </a:solidFill>
              </a:rPr>
              <a:t>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D669C1-4A07-1D0D-3F59-1B42560DC840}"/>
                  </a:ext>
                </a:extLst>
              </p:cNvPr>
              <p:cNvSpPr/>
              <p:nvPr/>
            </p:nvSpPr>
            <p:spPr>
              <a:xfrm>
                <a:off x="4406554" y="3845070"/>
                <a:ext cx="69763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D669C1-4A07-1D0D-3F59-1B42560DC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54" y="3845070"/>
                <a:ext cx="697639" cy="4282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92F1090-9DAA-FD56-16F0-696A66182B52}"/>
                  </a:ext>
                </a:extLst>
              </p:cNvPr>
              <p:cNvSpPr/>
              <p:nvPr/>
            </p:nvSpPr>
            <p:spPr>
              <a:xfrm>
                <a:off x="9330903" y="2105873"/>
                <a:ext cx="285511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=⟨</m:t>
                    </m:r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begChr m:val="|"/>
                        <m:endChr m:val="|"/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92F1090-9DAA-FD56-16F0-696A66182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903" y="2105873"/>
                <a:ext cx="2855115" cy="428263"/>
              </a:xfrm>
              <a:prstGeom prst="rect">
                <a:avLst/>
              </a:prstGeom>
              <a:blipFill>
                <a:blip r:embed="rId15"/>
                <a:stretch>
                  <a:fillRect r="-442" b="-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2CF8157-4EDA-8DFD-1CDA-A2FEBAA4BB9A}"/>
                  </a:ext>
                </a:extLst>
              </p:cNvPr>
              <p:cNvSpPr/>
              <p:nvPr/>
            </p:nvSpPr>
            <p:spPr>
              <a:xfrm>
                <a:off x="8987008" y="2671340"/>
                <a:ext cx="3542745" cy="649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vi-V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vi-V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vi-V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d>
                                      <m:dPr>
                                        <m:ctrlPr>
                                          <a:rPr lang="vi-V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vi-V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𝜽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vi-V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vi-V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vi-V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vi-VN" b="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2CF8157-4EDA-8DFD-1CDA-A2FEBAA4B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008" y="2671340"/>
                <a:ext cx="3542745" cy="649206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2EAD5F-5F8C-D307-2423-DC25C61B9C66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 flipH="1">
            <a:off x="10758381" y="2534136"/>
            <a:ext cx="80" cy="137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A562E4BD-9A18-C203-3E6B-6EA3B734873F}"/>
              </a:ext>
            </a:extLst>
          </p:cNvPr>
          <p:cNvCxnSpPr>
            <a:cxnSpLocks/>
            <a:stCxn id="68" idx="2"/>
            <a:endCxn id="60" idx="3"/>
          </p:cNvCxnSpPr>
          <p:nvPr/>
        </p:nvCxnSpPr>
        <p:spPr>
          <a:xfrm rot="5400000">
            <a:off x="7851186" y="1151928"/>
            <a:ext cx="160282" cy="56542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2AE835A-CD64-1239-AFB6-00A75191F13A}"/>
                  </a:ext>
                </a:extLst>
              </p:cNvPr>
              <p:cNvSpPr/>
              <p:nvPr/>
            </p:nvSpPr>
            <p:spPr>
              <a:xfrm>
                <a:off x="9046983" y="3470657"/>
                <a:ext cx="3422954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+1 </m:t>
                          </m:r>
                        </m:sup>
                      </m:s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Optimizer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2AE835A-CD64-1239-AFB6-00A75191F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983" y="3470657"/>
                <a:ext cx="3422954" cy="428263"/>
              </a:xfrm>
              <a:prstGeom prst="rect">
                <a:avLst/>
              </a:prstGeom>
              <a:blipFill>
                <a:blip r:embed="rId17"/>
                <a:stretch>
                  <a:fillRect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7B3D8F-1D4D-88D2-576E-D6F7046B2769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>
            <a:off x="10758381" y="3320546"/>
            <a:ext cx="79" cy="150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5FF5CD-5833-FBCA-ADFF-A81F8B8AC374}"/>
                  </a:ext>
                </a:extLst>
              </p:cNvPr>
              <p:cNvSpPr txBox="1"/>
              <p:nvPr/>
            </p:nvSpPr>
            <p:spPr>
              <a:xfrm>
                <a:off x="10828403" y="3892433"/>
                <a:ext cx="1751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Update new </a:t>
                </a:r>
                <a14:m>
                  <m:oMath xmlns:m="http://schemas.openxmlformats.org/officeDocument/2006/math"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5FF5CD-5833-FBCA-ADFF-A81F8B8AC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403" y="3892433"/>
                <a:ext cx="1751529" cy="369332"/>
              </a:xfrm>
              <a:prstGeom prst="rect">
                <a:avLst/>
              </a:prstGeom>
              <a:blipFill>
                <a:blip r:embed="rId18"/>
                <a:stretch>
                  <a:fillRect l="-2878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0D8254-F7D6-6A6A-8763-946A49A8FE5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865080" y="2320005"/>
            <a:ext cx="465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4B266F2-C01E-5507-66C0-89DF8D443FC6}"/>
                  </a:ext>
                </a:extLst>
              </p:cNvPr>
              <p:cNvSpPr/>
              <p:nvPr/>
            </p:nvSpPr>
            <p:spPr>
              <a:xfrm>
                <a:off x="7132909" y="2186605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4B266F2-C01E-5507-66C0-89DF8D443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909" y="2186605"/>
                <a:ext cx="356835" cy="428263"/>
              </a:xfrm>
              <a:prstGeom prst="rect">
                <a:avLst/>
              </a:prstGeom>
              <a:blipFill>
                <a:blip r:embed="rId19"/>
                <a:stretch>
                  <a:fillRect l="-10000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114C16-225F-8A3E-798A-BEC47EF8BC10}"/>
                  </a:ext>
                </a:extLst>
              </p:cNvPr>
              <p:cNvSpPr/>
              <p:nvPr/>
            </p:nvSpPr>
            <p:spPr>
              <a:xfrm>
                <a:off x="6705800" y="2182169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114C16-225F-8A3E-798A-BEC47EF8B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800" y="2182169"/>
                <a:ext cx="356835" cy="428263"/>
              </a:xfrm>
              <a:prstGeom prst="rect">
                <a:avLst/>
              </a:prstGeom>
              <a:blipFill>
                <a:blip r:embed="rId20"/>
                <a:stretch>
                  <a:fillRect l="-16129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Slide Number Placeholder 89">
            <a:extLst>
              <a:ext uri="{FF2B5EF4-FFF2-40B4-BE49-F238E27FC236}">
                <a16:creationId xmlns:a16="http://schemas.microsoft.com/office/drawing/2014/main" id="{673E775E-355A-4CD8-255B-C966941A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10</a:t>
            </a:fld>
            <a:endParaRPr lang="en-V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BBE0273-EB32-EF8A-93E1-C5D7C60FCFC0}"/>
              </a:ext>
            </a:extLst>
          </p:cNvPr>
          <p:cNvSpPr/>
          <p:nvPr/>
        </p:nvSpPr>
        <p:spPr>
          <a:xfrm>
            <a:off x="2662927" y="1858883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76B68E-8838-613B-F575-E3EE17AB4EC2}"/>
              </a:ext>
            </a:extLst>
          </p:cNvPr>
          <p:cNvCxnSpPr>
            <a:cxnSpLocks/>
            <a:endCxn id="91" idx="4"/>
          </p:cNvCxnSpPr>
          <p:nvPr/>
        </p:nvCxnSpPr>
        <p:spPr>
          <a:xfrm flipV="1">
            <a:off x="2752137" y="2037302"/>
            <a:ext cx="0" cy="85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4D0DCF7-BF74-E5BB-090E-9317C755A42D}"/>
              </a:ext>
            </a:extLst>
          </p:cNvPr>
          <p:cNvCxnSpPr>
            <a:cxnSpLocks/>
          </p:cNvCxnSpPr>
          <p:nvPr/>
        </p:nvCxnSpPr>
        <p:spPr>
          <a:xfrm flipH="1" flipV="1">
            <a:off x="2605998" y="2744990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2288CF-09A1-A299-036F-D300CB678AC7}"/>
              </a:ext>
            </a:extLst>
          </p:cNvPr>
          <p:cNvCxnSpPr>
            <a:cxnSpLocks/>
          </p:cNvCxnSpPr>
          <p:nvPr/>
        </p:nvCxnSpPr>
        <p:spPr>
          <a:xfrm flipH="1">
            <a:off x="2603899" y="2767623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E2FCE68-29C6-41BC-0B7D-564BD7B3AF2F}"/>
              </a:ext>
            </a:extLst>
          </p:cNvPr>
          <p:cNvCxnSpPr>
            <a:cxnSpLocks/>
          </p:cNvCxnSpPr>
          <p:nvPr/>
        </p:nvCxnSpPr>
        <p:spPr>
          <a:xfrm>
            <a:off x="5902039" y="1952211"/>
            <a:ext cx="230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72FA292-F167-B4F5-69BB-4C359077BAF9}"/>
                  </a:ext>
                </a:extLst>
              </p:cNvPr>
              <p:cNvSpPr txBox="1"/>
              <p:nvPr/>
            </p:nvSpPr>
            <p:spPr>
              <a:xfrm>
                <a:off x="5625544" y="2211396"/>
                <a:ext cx="1859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28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28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72FA292-F167-B4F5-69BB-4C359077B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544" y="2211396"/>
                <a:ext cx="185948" cy="430887"/>
              </a:xfrm>
              <a:prstGeom prst="rect">
                <a:avLst/>
              </a:prstGeom>
              <a:blipFill>
                <a:blip r:embed="rId21"/>
                <a:stretch>
                  <a:fillRect l="-46667" r="-40000" b="-58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54F4BA-F969-72EA-CAFA-FF1075A881A9}"/>
              </a:ext>
            </a:extLst>
          </p:cNvPr>
          <p:cNvCxnSpPr>
            <a:cxnSpLocks/>
          </p:cNvCxnSpPr>
          <p:nvPr/>
        </p:nvCxnSpPr>
        <p:spPr>
          <a:xfrm flipV="1">
            <a:off x="5289388" y="1731261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D2E36D90-2C7C-0A12-F952-F6F0168C7FE3}"/>
              </a:ext>
            </a:extLst>
          </p:cNvPr>
          <p:cNvSpPr/>
          <p:nvPr/>
        </p:nvSpPr>
        <p:spPr>
          <a:xfrm rot="5400000" flipH="1">
            <a:off x="4667123" y="339208"/>
            <a:ext cx="128537" cy="6968563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E5CD59-CF9D-1908-44D7-4C539D0CC40E}"/>
              </a:ext>
            </a:extLst>
          </p:cNvPr>
          <p:cNvSpPr/>
          <p:nvPr/>
        </p:nvSpPr>
        <p:spPr>
          <a:xfrm>
            <a:off x="9109056" y="2037301"/>
            <a:ext cx="3420697" cy="2228661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044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B592FD-8DFD-8011-3AF2-D09DDD4E6B50}"/>
                  </a:ext>
                </a:extLst>
              </p:cNvPr>
              <p:cNvSpPr txBox="1"/>
              <p:nvPr/>
            </p:nvSpPr>
            <p:spPr>
              <a:xfrm>
                <a:off x="1037600" y="1769701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B592FD-8DFD-8011-3AF2-D09DDD4E6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00" y="1769701"/>
                <a:ext cx="480020" cy="369332"/>
              </a:xfrm>
              <a:prstGeom prst="rect">
                <a:avLst/>
              </a:prstGeom>
              <a:blipFill>
                <a:blip r:embed="rId2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5482D2-B805-AD59-D301-582A3094C2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17620" y="1952211"/>
            <a:ext cx="3622249" cy="21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AE4EA7-8A90-D517-4822-2FEDCC84142E}"/>
                  </a:ext>
                </a:extLst>
              </p:cNvPr>
              <p:cNvSpPr/>
              <p:nvPr/>
            </p:nvSpPr>
            <p:spPr>
              <a:xfrm>
                <a:off x="1698523" y="1722809"/>
                <a:ext cx="398706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AE4EA7-8A90-D517-4822-2FEDCC84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523" y="1722809"/>
                <a:ext cx="398706" cy="428263"/>
              </a:xfrm>
              <a:prstGeom prst="rect">
                <a:avLst/>
              </a:prstGeom>
              <a:blipFill>
                <a:blip r:embed="rId3"/>
                <a:stretch>
                  <a:fillRect l="-8824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E719A6-7310-C7D3-A232-AD73AC8DB69C}"/>
                  </a:ext>
                </a:extLst>
              </p:cNvPr>
              <p:cNvSpPr txBox="1"/>
              <p:nvPr/>
            </p:nvSpPr>
            <p:spPr>
              <a:xfrm>
                <a:off x="1037600" y="2242936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E719A6-7310-C7D3-A232-AD73AC8DB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00" y="2242936"/>
                <a:ext cx="480020" cy="369332"/>
              </a:xfrm>
              <a:prstGeom prst="rect">
                <a:avLst/>
              </a:prstGeom>
              <a:blipFill>
                <a:blip r:embed="rId2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15AD5B-3303-F23B-644C-50F42077DA2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517620" y="2427602"/>
            <a:ext cx="3622250" cy="886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55E033-2063-6FC3-D591-1DD78059A54E}"/>
                  </a:ext>
                </a:extLst>
              </p:cNvPr>
              <p:cNvSpPr/>
              <p:nvPr/>
            </p:nvSpPr>
            <p:spPr>
              <a:xfrm>
                <a:off x="1698524" y="2196044"/>
                <a:ext cx="390182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55E033-2063-6FC3-D591-1DD78059A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524" y="2196044"/>
                <a:ext cx="390182" cy="428263"/>
              </a:xfrm>
              <a:prstGeom prst="rect">
                <a:avLst/>
              </a:prstGeom>
              <a:blipFill>
                <a:blip r:embed="rId4"/>
                <a:stretch>
                  <a:fillRect l="-9091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8E692D-10CB-B0BA-BAF4-93605A904CEE}"/>
                  </a:ext>
                </a:extLst>
              </p:cNvPr>
              <p:cNvSpPr txBox="1"/>
              <p:nvPr/>
            </p:nvSpPr>
            <p:spPr>
              <a:xfrm>
                <a:off x="1037600" y="2700500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8E692D-10CB-B0BA-BAF4-93605A904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00" y="2700500"/>
                <a:ext cx="49537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B2F003-DFDA-038A-A7B8-4EDCB80427C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532970" y="2885166"/>
            <a:ext cx="3622250" cy="98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3E02D53-3DC9-972D-3AF7-92948951858D}"/>
              </a:ext>
            </a:extLst>
          </p:cNvPr>
          <p:cNvSpPr/>
          <p:nvPr/>
        </p:nvSpPr>
        <p:spPr>
          <a:xfrm>
            <a:off x="2965380" y="2808831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6DEDB9-04AA-AE4F-571F-29D41BAEC4C3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3054590" y="1964537"/>
            <a:ext cx="993" cy="84429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BD8C18-A61A-E3C9-088D-B3DCD0E16046}"/>
              </a:ext>
            </a:extLst>
          </p:cNvPr>
          <p:cNvCxnSpPr>
            <a:cxnSpLocks/>
          </p:cNvCxnSpPr>
          <p:nvPr/>
        </p:nvCxnSpPr>
        <p:spPr>
          <a:xfrm flipH="1" flipV="1">
            <a:off x="2894792" y="1793775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2B679D-FFFA-F103-4BB7-324133E37D5C}"/>
              </a:ext>
            </a:extLst>
          </p:cNvPr>
          <p:cNvCxnSpPr>
            <a:cxnSpLocks/>
          </p:cNvCxnSpPr>
          <p:nvPr/>
        </p:nvCxnSpPr>
        <p:spPr>
          <a:xfrm flipH="1">
            <a:off x="2892693" y="1816408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8D80FB6-DC6F-9681-9AE5-6BD8A8CB58F0}"/>
                  </a:ext>
                </a:extLst>
              </p:cNvPr>
              <p:cNvSpPr/>
              <p:nvPr/>
            </p:nvSpPr>
            <p:spPr>
              <a:xfrm>
                <a:off x="3241000" y="1733059"/>
                <a:ext cx="412589" cy="13367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8D80FB6-DC6F-9681-9AE5-6BD8A8CB5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000" y="1733059"/>
                <a:ext cx="412589" cy="1336773"/>
              </a:xfrm>
              <a:prstGeom prst="rect">
                <a:avLst/>
              </a:prstGeom>
              <a:blipFill>
                <a:blip r:embed="rId6"/>
                <a:stretch>
                  <a:fillRect l="-1714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9CB8A4A-01BB-F243-5CF2-E377066E8AD5}"/>
                  </a:ext>
                </a:extLst>
              </p:cNvPr>
              <p:cNvSpPr/>
              <p:nvPr/>
            </p:nvSpPr>
            <p:spPr>
              <a:xfrm rot="5400000">
                <a:off x="4093520" y="2301378"/>
                <a:ext cx="1507422" cy="35010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</a:rPr>
                  <a:t>O</a:t>
                </a:r>
                <a:r>
                  <a:rPr lang="en-US" sz="1600">
                    <a:solidFill>
                      <a:schemeClr val="tx1"/>
                    </a:solidFill>
                    <a:effectLst/>
                  </a:rPr>
                  <a:t>bservable</a:t>
                </a:r>
                <a:r>
                  <a:rPr lang="en-US" sz="1600" i="1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vi-VN" sz="16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A9CB8A4A-01BB-F243-5CF2-E377066E8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93520" y="2301378"/>
                <a:ext cx="1507422" cy="350106"/>
              </a:xfrm>
              <a:prstGeom prst="rect">
                <a:avLst/>
              </a:prstGeom>
              <a:blipFill>
                <a:blip r:embed="rId7"/>
                <a:stretch>
                  <a:fillRect l="-1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92F1090-9DAA-FD56-16F0-696A66182B52}"/>
                  </a:ext>
                </a:extLst>
              </p:cNvPr>
              <p:cNvSpPr/>
              <p:nvPr/>
            </p:nvSpPr>
            <p:spPr>
              <a:xfrm>
                <a:off x="5385713" y="1862347"/>
                <a:ext cx="1929098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92F1090-9DAA-FD56-16F0-696A66182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713" y="1862347"/>
                <a:ext cx="1929098" cy="428263"/>
              </a:xfrm>
              <a:prstGeom prst="rect">
                <a:avLst/>
              </a:prstGeom>
              <a:blipFill>
                <a:blip r:embed="rId8"/>
                <a:stretch>
                  <a:fillRect r="-654"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2EAD5F-5F8C-D307-2423-DC25C61B9C66}"/>
              </a:ext>
            </a:extLst>
          </p:cNvPr>
          <p:cNvCxnSpPr>
            <a:cxnSpLocks/>
          </p:cNvCxnSpPr>
          <p:nvPr/>
        </p:nvCxnSpPr>
        <p:spPr>
          <a:xfrm>
            <a:off x="6709019" y="2242936"/>
            <a:ext cx="0" cy="329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A562E4BD-9A18-C203-3E6B-6EA3B734873F}"/>
              </a:ext>
            </a:extLst>
          </p:cNvPr>
          <p:cNvCxnSpPr>
            <a:cxnSpLocks/>
            <a:stCxn id="68" idx="2"/>
            <a:endCxn id="42" idx="2"/>
          </p:cNvCxnSpPr>
          <p:nvPr/>
        </p:nvCxnSpPr>
        <p:spPr>
          <a:xfrm rot="5400000">
            <a:off x="4945174" y="1924711"/>
            <a:ext cx="44912" cy="3506278"/>
          </a:xfrm>
          <a:prstGeom prst="bentConnector3">
            <a:avLst>
              <a:gd name="adj1" fmla="val 6089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2AE835A-CD64-1239-AFB6-00A75191F13A}"/>
                  </a:ext>
                </a:extLst>
              </p:cNvPr>
              <p:cNvSpPr/>
              <p:nvPr/>
            </p:nvSpPr>
            <p:spPr>
              <a:xfrm>
                <a:off x="5362408" y="3227131"/>
                <a:ext cx="2716722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+1 </m:t>
                          </m:r>
                        </m:sup>
                      </m:s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Optimizer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</m:oMath>
                  </m:oMathPara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2AE835A-CD64-1239-AFB6-00A75191F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408" y="3227131"/>
                <a:ext cx="2716722" cy="428263"/>
              </a:xfrm>
              <a:prstGeom prst="rect">
                <a:avLst/>
              </a:prstGeom>
              <a:blipFill>
                <a:blip r:embed="rId9"/>
                <a:stretch>
                  <a:fillRect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7B3D8F-1D4D-88D2-576E-D6F7046B2769}"/>
              </a:ext>
            </a:extLst>
          </p:cNvPr>
          <p:cNvCxnSpPr>
            <a:cxnSpLocks/>
          </p:cNvCxnSpPr>
          <p:nvPr/>
        </p:nvCxnSpPr>
        <p:spPr>
          <a:xfrm>
            <a:off x="6709019" y="2987250"/>
            <a:ext cx="79" cy="274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5FF5CD-5833-FBCA-ADFF-A81F8B8AC374}"/>
                  </a:ext>
                </a:extLst>
              </p:cNvPr>
              <p:cNvSpPr txBox="1"/>
              <p:nvPr/>
            </p:nvSpPr>
            <p:spPr>
              <a:xfrm>
                <a:off x="4128471" y="3542595"/>
                <a:ext cx="1114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Update </a:t>
                </a:r>
                <a14:m>
                  <m:oMath xmlns:m="http://schemas.openxmlformats.org/officeDocument/2006/math"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5FF5CD-5833-FBCA-ADFF-A81F8B8AC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471" y="3542595"/>
                <a:ext cx="1114893" cy="369332"/>
              </a:xfrm>
              <a:prstGeom prst="rect">
                <a:avLst/>
              </a:prstGeom>
              <a:blipFill>
                <a:blip r:embed="rId10"/>
                <a:stretch>
                  <a:fillRect l="-3371" t="-6452" b="-2258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0D8254-F7D6-6A6A-8763-946A49A8FE5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5101793" y="2076479"/>
            <a:ext cx="283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Slide Number Placeholder 89">
            <a:extLst>
              <a:ext uri="{FF2B5EF4-FFF2-40B4-BE49-F238E27FC236}">
                <a16:creationId xmlns:a16="http://schemas.microsoft.com/office/drawing/2014/main" id="{673E775E-355A-4CD8-255B-C966941A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11</a:t>
            </a:fld>
            <a:endParaRPr lang="en-V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BBE0273-EB32-EF8A-93E1-C5D7C60FCFC0}"/>
              </a:ext>
            </a:extLst>
          </p:cNvPr>
          <p:cNvSpPr/>
          <p:nvPr/>
        </p:nvSpPr>
        <p:spPr>
          <a:xfrm>
            <a:off x="2605055" y="2333446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76B68E-8838-613B-F575-E3EE17AB4EC2}"/>
              </a:ext>
            </a:extLst>
          </p:cNvPr>
          <p:cNvCxnSpPr>
            <a:cxnSpLocks/>
            <a:endCxn id="91" idx="4"/>
          </p:cNvCxnSpPr>
          <p:nvPr/>
        </p:nvCxnSpPr>
        <p:spPr>
          <a:xfrm flipV="1">
            <a:off x="2694265" y="2511865"/>
            <a:ext cx="0" cy="38314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4D0DCF7-BF74-E5BB-090E-9317C755A42D}"/>
              </a:ext>
            </a:extLst>
          </p:cNvPr>
          <p:cNvCxnSpPr>
            <a:cxnSpLocks/>
          </p:cNvCxnSpPr>
          <p:nvPr/>
        </p:nvCxnSpPr>
        <p:spPr>
          <a:xfrm flipH="1" flipV="1">
            <a:off x="2548126" y="2744990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2288CF-09A1-A299-036F-D300CB678AC7}"/>
              </a:ext>
            </a:extLst>
          </p:cNvPr>
          <p:cNvCxnSpPr>
            <a:cxnSpLocks/>
          </p:cNvCxnSpPr>
          <p:nvPr/>
        </p:nvCxnSpPr>
        <p:spPr>
          <a:xfrm flipH="1">
            <a:off x="2546027" y="2767623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D2E36D90-2C7C-0A12-F952-F6F0168C7FE3}"/>
              </a:ext>
            </a:extLst>
          </p:cNvPr>
          <p:cNvSpPr/>
          <p:nvPr/>
        </p:nvSpPr>
        <p:spPr>
          <a:xfrm rot="5400000" flipH="1">
            <a:off x="3033226" y="1847051"/>
            <a:ext cx="174636" cy="2844042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D2728C2-14B0-E523-E0C1-6BD33D702E7E}"/>
                  </a:ext>
                </a:extLst>
              </p:cNvPr>
              <p:cNvSpPr/>
              <p:nvPr/>
            </p:nvSpPr>
            <p:spPr>
              <a:xfrm>
                <a:off x="1700454" y="2660962"/>
                <a:ext cx="390182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D2728C2-14B0-E523-E0C1-6BD33D702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454" y="2660962"/>
                <a:ext cx="390182" cy="428263"/>
              </a:xfrm>
              <a:prstGeom prst="rect">
                <a:avLst/>
              </a:prstGeom>
              <a:blipFill>
                <a:blip r:embed="rId11"/>
                <a:stretch>
                  <a:fillRect l="-9091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BCECDAF-3023-9A12-4772-DB61A2D11704}"/>
                  </a:ext>
                </a:extLst>
              </p:cNvPr>
              <p:cNvSpPr/>
              <p:nvPr/>
            </p:nvSpPr>
            <p:spPr>
              <a:xfrm>
                <a:off x="3706423" y="1733058"/>
                <a:ext cx="391654" cy="13367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BCECDAF-3023-9A12-4772-DB61A2D11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423" y="1733058"/>
                <a:ext cx="391654" cy="1336773"/>
              </a:xfrm>
              <a:prstGeom prst="rect">
                <a:avLst/>
              </a:prstGeom>
              <a:blipFill>
                <a:blip r:embed="rId12"/>
                <a:stretch>
                  <a:fillRect l="-242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0B031D-689C-1E24-71DB-2C81B37D4BD7}"/>
                  </a:ext>
                </a:extLst>
              </p:cNvPr>
              <p:cNvSpPr/>
              <p:nvPr/>
            </p:nvSpPr>
            <p:spPr>
              <a:xfrm>
                <a:off x="4158171" y="1735232"/>
                <a:ext cx="384394" cy="13367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A0B031D-689C-1E24-71DB-2C81B37D4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171" y="1735232"/>
                <a:ext cx="384394" cy="1336773"/>
              </a:xfrm>
              <a:prstGeom prst="rect">
                <a:avLst/>
              </a:prstGeom>
              <a:blipFill>
                <a:blip r:embed="rId13"/>
                <a:stretch>
                  <a:fillRect l="-21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F254B88F-85AA-6438-727E-AC0B888DF238}"/>
              </a:ext>
            </a:extLst>
          </p:cNvPr>
          <p:cNvSpPr/>
          <p:nvPr/>
        </p:nvSpPr>
        <p:spPr>
          <a:xfrm>
            <a:off x="2260033" y="1869242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879DB7-3E28-56E9-F342-E2BF28500571}"/>
              </a:ext>
            </a:extLst>
          </p:cNvPr>
          <p:cNvCxnSpPr>
            <a:cxnSpLocks/>
            <a:endCxn id="17" idx="4"/>
          </p:cNvCxnSpPr>
          <p:nvPr/>
        </p:nvCxnSpPr>
        <p:spPr>
          <a:xfrm flipV="1">
            <a:off x="2349243" y="2047661"/>
            <a:ext cx="0" cy="38880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10940D-51A2-7F0B-540F-37DBB241FC5E}"/>
              </a:ext>
            </a:extLst>
          </p:cNvPr>
          <p:cNvCxnSpPr>
            <a:cxnSpLocks/>
          </p:cNvCxnSpPr>
          <p:nvPr/>
        </p:nvCxnSpPr>
        <p:spPr>
          <a:xfrm flipH="1" flipV="1">
            <a:off x="2203104" y="2292361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0C3974-7FE9-7E7B-0651-CD8A100D3DD5}"/>
              </a:ext>
            </a:extLst>
          </p:cNvPr>
          <p:cNvCxnSpPr>
            <a:cxnSpLocks/>
          </p:cNvCxnSpPr>
          <p:nvPr/>
        </p:nvCxnSpPr>
        <p:spPr>
          <a:xfrm flipH="1">
            <a:off x="2201005" y="2314994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2E4513-C72B-9129-F9B5-8C5D524B6440}"/>
                  </a:ext>
                </a:extLst>
              </p:cNvPr>
              <p:cNvSpPr txBox="1"/>
              <p:nvPr/>
            </p:nvSpPr>
            <p:spPr>
              <a:xfrm>
                <a:off x="2931881" y="3423307"/>
                <a:ext cx="5652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𝒰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2E4513-C72B-9129-F9B5-8C5D524B6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881" y="3423307"/>
                <a:ext cx="565219" cy="276999"/>
              </a:xfrm>
              <a:prstGeom prst="rect">
                <a:avLst/>
              </a:prstGeom>
              <a:blipFill>
                <a:blip r:embed="rId14"/>
                <a:stretch>
                  <a:fillRect l="-8696" b="-43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4A651DC-9D64-DC0E-BD90-98D0CE29357B}"/>
                  </a:ext>
                </a:extLst>
              </p:cNvPr>
              <p:cNvSpPr/>
              <p:nvPr/>
            </p:nvSpPr>
            <p:spPr>
              <a:xfrm>
                <a:off x="6191042" y="2474114"/>
                <a:ext cx="1031170" cy="64920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4A651DC-9D64-DC0E-BD90-98D0CE293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042" y="2474114"/>
                <a:ext cx="1031170" cy="64920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0038AE3E-3B5B-B3BD-99F5-8254E4FA677C}"/>
              </a:ext>
            </a:extLst>
          </p:cNvPr>
          <p:cNvSpPr/>
          <p:nvPr/>
        </p:nvSpPr>
        <p:spPr>
          <a:xfrm>
            <a:off x="5244430" y="1740440"/>
            <a:ext cx="2834466" cy="132723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02043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76D48-F645-FC26-CEAD-940C435A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rPr lang="en-VN"/>
              <a:t>12</a:t>
            </a:fld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E7E1F-FB6C-C879-3CE3-86E30E43FF7D}"/>
                  </a:ext>
                </a:extLst>
              </p:cNvPr>
              <p:cNvSpPr txBox="1"/>
              <p:nvPr/>
            </p:nvSpPr>
            <p:spPr>
              <a:xfrm>
                <a:off x="1522938" y="2193636"/>
                <a:ext cx="875561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E7E1F-FB6C-C879-3CE3-86E30E43F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938" y="2193636"/>
                <a:ext cx="875561" cy="461921"/>
              </a:xfrm>
              <a:prstGeom prst="rect">
                <a:avLst/>
              </a:prstGeom>
              <a:blipFill>
                <a:blip r:embed="rId2"/>
                <a:stretch>
                  <a:fillRect t="-2632" b="-1578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5D0047-61DB-02C7-C5B8-C69552105328}"/>
                  </a:ext>
                </a:extLst>
              </p:cNvPr>
              <p:cNvSpPr txBox="1"/>
              <p:nvPr/>
            </p:nvSpPr>
            <p:spPr>
              <a:xfrm>
                <a:off x="3410060" y="1918439"/>
                <a:ext cx="2133409" cy="1055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5D0047-61DB-02C7-C5B8-C69552105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060" y="1918439"/>
                <a:ext cx="2133409" cy="1055995"/>
              </a:xfrm>
              <a:prstGeom prst="rect">
                <a:avLst/>
              </a:prstGeom>
              <a:blipFill>
                <a:blip r:embed="rId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3344F9-0615-71ED-5A3B-F42061AE4D32}"/>
                  </a:ext>
                </a:extLst>
              </p:cNvPr>
              <p:cNvSpPr txBox="1"/>
              <p:nvPr/>
            </p:nvSpPr>
            <p:spPr>
              <a:xfrm>
                <a:off x="2190153" y="2147469"/>
                <a:ext cx="1548728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3344F9-0615-71ED-5A3B-F42061AE4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153" y="2147469"/>
                <a:ext cx="1548728" cy="554254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0814E0-0B57-8569-93DC-96E46211CBF2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1960719" y="2655557"/>
            <a:ext cx="0" cy="3480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9CD85D-3686-819B-B4B0-9BE41C4485B2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1960719" y="3649987"/>
            <a:ext cx="2915" cy="26679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6D14C3A-50F5-8793-35C8-358215B411EA}"/>
              </a:ext>
            </a:extLst>
          </p:cNvPr>
          <p:cNvCxnSpPr>
            <a:cxnSpLocks/>
            <a:stCxn id="5" idx="2"/>
            <a:endCxn id="44" idx="0"/>
          </p:cNvCxnSpPr>
          <p:nvPr/>
        </p:nvCxnSpPr>
        <p:spPr>
          <a:xfrm flipH="1">
            <a:off x="3140884" y="3623084"/>
            <a:ext cx="1112" cy="29720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E8DDCF-3C22-5DD6-0507-6AAD7201D2E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138142" y="2701723"/>
            <a:ext cx="3854" cy="27503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D6F601-3D73-E861-C680-B77C34D458AE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4384166" y="2974434"/>
            <a:ext cx="1" cy="946562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2FFC10F-1034-D6EB-0DD6-5ECC8DC972B0}"/>
              </a:ext>
            </a:extLst>
          </p:cNvPr>
          <p:cNvSpPr/>
          <p:nvPr/>
        </p:nvSpPr>
        <p:spPr>
          <a:xfrm>
            <a:off x="1440605" y="3711553"/>
            <a:ext cx="7038369" cy="148117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60092D-144B-4D2E-71EF-A028E410C7D3}"/>
                  </a:ext>
                </a:extLst>
              </p:cNvPr>
              <p:cNvSpPr txBox="1"/>
              <p:nvPr/>
            </p:nvSpPr>
            <p:spPr>
              <a:xfrm>
                <a:off x="1430018" y="3003656"/>
                <a:ext cx="1061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0,0,1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1,1,−1</m:t>
                        </m:r>
                      </m:e>
                    </m:d>
                  </m:oMath>
                </a14:m>
                <a:r>
                  <a:rPr lang="en-VN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60092D-144B-4D2E-71EF-A028E410C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18" y="3003656"/>
                <a:ext cx="106140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F428C4-0B53-B467-60FB-2BA598CD7B46}"/>
                  </a:ext>
                </a:extLst>
              </p:cNvPr>
              <p:cNvSpPr txBox="1"/>
              <p:nvPr/>
            </p:nvSpPr>
            <p:spPr>
              <a:xfrm>
                <a:off x="2567477" y="2976753"/>
                <a:ext cx="11490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0,1,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1,0,−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VN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F428C4-0B53-B467-60FB-2BA598CD7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477" y="2976753"/>
                <a:ext cx="114903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220532-78BA-747E-41A9-EDB7B79AFE29}"/>
                  </a:ext>
                </a:extLst>
              </p:cNvPr>
              <p:cNvSpPr txBox="1"/>
              <p:nvPr/>
            </p:nvSpPr>
            <p:spPr>
              <a:xfrm>
                <a:off x="1433830" y="3916779"/>
                <a:ext cx="10596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0,0,1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0,0,1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1,1,−1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1,1,−1</m:t>
                          </m:r>
                        </m:e>
                      </m:d>
                    </m:oMath>
                  </m:oMathPara>
                </a14:m>
                <a:endParaRPr lang="vi-VN" b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220532-78BA-747E-41A9-EDB7B79AF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830" y="3916779"/>
                <a:ext cx="1059608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66D3EF7-A22B-438F-0D64-22DF6564D562}"/>
                  </a:ext>
                </a:extLst>
              </p:cNvPr>
              <p:cNvSpPr txBox="1"/>
              <p:nvPr/>
            </p:nvSpPr>
            <p:spPr>
              <a:xfrm>
                <a:off x="2463634" y="3920290"/>
                <a:ext cx="135449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0,1,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1,0,−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0,1,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1,0,−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  <a:r>
                  <a:rPr lang="en-VN"/>
                  <a:t> 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66D3EF7-A22B-438F-0D64-22DF6564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3634" y="3920290"/>
                <a:ext cx="1354499" cy="1200329"/>
              </a:xfrm>
              <a:prstGeom prst="rect">
                <a:avLst/>
              </a:prstGeom>
              <a:blipFill>
                <a:blip r:embed="rId8"/>
                <a:stretch>
                  <a:fillRect b="-104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6F18599-E26F-86C4-3CFB-11D4E74AEBB2}"/>
                  </a:ext>
                </a:extLst>
              </p:cNvPr>
              <p:cNvSpPr txBox="1"/>
              <p:nvPr/>
            </p:nvSpPr>
            <p:spPr>
              <a:xfrm>
                <a:off x="3743197" y="3920996"/>
                <a:ext cx="12819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0,1,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1,0,−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2,3,−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3,2,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  <a:endParaRPr lang="en-VN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6F18599-E26F-86C4-3CFB-11D4E74A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197" y="3920996"/>
                <a:ext cx="1281939" cy="12003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3996DBF-1207-298F-CA5A-9C3715EE8D76}"/>
                  </a:ext>
                </a:extLst>
              </p:cNvPr>
              <p:cNvSpPr txBox="1"/>
              <p:nvPr/>
            </p:nvSpPr>
            <p:spPr>
              <a:xfrm>
                <a:off x="5230565" y="1890036"/>
                <a:ext cx="2617178" cy="1230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e>
                                  </m:mr>
                                  <m:mr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ad>
                                        <m:radPr>
                                          <m:degHide m:val="on"/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e>
                                  </m:mr>
                                  <m:mr>
                                    <m:e>
                                      <m: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3996DBF-1207-298F-CA5A-9C3715EE8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565" y="1890036"/>
                <a:ext cx="2617178" cy="1230017"/>
              </a:xfrm>
              <a:prstGeom prst="rect">
                <a:avLst/>
              </a:prstGeom>
              <a:blipFill>
                <a:blip r:embed="rId10"/>
                <a:stretch>
                  <a:fillRect b="-306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92DBB5A-B95D-7B27-F750-4868C56C1D18}"/>
                  </a:ext>
                </a:extLst>
              </p:cNvPr>
              <p:cNvSpPr txBox="1"/>
              <p:nvPr/>
            </p:nvSpPr>
            <p:spPr>
              <a:xfrm>
                <a:off x="5338638" y="3890253"/>
                <a:ext cx="1564171" cy="129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1,0,0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,0,1/</m:t>
                        </m:r>
                        <m:rad>
                          <m:radPr>
                            <m:degHide m:val="on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vi-VN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,0,1/</m:t>
                        </m:r>
                        <m:rad>
                          <m:radPr>
                            <m:degHide m:val="on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vi-VN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  <a:endParaRPr lang="en-VN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92DBB5A-B95D-7B27-F750-4868C56C1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638" y="3890253"/>
                <a:ext cx="1564171" cy="1298817"/>
              </a:xfrm>
              <a:prstGeom prst="rect">
                <a:avLst/>
              </a:prstGeom>
              <a:blipFill>
                <a:blip r:embed="rId11"/>
                <a:stretch>
                  <a:fillRect b="-38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DA00EAE-0EE5-A2EF-93B7-23CAB931C6C6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6120724" y="3097995"/>
            <a:ext cx="0" cy="79225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D776031-AC9A-5D30-7CB5-F34D50DDE116}"/>
                  </a:ext>
                </a:extLst>
              </p:cNvPr>
              <p:cNvSpPr txBox="1"/>
              <p:nvPr/>
            </p:nvSpPr>
            <p:spPr>
              <a:xfrm>
                <a:off x="6812016" y="3886598"/>
                <a:ext cx="1766440" cy="1298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0,0,0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  <a:r>
                  <a:rPr lang="en-VN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vi-VN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vi-V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vi-VN" b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,0,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vi-VN" b="0"/>
                  <a:t> </a:t>
                </a:r>
                <a:endParaRPr lang="en-VN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D776031-AC9A-5D30-7CB5-F34D50DDE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016" y="3886598"/>
                <a:ext cx="1766440" cy="129881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7D7A2B9-0B1E-4061-8CF3-AC42F8940F3E}"/>
              </a:ext>
            </a:extLst>
          </p:cNvPr>
          <p:cNvCxnSpPr>
            <a:cxnSpLocks/>
          </p:cNvCxnSpPr>
          <p:nvPr/>
        </p:nvCxnSpPr>
        <p:spPr>
          <a:xfrm flipV="1">
            <a:off x="7277414" y="3120053"/>
            <a:ext cx="1" cy="76654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56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C90A1B-C918-398F-45D4-CC8322FFC428}"/>
                  </a:ext>
                </a:extLst>
              </p:cNvPr>
              <p:cNvSpPr txBox="1"/>
              <p:nvPr/>
            </p:nvSpPr>
            <p:spPr>
              <a:xfrm>
                <a:off x="792278" y="4315920"/>
                <a:ext cx="2568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vi-VN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>
                                              <a:latin typeface="Cambria Math" panose="02040503050406030204" pitchFamily="18" charset="0"/>
                                            </a:rPr>
                                            <m:t>PE</m:t>
                                          </m:r>
                                        </m:e>
                                        <m:sub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>
                                              <a:latin typeface="Cambria Math" panose="02040503050406030204" pitchFamily="18" charset="0"/>
                                            </a:rPr>
                                            <m:t>PE</m:t>
                                          </m:r>
                                        </m:e>
                                        <m:sub>
                                          <m: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  ×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C90A1B-C918-398F-45D4-CC8322FFC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78" y="4315920"/>
                <a:ext cx="2568075" cy="276999"/>
              </a:xfrm>
              <a:prstGeom prst="rect">
                <a:avLst/>
              </a:prstGeom>
              <a:blipFill>
                <a:blip r:embed="rId2"/>
                <a:stretch>
                  <a:fillRect t="-8696" r="-985" b="-3913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D37BAC-CC5B-D06D-2776-AD1E3123D464}"/>
                  </a:ext>
                </a:extLst>
              </p:cNvPr>
              <p:cNvSpPr txBox="1"/>
              <p:nvPr/>
            </p:nvSpPr>
            <p:spPr>
              <a:xfrm>
                <a:off x="3388528" y="3908783"/>
                <a:ext cx="705321" cy="105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PE</m:t>
                                          </m:r>
                                        </m:e>
                                        <m:sub>
                                          <m: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PE</m:t>
                                          </m:r>
                                        </m:e>
                                        <m:sub>
                                          <m: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D37BAC-CC5B-D06D-2776-AD1E3123D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528" y="3908783"/>
                <a:ext cx="705321" cy="1051378"/>
              </a:xfrm>
              <a:prstGeom prst="rect">
                <a:avLst/>
              </a:prstGeom>
              <a:blipFill>
                <a:blip r:embed="rId3"/>
                <a:stretch>
                  <a:fillRect t="-1190" b="-476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B3DBD-A5FB-20CA-D592-8C340D9C93B6}"/>
                  </a:ext>
                </a:extLst>
              </p:cNvPr>
              <p:cNvSpPr txBox="1"/>
              <p:nvPr/>
            </p:nvSpPr>
            <p:spPr>
              <a:xfrm>
                <a:off x="636684" y="5624019"/>
                <a:ext cx="2496835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Load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V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VN" i="1"/>
                  <a:t> </a:t>
                </a:r>
                <a:r>
                  <a:rPr lang="en-VN"/>
                  <a:t>row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>
                        <a:latin typeface="Cambria Math" panose="02040503050406030204" pitchFamily="18" charset="0"/>
                      </a:rPr>
                      <m:t>LD</m:t>
                    </m:r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V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V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VN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CB3DBD-A5FB-20CA-D592-8C340D9C9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84" y="5624019"/>
                <a:ext cx="2496835" cy="374270"/>
              </a:xfrm>
              <a:prstGeom prst="rect">
                <a:avLst/>
              </a:prstGeom>
              <a:blipFill>
                <a:blip r:embed="rId4"/>
                <a:stretch>
                  <a:fillRect l="-1515" t="-10000" b="-2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1AE51A8-9C74-0B91-C42B-F0F398CE8F13}"/>
              </a:ext>
            </a:extLst>
          </p:cNvPr>
          <p:cNvSpPr/>
          <p:nvPr/>
        </p:nvSpPr>
        <p:spPr>
          <a:xfrm>
            <a:off x="741954" y="3805859"/>
            <a:ext cx="3407411" cy="16228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42BDC15-8023-F0C8-41E9-11FFC169588F}"/>
              </a:ext>
            </a:extLst>
          </p:cNvPr>
          <p:cNvSpPr/>
          <p:nvPr/>
        </p:nvSpPr>
        <p:spPr>
          <a:xfrm rot="16200000">
            <a:off x="1890300" y="3965327"/>
            <a:ext cx="121054" cy="2159732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34D1E6-63B6-C654-1F3E-A2C71C7412CD}"/>
                  </a:ext>
                </a:extLst>
              </p:cNvPr>
              <p:cNvSpPr txBox="1"/>
              <p:nvPr/>
            </p:nvSpPr>
            <p:spPr>
              <a:xfrm>
                <a:off x="917104" y="5046569"/>
                <a:ext cx="2253803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LD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V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34D1E6-63B6-C654-1F3E-A2C71C741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104" y="5046569"/>
                <a:ext cx="2253803" cy="381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eft Brace 17">
            <a:extLst>
              <a:ext uri="{FF2B5EF4-FFF2-40B4-BE49-F238E27FC236}">
                <a16:creationId xmlns:a16="http://schemas.microsoft.com/office/drawing/2014/main" id="{74BEF27D-37C9-6693-62BA-0EE7E825217C}"/>
              </a:ext>
            </a:extLst>
          </p:cNvPr>
          <p:cNvSpPr/>
          <p:nvPr/>
        </p:nvSpPr>
        <p:spPr>
          <a:xfrm rot="16200000">
            <a:off x="3665500" y="4707696"/>
            <a:ext cx="121054" cy="674994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CF6329-31A9-ECCC-C30E-A20F7AAD5A62}"/>
                  </a:ext>
                </a:extLst>
              </p:cNvPr>
              <p:cNvSpPr txBox="1"/>
              <p:nvPr/>
            </p:nvSpPr>
            <p:spPr>
              <a:xfrm>
                <a:off x="3413939" y="5046569"/>
                <a:ext cx="710643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LD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CF6329-31A9-ECCC-C30E-A20F7AAD5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939" y="5046569"/>
                <a:ext cx="710643" cy="3816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710F7E-3A5B-6A6B-60CD-AC6ABE70F6C3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4207946" y="4415601"/>
            <a:ext cx="863169" cy="1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66C290-F084-FBCD-EC55-63EFDC795A94}"/>
                  </a:ext>
                </a:extLst>
              </p:cNvPr>
              <p:cNvSpPr txBox="1"/>
              <p:nvPr/>
            </p:nvSpPr>
            <p:spPr>
              <a:xfrm>
                <a:off x="3582998" y="5624019"/>
                <a:ext cx="798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66C290-F084-FBCD-EC55-63EFDC795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998" y="5624019"/>
                <a:ext cx="798939" cy="369332"/>
              </a:xfrm>
              <a:prstGeom prst="rect">
                <a:avLst/>
              </a:prstGeom>
              <a:blipFill>
                <a:blip r:embed="rId7"/>
                <a:stretch>
                  <a:fillRect l="-1563" b="-1379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iamond 22">
            <a:extLst>
              <a:ext uri="{FF2B5EF4-FFF2-40B4-BE49-F238E27FC236}">
                <a16:creationId xmlns:a16="http://schemas.microsoft.com/office/drawing/2014/main" id="{7821CF85-97BB-A06C-98CF-6B0D7BD38EC4}"/>
              </a:ext>
            </a:extLst>
          </p:cNvPr>
          <p:cNvSpPr/>
          <p:nvPr/>
        </p:nvSpPr>
        <p:spPr>
          <a:xfrm>
            <a:off x="4791091" y="5583934"/>
            <a:ext cx="1233377" cy="45936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B24158-01F3-8E30-663B-8BA21CDCD105}"/>
              </a:ext>
            </a:extLst>
          </p:cNvPr>
          <p:cNvCxnSpPr>
            <a:cxnSpLocks/>
          </p:cNvCxnSpPr>
          <p:nvPr/>
        </p:nvCxnSpPr>
        <p:spPr>
          <a:xfrm flipV="1">
            <a:off x="1957930" y="5316117"/>
            <a:ext cx="0" cy="291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6705CC-DA74-496D-7894-8D8A4D1ACA2A}"/>
              </a:ext>
            </a:extLst>
          </p:cNvPr>
          <p:cNvCxnSpPr>
            <a:cxnSpLocks/>
            <a:stCxn id="22" idx="1"/>
            <a:endCxn id="13" idx="3"/>
          </p:cNvCxnSpPr>
          <p:nvPr/>
        </p:nvCxnSpPr>
        <p:spPr>
          <a:xfrm flipH="1">
            <a:off x="3133519" y="5808685"/>
            <a:ext cx="449479" cy="2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C31882D-DCF6-047A-7B4A-C6A5785F5FAA}"/>
                  </a:ext>
                </a:extLst>
              </p:cNvPr>
              <p:cNvSpPr txBox="1"/>
              <p:nvPr/>
            </p:nvSpPr>
            <p:spPr>
              <a:xfrm>
                <a:off x="5021789" y="5609981"/>
                <a:ext cx="985216" cy="396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</m:acc>
                            </m:sub>
                          </m:sSub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C31882D-DCF6-047A-7B4A-C6A5785F5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89" y="5609981"/>
                <a:ext cx="985216" cy="396391"/>
              </a:xfrm>
              <a:prstGeom prst="rect">
                <a:avLst/>
              </a:prstGeom>
              <a:blipFill>
                <a:blip r:embed="rId8"/>
                <a:stretch>
                  <a:fillRect l="-1282" b="-187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25691A-E4A5-CAA3-3F71-B7E1B110AD0C}"/>
              </a:ext>
            </a:extLst>
          </p:cNvPr>
          <p:cNvCxnSpPr>
            <a:cxnSpLocks/>
          </p:cNvCxnSpPr>
          <p:nvPr/>
        </p:nvCxnSpPr>
        <p:spPr>
          <a:xfrm>
            <a:off x="5411388" y="5344764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2E6E32A-E9AA-8880-A1A4-77BC8582AFAE}"/>
              </a:ext>
            </a:extLst>
          </p:cNvPr>
          <p:cNvSpPr txBox="1"/>
          <p:nvPr/>
        </p:nvSpPr>
        <p:spPr>
          <a:xfrm>
            <a:off x="4228700" y="4031585"/>
            <a:ext cx="105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Store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7C50B8B-E61C-F2B9-69E2-7F694B429E7C}"/>
              </a:ext>
            </a:extLst>
          </p:cNvPr>
          <p:cNvCxnSpPr>
            <a:cxnSpLocks/>
            <a:stCxn id="43" idx="3"/>
            <a:endCxn id="71" idx="3"/>
          </p:cNvCxnSpPr>
          <p:nvPr/>
        </p:nvCxnSpPr>
        <p:spPr>
          <a:xfrm flipH="1" flipV="1">
            <a:off x="5281874" y="3319220"/>
            <a:ext cx="725131" cy="2488957"/>
          </a:xfrm>
          <a:prstGeom prst="bentConnector3">
            <a:avLst>
              <a:gd name="adj1" fmla="val -315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46E6D53-D545-F7A3-8D64-129AF504C739}"/>
              </a:ext>
            </a:extLst>
          </p:cNvPr>
          <p:cNvSpPr txBox="1"/>
          <p:nvPr/>
        </p:nvSpPr>
        <p:spPr>
          <a:xfrm>
            <a:off x="4488206" y="5489116"/>
            <a:ext cx="25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F6FFAD-246C-3FF7-78D4-F6BD7D115658}"/>
              </a:ext>
            </a:extLst>
          </p:cNvPr>
          <p:cNvSpPr txBox="1"/>
          <p:nvPr/>
        </p:nvSpPr>
        <p:spPr>
          <a:xfrm>
            <a:off x="5985957" y="5494161"/>
            <a:ext cx="28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F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296E9B4-DD15-BC1A-CE79-4D5A1E4F525B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 flipV="1">
            <a:off x="4381937" y="5808685"/>
            <a:ext cx="409154" cy="4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8D04CDC-C320-E836-0BBB-7B22E8B44E5C}"/>
                  </a:ext>
                </a:extLst>
              </p:cNvPr>
              <p:cNvSpPr txBox="1"/>
              <p:nvPr/>
            </p:nvSpPr>
            <p:spPr>
              <a:xfrm>
                <a:off x="5071115" y="3890072"/>
                <a:ext cx="705321" cy="105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PE</m:t>
                                          </m:r>
                                        </m:e>
                                        <m:sub>
                                          <m: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PE</m:t>
                                          </m:r>
                                        </m:e>
                                        <m:sub>
                                          <m: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8D04CDC-C320-E836-0BBB-7B22E8B44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15" y="3890072"/>
                <a:ext cx="705321" cy="1051378"/>
              </a:xfrm>
              <a:prstGeom prst="rect">
                <a:avLst/>
              </a:prstGeom>
              <a:blipFill>
                <a:blip r:embed="rId9"/>
                <a:stretch>
                  <a:fillRect t="-1190" b="-357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Left Brace 85">
            <a:extLst>
              <a:ext uri="{FF2B5EF4-FFF2-40B4-BE49-F238E27FC236}">
                <a16:creationId xmlns:a16="http://schemas.microsoft.com/office/drawing/2014/main" id="{84388DFF-6887-D082-796F-18887C3CE24F}"/>
              </a:ext>
            </a:extLst>
          </p:cNvPr>
          <p:cNvSpPr/>
          <p:nvPr/>
        </p:nvSpPr>
        <p:spPr>
          <a:xfrm rot="16200000">
            <a:off x="5348087" y="4688985"/>
            <a:ext cx="121054" cy="674994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18A0CE5-FEA2-410F-0BFC-D27FB86DEAF9}"/>
                  </a:ext>
                </a:extLst>
              </p:cNvPr>
              <p:cNvSpPr txBox="1"/>
              <p:nvPr/>
            </p:nvSpPr>
            <p:spPr>
              <a:xfrm>
                <a:off x="5096526" y="5027858"/>
                <a:ext cx="710643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LD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18A0CE5-FEA2-410F-0BFC-D27FB86D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526" y="5027858"/>
                <a:ext cx="710643" cy="381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Arc 90">
            <a:extLst>
              <a:ext uri="{FF2B5EF4-FFF2-40B4-BE49-F238E27FC236}">
                <a16:creationId xmlns:a16="http://schemas.microsoft.com/office/drawing/2014/main" id="{77D354A5-9D3B-7D60-A3CA-769EE91CD262}"/>
              </a:ext>
            </a:extLst>
          </p:cNvPr>
          <p:cNvSpPr/>
          <p:nvPr/>
        </p:nvSpPr>
        <p:spPr>
          <a:xfrm>
            <a:off x="3763284" y="3381530"/>
            <a:ext cx="1409834" cy="1051056"/>
          </a:xfrm>
          <a:prstGeom prst="arc">
            <a:avLst>
              <a:gd name="adj1" fmla="val 10911575"/>
              <a:gd name="adj2" fmla="val 21194196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88EFF60-483D-2F12-A149-186796701897}"/>
              </a:ext>
            </a:extLst>
          </p:cNvPr>
          <p:cNvSpPr/>
          <p:nvPr/>
        </p:nvSpPr>
        <p:spPr>
          <a:xfrm>
            <a:off x="4048796" y="3164123"/>
            <a:ext cx="1233078" cy="310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</a:rPr>
              <a:t>Store unit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EE47EC-3AAF-0825-8009-A493F1C0EF5B}"/>
              </a:ext>
            </a:extLst>
          </p:cNvPr>
          <p:cNvSpPr txBox="1"/>
          <p:nvPr/>
        </p:nvSpPr>
        <p:spPr>
          <a:xfrm>
            <a:off x="3069404" y="3439899"/>
            <a:ext cx="105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291B218-F259-AEA8-C2B1-19115AA3B50D}"/>
                  </a:ext>
                </a:extLst>
              </p:cNvPr>
              <p:cNvSpPr txBox="1"/>
              <p:nvPr/>
            </p:nvSpPr>
            <p:spPr>
              <a:xfrm>
                <a:off x="8532301" y="4998489"/>
                <a:ext cx="2568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vi-VN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>
                                              <a:latin typeface="Cambria Math" panose="02040503050406030204" pitchFamily="18" charset="0"/>
                                            </a:rPr>
                                            <m:t>PE</m:t>
                                          </m:r>
                                        </m:e>
                                        <m:sub>
                                          <m: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vi-V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>
                                              <a:latin typeface="Cambria Math" panose="02040503050406030204" pitchFamily="18" charset="0"/>
                                            </a:rPr>
                                            <m:t>PE</m:t>
                                          </m:r>
                                        </m:e>
                                        <m:sub>
                                          <m: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  ×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6291B218-F259-AEA8-C2B1-19115AA3B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301" y="4998489"/>
                <a:ext cx="2568075" cy="276999"/>
              </a:xfrm>
              <a:prstGeom prst="rect">
                <a:avLst/>
              </a:prstGeom>
              <a:blipFill>
                <a:blip r:embed="rId11"/>
                <a:stretch>
                  <a:fillRect t="-8696" r="-985" b="-347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6B9DD1-22F1-9118-4438-F7E461C5EE4C}"/>
                  </a:ext>
                </a:extLst>
              </p:cNvPr>
              <p:cNvSpPr txBox="1"/>
              <p:nvPr/>
            </p:nvSpPr>
            <p:spPr>
              <a:xfrm>
                <a:off x="11128551" y="4591352"/>
                <a:ext cx="705321" cy="105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PE</m:t>
                                          </m:r>
                                        </m:e>
                                        <m:sub>
                                          <m: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PE</m:t>
                                          </m:r>
                                        </m:e>
                                        <m:sub>
                                          <m: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E6B9DD1-22F1-9118-4438-F7E461C5E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8551" y="4591352"/>
                <a:ext cx="705321" cy="1051378"/>
              </a:xfrm>
              <a:prstGeom prst="rect">
                <a:avLst/>
              </a:prstGeom>
              <a:blipFill>
                <a:blip r:embed="rId12"/>
                <a:stretch>
                  <a:fillRect t="-1190" b="-357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56E4BD4-7449-CDBF-225D-A11F37FB6872}"/>
                  </a:ext>
                </a:extLst>
              </p:cNvPr>
              <p:cNvSpPr txBox="1"/>
              <p:nvPr/>
            </p:nvSpPr>
            <p:spPr>
              <a:xfrm>
                <a:off x="8376707" y="6306588"/>
                <a:ext cx="2496835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Load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VN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vi-VN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VN" i="1"/>
                  <a:t> </a:t>
                </a:r>
                <a:r>
                  <a:rPr lang="en-VN"/>
                  <a:t>row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VN">
                        <a:latin typeface="Cambria Math" panose="02040503050406030204" pitchFamily="18" charset="0"/>
                      </a:rPr>
                      <m:t>LD</m:t>
                    </m:r>
                    <m:sSub>
                      <m:sSubPr>
                        <m:ctrlPr>
                          <a:rPr lang="en-V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VN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a:rPr lang="en-V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VN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56E4BD4-7449-CDBF-225D-A11F37FB6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707" y="6306588"/>
                <a:ext cx="2496835" cy="374270"/>
              </a:xfrm>
              <a:prstGeom prst="rect">
                <a:avLst/>
              </a:prstGeom>
              <a:blipFill>
                <a:blip r:embed="rId13"/>
                <a:stretch>
                  <a:fillRect l="-2020" t="-6452" b="-2258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98">
            <a:extLst>
              <a:ext uri="{FF2B5EF4-FFF2-40B4-BE49-F238E27FC236}">
                <a16:creationId xmlns:a16="http://schemas.microsoft.com/office/drawing/2014/main" id="{41851380-07F7-3AAF-A798-C2C1F9BBA74A}"/>
              </a:ext>
            </a:extLst>
          </p:cNvPr>
          <p:cNvSpPr/>
          <p:nvPr/>
        </p:nvSpPr>
        <p:spPr>
          <a:xfrm>
            <a:off x="8481977" y="4488428"/>
            <a:ext cx="3407411" cy="162286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AA8E34DE-6CC1-C104-C478-03FA1D888963}"/>
              </a:ext>
            </a:extLst>
          </p:cNvPr>
          <p:cNvSpPr/>
          <p:nvPr/>
        </p:nvSpPr>
        <p:spPr>
          <a:xfrm rot="16200000">
            <a:off x="9630323" y="4647896"/>
            <a:ext cx="121054" cy="2159732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1B83134-CF95-7718-A6D6-09C479A2A65C}"/>
                  </a:ext>
                </a:extLst>
              </p:cNvPr>
              <p:cNvSpPr txBox="1"/>
              <p:nvPr/>
            </p:nvSpPr>
            <p:spPr>
              <a:xfrm>
                <a:off x="8657127" y="5729138"/>
                <a:ext cx="2253803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LD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en-V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1B83134-CF95-7718-A6D6-09C479A2A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7127" y="5729138"/>
                <a:ext cx="2253803" cy="3816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Left Brace 101">
            <a:extLst>
              <a:ext uri="{FF2B5EF4-FFF2-40B4-BE49-F238E27FC236}">
                <a16:creationId xmlns:a16="http://schemas.microsoft.com/office/drawing/2014/main" id="{7276201D-3E72-8486-FE51-633AD3A8B6A2}"/>
              </a:ext>
            </a:extLst>
          </p:cNvPr>
          <p:cNvSpPr/>
          <p:nvPr/>
        </p:nvSpPr>
        <p:spPr>
          <a:xfrm rot="16200000">
            <a:off x="11405523" y="5390265"/>
            <a:ext cx="121054" cy="674994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2EF73EB-B051-5122-52C6-BDBCF6E573A9}"/>
                  </a:ext>
                </a:extLst>
              </p:cNvPr>
              <p:cNvSpPr txBox="1"/>
              <p:nvPr/>
            </p:nvSpPr>
            <p:spPr>
              <a:xfrm>
                <a:off x="11153962" y="5729138"/>
                <a:ext cx="710643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LD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2EF73EB-B051-5122-52C6-BDBCF6E57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962" y="5729138"/>
                <a:ext cx="710643" cy="3816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3FC217A-BD58-7AAC-1D4C-9A4BB28AF7E6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11947969" y="5098170"/>
            <a:ext cx="863169" cy="1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D5E923F-42B5-C3EB-9C49-DA854D2F219B}"/>
                  </a:ext>
                </a:extLst>
              </p:cNvPr>
              <p:cNvSpPr txBox="1"/>
              <p:nvPr/>
            </p:nvSpPr>
            <p:spPr>
              <a:xfrm>
                <a:off x="11323021" y="6306588"/>
                <a:ext cx="798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++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D5E923F-42B5-C3EB-9C49-DA854D2F2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3021" y="6306588"/>
                <a:ext cx="798939" cy="369332"/>
              </a:xfrm>
              <a:prstGeom prst="rect">
                <a:avLst/>
              </a:prstGeom>
              <a:blipFill>
                <a:blip r:embed="rId16"/>
                <a:stretch>
                  <a:fillRect l="-1563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Diamond 105">
            <a:extLst>
              <a:ext uri="{FF2B5EF4-FFF2-40B4-BE49-F238E27FC236}">
                <a16:creationId xmlns:a16="http://schemas.microsoft.com/office/drawing/2014/main" id="{3A607231-20DC-618B-FE63-58D059A59877}"/>
              </a:ext>
            </a:extLst>
          </p:cNvPr>
          <p:cNvSpPr/>
          <p:nvPr/>
        </p:nvSpPr>
        <p:spPr>
          <a:xfrm>
            <a:off x="12531114" y="6266503"/>
            <a:ext cx="1233377" cy="459361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8895CB9-A5D2-02BE-2D24-FAF0630C996F}"/>
              </a:ext>
            </a:extLst>
          </p:cNvPr>
          <p:cNvCxnSpPr>
            <a:cxnSpLocks/>
          </p:cNvCxnSpPr>
          <p:nvPr/>
        </p:nvCxnSpPr>
        <p:spPr>
          <a:xfrm flipV="1">
            <a:off x="9697953" y="5998686"/>
            <a:ext cx="0" cy="29171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0ECE339-2359-FF15-9686-AA3BA04965AD}"/>
              </a:ext>
            </a:extLst>
          </p:cNvPr>
          <p:cNvCxnSpPr>
            <a:cxnSpLocks/>
            <a:stCxn id="105" idx="1"/>
            <a:endCxn id="98" idx="3"/>
          </p:cNvCxnSpPr>
          <p:nvPr/>
        </p:nvCxnSpPr>
        <p:spPr>
          <a:xfrm flipH="1">
            <a:off x="10873542" y="6491254"/>
            <a:ext cx="449479" cy="2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27D506B-2C77-D6B4-13DE-EA2DB4EEC636}"/>
                  </a:ext>
                </a:extLst>
              </p:cNvPr>
              <p:cNvSpPr txBox="1"/>
              <p:nvPr/>
            </p:nvSpPr>
            <p:spPr>
              <a:xfrm>
                <a:off x="12761812" y="6292550"/>
                <a:ext cx="985216" cy="396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vi-V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vi-V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vi-V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e>
                              </m:acc>
                            </m:sub>
                          </m:sSub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F27D506B-2C77-D6B4-13DE-EA2DB4EEC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812" y="6292550"/>
                <a:ext cx="985216" cy="396391"/>
              </a:xfrm>
              <a:prstGeom prst="rect">
                <a:avLst/>
              </a:prstGeom>
              <a:blipFill>
                <a:blip r:embed="rId17"/>
                <a:stretch>
                  <a:fillRect l="-1266" b="-187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F6D8DE6-E239-5E3E-1789-EB549461AB9C}"/>
              </a:ext>
            </a:extLst>
          </p:cNvPr>
          <p:cNvCxnSpPr>
            <a:cxnSpLocks/>
          </p:cNvCxnSpPr>
          <p:nvPr/>
        </p:nvCxnSpPr>
        <p:spPr>
          <a:xfrm>
            <a:off x="13151411" y="6027333"/>
            <a:ext cx="0" cy="25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DE8B25B-DCBF-D907-DA98-B47CECC47A29}"/>
              </a:ext>
            </a:extLst>
          </p:cNvPr>
          <p:cNvSpPr txBox="1"/>
          <p:nvPr/>
        </p:nvSpPr>
        <p:spPr>
          <a:xfrm>
            <a:off x="11968723" y="4714154"/>
            <a:ext cx="105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Store</a:t>
            </a:r>
          </a:p>
        </p:txBody>
      </p: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79D04A3A-3B78-FC22-763F-A0AB582AAEA5}"/>
              </a:ext>
            </a:extLst>
          </p:cNvPr>
          <p:cNvCxnSpPr>
            <a:cxnSpLocks/>
            <a:stCxn id="109" idx="3"/>
            <a:endCxn id="120" idx="3"/>
          </p:cNvCxnSpPr>
          <p:nvPr/>
        </p:nvCxnSpPr>
        <p:spPr>
          <a:xfrm flipH="1" flipV="1">
            <a:off x="13021897" y="4001789"/>
            <a:ext cx="725131" cy="2488957"/>
          </a:xfrm>
          <a:prstGeom prst="bentConnector3">
            <a:avLst>
              <a:gd name="adj1" fmla="val -3152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D3E8294-9118-0FC2-211C-0832385C6B53}"/>
              </a:ext>
            </a:extLst>
          </p:cNvPr>
          <p:cNvSpPr txBox="1"/>
          <p:nvPr/>
        </p:nvSpPr>
        <p:spPr>
          <a:xfrm>
            <a:off x="12228229" y="6171685"/>
            <a:ext cx="255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T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B2B953-4E49-3C21-8913-E522DE3F3583}"/>
              </a:ext>
            </a:extLst>
          </p:cNvPr>
          <p:cNvSpPr txBox="1"/>
          <p:nvPr/>
        </p:nvSpPr>
        <p:spPr>
          <a:xfrm>
            <a:off x="13725980" y="6176730"/>
            <a:ext cx="28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400"/>
              <a:t>F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387FE98-DBEE-97A2-3119-9BA5DDEAB987}"/>
              </a:ext>
            </a:extLst>
          </p:cNvPr>
          <p:cNvCxnSpPr>
            <a:cxnSpLocks/>
            <a:stCxn id="106" idx="1"/>
            <a:endCxn id="105" idx="3"/>
          </p:cNvCxnSpPr>
          <p:nvPr/>
        </p:nvCxnSpPr>
        <p:spPr>
          <a:xfrm flipH="1" flipV="1">
            <a:off x="12121960" y="6491254"/>
            <a:ext cx="409154" cy="4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969AE9B-9AAB-1FB2-0A03-0B497660E01A}"/>
                  </a:ext>
                </a:extLst>
              </p:cNvPr>
              <p:cNvSpPr txBox="1"/>
              <p:nvPr/>
            </p:nvSpPr>
            <p:spPr>
              <a:xfrm>
                <a:off x="12811138" y="4572641"/>
                <a:ext cx="705321" cy="10513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P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PE</m:t>
                                          </m:r>
                                        </m:e>
                                        <m:sub>
                                          <m: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vi-VN" b="0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vi-VN" i="0">
                                              <a:latin typeface="Cambria Math" panose="02040503050406030204" pitchFamily="18" charset="0"/>
                                            </a:rPr>
                                            <m:t>PE</m:t>
                                          </m:r>
                                        </m:e>
                                        <m:sub>
                                          <m:r>
                                            <a:rPr lang="vi-VN" b="0" i="1">
                                              <a:latin typeface="Cambria Math" panose="02040503050406030204" pitchFamily="18" charset="0"/>
                                            </a:rPr>
                                            <m:t>15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969AE9B-9AAB-1FB2-0A03-0B497660E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138" y="4572641"/>
                <a:ext cx="705321" cy="1051378"/>
              </a:xfrm>
              <a:prstGeom prst="rect">
                <a:avLst/>
              </a:prstGeom>
              <a:blipFill>
                <a:blip r:embed="rId18"/>
                <a:stretch>
                  <a:fillRect t="-1190" b="-357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Left Brace 116">
            <a:extLst>
              <a:ext uri="{FF2B5EF4-FFF2-40B4-BE49-F238E27FC236}">
                <a16:creationId xmlns:a16="http://schemas.microsoft.com/office/drawing/2014/main" id="{9206DF5F-C850-581A-73FE-2FC8F02F7604}"/>
              </a:ext>
            </a:extLst>
          </p:cNvPr>
          <p:cNvSpPr/>
          <p:nvPr/>
        </p:nvSpPr>
        <p:spPr>
          <a:xfrm rot="16200000">
            <a:off x="13088110" y="5371554"/>
            <a:ext cx="121054" cy="674994"/>
          </a:xfrm>
          <a:prstGeom prst="leftBrace">
            <a:avLst>
              <a:gd name="adj1" fmla="val 36904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8BF5876-AF6B-A6D6-139C-A5F02729E519}"/>
                  </a:ext>
                </a:extLst>
              </p:cNvPr>
              <p:cNvSpPr txBox="1"/>
              <p:nvPr/>
            </p:nvSpPr>
            <p:spPr>
              <a:xfrm>
                <a:off x="12836549" y="5710427"/>
                <a:ext cx="710643" cy="38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i="0">
                          <a:latin typeface="Cambria Math" panose="02040503050406030204" pitchFamily="18" charset="0"/>
                        </a:rPr>
                        <m:t>LD</m:t>
                      </m:r>
                      <m:sSub>
                        <m:sSubPr>
                          <m:ctrlPr>
                            <a:rPr lang="en-V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8BF5876-AF6B-A6D6-139C-A5F02729E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6549" y="5710427"/>
                <a:ext cx="710643" cy="3816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Arc 118">
            <a:extLst>
              <a:ext uri="{FF2B5EF4-FFF2-40B4-BE49-F238E27FC236}">
                <a16:creationId xmlns:a16="http://schemas.microsoft.com/office/drawing/2014/main" id="{22F2F15F-F076-FA05-E98C-B57620831E66}"/>
              </a:ext>
            </a:extLst>
          </p:cNvPr>
          <p:cNvSpPr/>
          <p:nvPr/>
        </p:nvSpPr>
        <p:spPr>
          <a:xfrm>
            <a:off x="11503307" y="4064099"/>
            <a:ext cx="1409834" cy="1051056"/>
          </a:xfrm>
          <a:prstGeom prst="arc">
            <a:avLst>
              <a:gd name="adj1" fmla="val 10911575"/>
              <a:gd name="adj2" fmla="val 21194196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96D5BF7-5F0D-8583-3FB5-9E372A37FD6D}"/>
              </a:ext>
            </a:extLst>
          </p:cNvPr>
          <p:cNvSpPr/>
          <p:nvPr/>
        </p:nvSpPr>
        <p:spPr>
          <a:xfrm>
            <a:off x="11788819" y="3846692"/>
            <a:ext cx="1233078" cy="310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>
                <a:solidFill>
                  <a:schemeClr val="tx1"/>
                </a:solidFill>
              </a:rPr>
              <a:t>Store unit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4939A2D-F5E6-B6F4-7FEC-511840DC3857}"/>
              </a:ext>
            </a:extLst>
          </p:cNvPr>
          <p:cNvSpPr txBox="1"/>
          <p:nvPr/>
        </p:nvSpPr>
        <p:spPr>
          <a:xfrm>
            <a:off x="10809427" y="4122468"/>
            <a:ext cx="105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2637083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09E56C-24C3-4E33-0112-953F79576A3C}"/>
                  </a:ext>
                </a:extLst>
              </p:cNvPr>
              <p:cNvSpPr/>
              <p:nvPr/>
            </p:nvSpPr>
            <p:spPr>
              <a:xfrm>
                <a:off x="2681585" y="3871625"/>
                <a:ext cx="496307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209E56C-24C3-4E33-0112-953F79576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585" y="3871625"/>
                <a:ext cx="496307" cy="4282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38AFB9-173C-220D-B7B3-B8DF30B745D8}"/>
                  </a:ext>
                </a:extLst>
              </p:cNvPr>
              <p:cNvSpPr/>
              <p:nvPr/>
            </p:nvSpPr>
            <p:spPr>
              <a:xfrm>
                <a:off x="2380096" y="4416876"/>
                <a:ext cx="1110927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138AFB9-173C-220D-B7B3-B8DF30B745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096" y="4416876"/>
                <a:ext cx="1110927" cy="428263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E8184D-FC8E-7BF7-1DCD-DFDD14BCBBC8}"/>
                  </a:ext>
                </a:extLst>
              </p:cNvPr>
              <p:cNvSpPr/>
              <p:nvPr/>
            </p:nvSpPr>
            <p:spPr>
              <a:xfrm>
                <a:off x="2380096" y="5054111"/>
                <a:ext cx="1110925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E8184D-FC8E-7BF7-1DCD-DFDD14BCB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096" y="5054111"/>
                <a:ext cx="1110925" cy="428263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416E7BA5-88D7-38FA-C784-A921C44C249F}"/>
              </a:ext>
            </a:extLst>
          </p:cNvPr>
          <p:cNvSpPr/>
          <p:nvPr/>
        </p:nvSpPr>
        <p:spPr>
          <a:xfrm>
            <a:off x="2007641" y="4096641"/>
            <a:ext cx="301631" cy="116875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B075DB-0485-A3D4-4000-3483D19597B1}"/>
                  </a:ext>
                </a:extLst>
              </p:cNvPr>
              <p:cNvSpPr txBox="1"/>
              <p:nvPr/>
            </p:nvSpPr>
            <p:spPr>
              <a:xfrm>
                <a:off x="1571164" y="4487491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B075DB-0485-A3D4-4000-3483D1959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164" y="4487491"/>
                <a:ext cx="480020" cy="369332"/>
              </a:xfrm>
              <a:prstGeom prst="rect">
                <a:avLst/>
              </a:prstGeom>
              <a:blipFill>
                <a:blip r:embed="rId5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Left Brace 11">
            <a:extLst>
              <a:ext uri="{FF2B5EF4-FFF2-40B4-BE49-F238E27FC236}">
                <a16:creationId xmlns:a16="http://schemas.microsoft.com/office/drawing/2014/main" id="{2F475A80-EC99-DEB9-C3DE-6831549B112A}"/>
              </a:ext>
            </a:extLst>
          </p:cNvPr>
          <p:cNvSpPr/>
          <p:nvPr/>
        </p:nvSpPr>
        <p:spPr>
          <a:xfrm flipH="1">
            <a:off x="3550344" y="4629549"/>
            <a:ext cx="172090" cy="69173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2E15D3-09CE-5775-F068-5662B5471F19}"/>
                  </a:ext>
                </a:extLst>
              </p:cNvPr>
              <p:cNvSpPr/>
              <p:nvPr/>
            </p:nvSpPr>
            <p:spPr>
              <a:xfrm>
                <a:off x="3728683" y="4759171"/>
                <a:ext cx="878703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2E15D3-09CE-5775-F068-5662B5471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683" y="4759171"/>
                <a:ext cx="878703" cy="428263"/>
              </a:xfrm>
              <a:prstGeom prst="rect">
                <a:avLst/>
              </a:prstGeom>
              <a:blipFill>
                <a:blip r:embed="rId6"/>
                <a:stretch>
                  <a:fillRect l="-14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>
            <a:extLst>
              <a:ext uri="{FF2B5EF4-FFF2-40B4-BE49-F238E27FC236}">
                <a16:creationId xmlns:a16="http://schemas.microsoft.com/office/drawing/2014/main" id="{ABE57FF4-555C-EDA1-7D10-7A932A9013D3}"/>
              </a:ext>
            </a:extLst>
          </p:cNvPr>
          <p:cNvSpPr/>
          <p:nvPr/>
        </p:nvSpPr>
        <p:spPr>
          <a:xfrm>
            <a:off x="3472053" y="3665411"/>
            <a:ext cx="227043" cy="8241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1662FD-9713-AA7F-D854-9730D35726C6}"/>
                  </a:ext>
                </a:extLst>
              </p:cNvPr>
              <p:cNvSpPr/>
              <p:nvPr/>
            </p:nvSpPr>
            <p:spPr>
              <a:xfrm>
                <a:off x="4013714" y="3421192"/>
                <a:ext cx="42384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1662FD-9713-AA7F-D854-9730D3572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14" y="3421192"/>
                <a:ext cx="423849" cy="31645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CA472D-D821-FCEA-FB81-E6EE3002B182}"/>
                  </a:ext>
                </a:extLst>
              </p:cNvPr>
              <p:cNvSpPr/>
              <p:nvPr/>
            </p:nvSpPr>
            <p:spPr>
              <a:xfrm>
                <a:off x="3743856" y="3856139"/>
                <a:ext cx="997444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</m:sSubSup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ECA472D-D821-FCEA-FB81-E6EE3002B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56" y="3856139"/>
                <a:ext cx="997444" cy="316455"/>
              </a:xfrm>
              <a:prstGeom prst="rect">
                <a:avLst/>
              </a:prstGeom>
              <a:blipFill>
                <a:blip r:embed="rId8"/>
                <a:stretch>
                  <a:fillRect b="-185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534A9A-D56B-3844-5C16-4692969D4CC8}"/>
                  </a:ext>
                </a:extLst>
              </p:cNvPr>
              <p:cNvSpPr/>
              <p:nvPr/>
            </p:nvSpPr>
            <p:spPr>
              <a:xfrm>
                <a:off x="3743856" y="4310774"/>
                <a:ext cx="997444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534A9A-D56B-3844-5C16-4692969D4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856" y="4310774"/>
                <a:ext cx="997444" cy="316455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93A33ECA-BA90-7BDE-41B3-1F0B6F04C33C}"/>
              </a:ext>
            </a:extLst>
          </p:cNvPr>
          <p:cNvSpPr/>
          <p:nvPr/>
        </p:nvSpPr>
        <p:spPr>
          <a:xfrm flipH="1">
            <a:off x="4810171" y="4042134"/>
            <a:ext cx="108000" cy="447422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82F6A0-ADA0-49C2-73F6-09807DDE4D04}"/>
                  </a:ext>
                </a:extLst>
              </p:cNvPr>
              <p:cNvSpPr/>
              <p:nvPr/>
            </p:nvSpPr>
            <p:spPr>
              <a:xfrm>
                <a:off x="4922443" y="4051713"/>
                <a:ext cx="81206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82F6A0-ADA0-49C2-73F6-09807DDE4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443" y="4051713"/>
                <a:ext cx="812068" cy="428263"/>
              </a:xfrm>
              <a:prstGeom prst="rect">
                <a:avLst/>
              </a:prstGeom>
              <a:blipFill>
                <a:blip r:embed="rId10"/>
                <a:stretch>
                  <a:fillRect l="-29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819E99-D045-38B8-6144-2B341AD70067}"/>
                  </a:ext>
                </a:extLst>
              </p:cNvPr>
              <p:cNvSpPr/>
              <p:nvPr/>
            </p:nvSpPr>
            <p:spPr>
              <a:xfrm>
                <a:off x="5146386" y="3141907"/>
                <a:ext cx="389414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VN" sz="1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819E99-D045-38B8-6144-2B341AD70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386" y="3141907"/>
                <a:ext cx="389414" cy="2212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264E577-5892-E335-43DB-4B342E0DCFCD}"/>
                  </a:ext>
                </a:extLst>
              </p:cNvPr>
              <p:cNvSpPr/>
              <p:nvPr/>
            </p:nvSpPr>
            <p:spPr>
              <a:xfrm>
                <a:off x="4908976" y="3400983"/>
                <a:ext cx="812068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</m:sSubSup>
                      <m:r>
                        <a:rPr lang="vi-VN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264E577-5892-E335-43DB-4B342E0DC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976" y="3400983"/>
                <a:ext cx="812068" cy="2212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4C038C-E5C8-912C-F5C2-85B629BCB21D}"/>
                  </a:ext>
                </a:extLst>
              </p:cNvPr>
              <p:cNvSpPr/>
              <p:nvPr/>
            </p:nvSpPr>
            <p:spPr>
              <a:xfrm>
                <a:off x="4908976" y="3771909"/>
                <a:ext cx="812068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vi-VN" sz="10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C4C038C-E5C8-912C-F5C2-85B629BCB2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976" y="3771909"/>
                <a:ext cx="812068" cy="221204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e 28">
            <a:extLst>
              <a:ext uri="{FF2B5EF4-FFF2-40B4-BE49-F238E27FC236}">
                <a16:creationId xmlns:a16="http://schemas.microsoft.com/office/drawing/2014/main" id="{A53136CE-6D23-F6E3-369E-D0326E5B07A8}"/>
              </a:ext>
            </a:extLst>
          </p:cNvPr>
          <p:cNvSpPr/>
          <p:nvPr/>
        </p:nvSpPr>
        <p:spPr>
          <a:xfrm>
            <a:off x="4737548" y="3256374"/>
            <a:ext cx="114711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41662B-047C-4E76-F7EB-84BA5610846F}"/>
                  </a:ext>
                </a:extLst>
              </p:cNvPr>
              <p:cNvSpPr txBox="1"/>
              <p:nvPr/>
            </p:nvSpPr>
            <p:spPr>
              <a:xfrm>
                <a:off x="4507089" y="3412023"/>
                <a:ext cx="1715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C41662B-047C-4E76-F7EB-84BA56108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89" y="3412023"/>
                <a:ext cx="17152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0D87F9-EEAF-E750-3BA4-AF3F242F3DBB}"/>
                  </a:ext>
                </a:extLst>
              </p:cNvPr>
              <p:cNvSpPr txBox="1"/>
              <p:nvPr/>
            </p:nvSpPr>
            <p:spPr>
              <a:xfrm>
                <a:off x="2827392" y="4762642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0D87F9-EEAF-E750-3BA4-AF3F242F3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392" y="4762642"/>
                <a:ext cx="21961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EB5D98-5C89-8A23-C249-E9A6D598784C}"/>
                  </a:ext>
                </a:extLst>
              </p:cNvPr>
              <p:cNvSpPr txBox="1"/>
              <p:nvPr/>
            </p:nvSpPr>
            <p:spPr>
              <a:xfrm>
                <a:off x="4118964" y="4053411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0EB5D98-5C89-8A23-C249-E9A6D5987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964" y="4053411"/>
                <a:ext cx="21961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06DD25-B7B0-D408-1C5E-CB9FFF25A5B0}"/>
                  </a:ext>
                </a:extLst>
              </p:cNvPr>
              <p:cNvSpPr txBox="1"/>
              <p:nvPr/>
            </p:nvSpPr>
            <p:spPr>
              <a:xfrm>
                <a:off x="5245470" y="350426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806DD25-B7B0-D408-1C5E-CB9FFF2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470" y="3504266"/>
                <a:ext cx="21961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094D93-AE2F-DDCE-45BE-653BB3C8BDEC}"/>
                  </a:ext>
                </a:extLst>
              </p:cNvPr>
              <p:cNvSpPr txBox="1"/>
              <p:nvPr/>
            </p:nvSpPr>
            <p:spPr>
              <a:xfrm>
                <a:off x="1544934" y="2347527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b="1" i="1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0094D93-AE2F-DDCE-45BE-653BB3C8B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34" y="2347527"/>
                <a:ext cx="480020" cy="369332"/>
              </a:xfrm>
              <a:prstGeom prst="rect">
                <a:avLst/>
              </a:prstGeom>
              <a:blipFill>
                <a:blip r:embed="rId18"/>
                <a:stretch>
                  <a:fillRect l="-2564" r="-2564" b="-1290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C58074F-C79D-28D8-7079-B0685479506F}"/>
              </a:ext>
            </a:extLst>
          </p:cNvPr>
          <p:cNvCxnSpPr>
            <a:cxnSpLocks/>
          </p:cNvCxnSpPr>
          <p:nvPr/>
        </p:nvCxnSpPr>
        <p:spPr>
          <a:xfrm>
            <a:off x="2024151" y="2530037"/>
            <a:ext cx="234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E17DFF7-817A-1DCC-1775-6487AF95F5F6}"/>
                  </a:ext>
                </a:extLst>
              </p:cNvPr>
              <p:cNvSpPr/>
              <p:nvPr/>
            </p:nvSpPr>
            <p:spPr>
              <a:xfrm>
                <a:off x="2443844" y="2300635"/>
                <a:ext cx="60304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E17DFF7-817A-1DCC-1775-6487AF95F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844" y="2300635"/>
                <a:ext cx="603040" cy="4282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BE79DF-3CF6-0F01-3A53-F0F56168DAD3}"/>
                  </a:ext>
                </a:extLst>
              </p:cNvPr>
              <p:cNvSpPr/>
              <p:nvPr/>
            </p:nvSpPr>
            <p:spPr>
              <a:xfrm>
                <a:off x="3454495" y="2297683"/>
                <a:ext cx="60304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5BE79DF-3CF6-0F01-3A53-F0F56168DA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95" y="2297683"/>
                <a:ext cx="603040" cy="42826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5839AF-5471-F00E-960E-13CF4DC46779}"/>
              </a:ext>
            </a:extLst>
          </p:cNvPr>
          <p:cNvCxnSpPr>
            <a:cxnSpLocks/>
          </p:cNvCxnSpPr>
          <p:nvPr/>
        </p:nvCxnSpPr>
        <p:spPr>
          <a:xfrm>
            <a:off x="4829142" y="2530038"/>
            <a:ext cx="122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8C9B189-32B3-680E-C254-D3FB434808F4}"/>
                  </a:ext>
                </a:extLst>
              </p:cNvPr>
              <p:cNvSpPr/>
              <p:nvPr/>
            </p:nvSpPr>
            <p:spPr>
              <a:xfrm>
                <a:off x="5071964" y="2315906"/>
                <a:ext cx="758833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8C9B189-32B3-680E-C254-D3FB43480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964" y="2315906"/>
                <a:ext cx="758833" cy="4282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73CCD5B-2EFB-D69F-C0B3-166AC0D364DB}"/>
                  </a:ext>
                </a:extLst>
              </p:cNvPr>
              <p:cNvSpPr txBox="1"/>
              <p:nvPr/>
            </p:nvSpPr>
            <p:spPr>
              <a:xfrm>
                <a:off x="4491369" y="2347327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73CCD5B-2EFB-D69F-C0B3-166AC0D3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69" y="2347327"/>
                <a:ext cx="21961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ight Bracket 72">
            <a:extLst>
              <a:ext uri="{FF2B5EF4-FFF2-40B4-BE49-F238E27FC236}">
                <a16:creationId xmlns:a16="http://schemas.microsoft.com/office/drawing/2014/main" id="{DDDAA02E-FFF9-BD1F-D3E2-057303C931FC}"/>
              </a:ext>
            </a:extLst>
          </p:cNvPr>
          <p:cNvSpPr/>
          <p:nvPr/>
        </p:nvSpPr>
        <p:spPr>
          <a:xfrm>
            <a:off x="5828646" y="3486507"/>
            <a:ext cx="64736" cy="198462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C1F72DC-7C79-92FD-7FF7-89C374BD2D43}"/>
                  </a:ext>
                </a:extLst>
              </p:cNvPr>
              <p:cNvSpPr txBox="1"/>
              <p:nvPr/>
            </p:nvSpPr>
            <p:spPr>
              <a:xfrm>
                <a:off x="5895359" y="4261526"/>
                <a:ext cx="80913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C1F72DC-7C79-92FD-7FF7-89C374BD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359" y="4261526"/>
                <a:ext cx="809135" cy="506870"/>
              </a:xfrm>
              <a:prstGeom prst="rect">
                <a:avLst/>
              </a:prstGeom>
              <a:blipFill>
                <a:blip r:embed="rId23"/>
                <a:stretch>
                  <a:fillRect l="-3125" r="-56250" b="-487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2D98E47-E1CB-2B76-B05C-840401B49641}"/>
              </a:ext>
            </a:extLst>
          </p:cNvPr>
          <p:cNvCxnSpPr>
            <a:cxnSpLocks/>
          </p:cNvCxnSpPr>
          <p:nvPr/>
        </p:nvCxnSpPr>
        <p:spPr>
          <a:xfrm flipV="1">
            <a:off x="1570713" y="3108202"/>
            <a:ext cx="0" cy="246572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293FB6F-55C0-ED81-1AC3-A1E2F7B9CFA2}"/>
              </a:ext>
            </a:extLst>
          </p:cNvPr>
          <p:cNvSpPr txBox="1"/>
          <p:nvPr/>
        </p:nvSpPr>
        <p:spPr>
          <a:xfrm rot="16200000">
            <a:off x="970908" y="4140071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BB2677E-C092-AC31-1F69-6ED6F4CF7A5C}"/>
                  </a:ext>
                </a:extLst>
              </p:cNvPr>
              <p:cNvSpPr txBox="1"/>
              <p:nvPr/>
            </p:nvSpPr>
            <p:spPr>
              <a:xfrm>
                <a:off x="1544934" y="1809178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b="1" i="1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BB2677E-C092-AC31-1F69-6ED6F4CF7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34" y="1809178"/>
                <a:ext cx="480020" cy="369332"/>
              </a:xfrm>
              <a:prstGeom prst="rect">
                <a:avLst/>
              </a:prstGeom>
              <a:blipFill>
                <a:blip r:embed="rId5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C21764-A94F-B8D8-2B4A-1FD3A3A0484F}"/>
              </a:ext>
            </a:extLst>
          </p:cNvPr>
          <p:cNvCxnSpPr>
            <a:cxnSpLocks/>
          </p:cNvCxnSpPr>
          <p:nvPr/>
        </p:nvCxnSpPr>
        <p:spPr>
          <a:xfrm>
            <a:off x="2024151" y="1991688"/>
            <a:ext cx="234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88D0EA1-E2FF-74BA-E41C-4875A6CF1074}"/>
                  </a:ext>
                </a:extLst>
              </p:cNvPr>
              <p:cNvSpPr/>
              <p:nvPr/>
            </p:nvSpPr>
            <p:spPr>
              <a:xfrm>
                <a:off x="2198247" y="1762286"/>
                <a:ext cx="113134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88D0EA1-E2FF-74BA-E41C-4875A6CF1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247" y="1762286"/>
                <a:ext cx="1131348" cy="428263"/>
              </a:xfrm>
              <a:prstGeom prst="rect">
                <a:avLst/>
              </a:prstGeom>
              <a:blipFill>
                <a:blip r:embed="rId24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5C86AB-CA12-531D-705F-75690A16680B}"/>
                  </a:ext>
                </a:extLst>
              </p:cNvPr>
              <p:cNvSpPr/>
              <p:nvPr/>
            </p:nvSpPr>
            <p:spPr>
              <a:xfrm>
                <a:off x="3453043" y="1759334"/>
                <a:ext cx="60304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35C86AB-CA12-531D-705F-75690A1668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43" y="1759334"/>
                <a:ext cx="603040" cy="42826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A487BCE-DD13-47CA-A782-7BE9E7D7AA82}"/>
              </a:ext>
            </a:extLst>
          </p:cNvPr>
          <p:cNvCxnSpPr>
            <a:cxnSpLocks/>
          </p:cNvCxnSpPr>
          <p:nvPr/>
        </p:nvCxnSpPr>
        <p:spPr>
          <a:xfrm>
            <a:off x="4829142" y="1991689"/>
            <a:ext cx="122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360E30D-D14D-FE1F-3423-2938C8A662AF}"/>
                  </a:ext>
                </a:extLst>
              </p:cNvPr>
              <p:cNvSpPr/>
              <p:nvPr/>
            </p:nvSpPr>
            <p:spPr>
              <a:xfrm>
                <a:off x="5071964" y="1777557"/>
                <a:ext cx="758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360E30D-D14D-FE1F-3423-2938C8A66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964" y="1777557"/>
                <a:ext cx="758835" cy="428263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87E512D-AFAF-58AE-1018-58933DDD7D07}"/>
                  </a:ext>
                </a:extLst>
              </p:cNvPr>
              <p:cNvSpPr txBox="1"/>
              <p:nvPr/>
            </p:nvSpPr>
            <p:spPr>
              <a:xfrm>
                <a:off x="4491369" y="1808978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87E512D-AFAF-58AE-1018-58933DDD7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369" y="1808978"/>
                <a:ext cx="219611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87BEA28-9EAE-708A-8998-5B9CAB677139}"/>
                  </a:ext>
                </a:extLst>
              </p:cNvPr>
              <p:cNvSpPr txBox="1"/>
              <p:nvPr/>
            </p:nvSpPr>
            <p:spPr>
              <a:xfrm>
                <a:off x="1544934" y="1099123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b="1" i="1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87BEA28-9EAE-708A-8998-5B9CAB677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34" y="1099123"/>
                <a:ext cx="495370" cy="369332"/>
              </a:xfrm>
              <a:prstGeom prst="rect">
                <a:avLst/>
              </a:prstGeom>
              <a:blipFill>
                <a:blip r:embed="rId28"/>
                <a:stretch>
                  <a:fillRect l="-2500" r="-2500"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B08FDD5-40DE-9A4D-903B-AB238F1A508C}"/>
              </a:ext>
            </a:extLst>
          </p:cNvPr>
          <p:cNvCxnSpPr>
            <a:cxnSpLocks/>
          </p:cNvCxnSpPr>
          <p:nvPr/>
        </p:nvCxnSpPr>
        <p:spPr>
          <a:xfrm>
            <a:off x="2039501" y="1293356"/>
            <a:ext cx="234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317CEB3-4501-9C39-98F9-6FB1E0807EA4}"/>
                  </a:ext>
                </a:extLst>
              </p:cNvPr>
              <p:cNvSpPr/>
              <p:nvPr/>
            </p:nvSpPr>
            <p:spPr>
              <a:xfrm>
                <a:off x="2198247" y="1063954"/>
                <a:ext cx="113134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317CEB3-4501-9C39-98F9-6FB1E0807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247" y="1063954"/>
                <a:ext cx="1131348" cy="428263"/>
              </a:xfrm>
              <a:prstGeom prst="rect">
                <a:avLst/>
              </a:prstGeom>
              <a:blipFill>
                <a:blip r:embed="rId29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FFD5F7B-DB4F-E2BE-DC4E-11F98A1071BD}"/>
                  </a:ext>
                </a:extLst>
              </p:cNvPr>
              <p:cNvSpPr/>
              <p:nvPr/>
            </p:nvSpPr>
            <p:spPr>
              <a:xfrm>
                <a:off x="3446102" y="1061014"/>
                <a:ext cx="60304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FFD5F7B-DB4F-E2BE-DC4E-11F98A107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102" y="1061014"/>
                <a:ext cx="603040" cy="428263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00F4AC9-5863-F673-2999-C20CF94B922D}"/>
              </a:ext>
            </a:extLst>
          </p:cNvPr>
          <p:cNvCxnSpPr>
            <a:cxnSpLocks/>
          </p:cNvCxnSpPr>
          <p:nvPr/>
        </p:nvCxnSpPr>
        <p:spPr>
          <a:xfrm>
            <a:off x="4844492" y="1293357"/>
            <a:ext cx="122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0757809-214B-9C38-BA0C-06ABB1DB4EBE}"/>
                  </a:ext>
                </a:extLst>
              </p:cNvPr>
              <p:cNvSpPr/>
              <p:nvPr/>
            </p:nvSpPr>
            <p:spPr>
              <a:xfrm>
                <a:off x="5071475" y="1079225"/>
                <a:ext cx="75932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70757809-214B-9C38-BA0C-06ABB1DB4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475" y="1079225"/>
                <a:ext cx="759325" cy="428263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4D74F1-4EEA-3BEF-8E72-4D099EA535A4}"/>
                  </a:ext>
                </a:extLst>
              </p:cNvPr>
              <p:cNvSpPr txBox="1"/>
              <p:nvPr/>
            </p:nvSpPr>
            <p:spPr>
              <a:xfrm>
                <a:off x="4496152" y="111064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4D74F1-4EEA-3BEF-8E72-4D099EA53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152" y="1110646"/>
                <a:ext cx="219611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FD502D8-CE8C-B2F4-E904-602B4C6B145D}"/>
                  </a:ext>
                </a:extLst>
              </p:cNvPr>
              <p:cNvSpPr txBox="1"/>
              <p:nvPr/>
            </p:nvSpPr>
            <p:spPr>
              <a:xfrm rot="5400000">
                <a:off x="2734414" y="148295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FD502D8-CE8C-B2F4-E904-602B4C6B1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734414" y="1482950"/>
                <a:ext cx="219611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0026D15-F0D4-55DD-B0CF-4E1C8F7573D1}"/>
                  </a:ext>
                </a:extLst>
              </p:cNvPr>
              <p:cNvSpPr txBox="1"/>
              <p:nvPr/>
            </p:nvSpPr>
            <p:spPr>
              <a:xfrm>
                <a:off x="1544934" y="427904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1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b="1" i="1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0026D15-F0D4-55DD-B0CF-4E1C8F757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934" y="427904"/>
                <a:ext cx="495370" cy="369332"/>
              </a:xfrm>
              <a:prstGeom prst="rect">
                <a:avLst/>
              </a:prstGeom>
              <a:blipFill>
                <a:blip r:embed="rId28"/>
                <a:stretch>
                  <a:fillRect l="-2500" r="-2500"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AD799D7-EFE2-B225-4B3D-C82F82A50C64}"/>
              </a:ext>
            </a:extLst>
          </p:cNvPr>
          <p:cNvCxnSpPr>
            <a:cxnSpLocks/>
          </p:cNvCxnSpPr>
          <p:nvPr/>
        </p:nvCxnSpPr>
        <p:spPr>
          <a:xfrm>
            <a:off x="2039501" y="610414"/>
            <a:ext cx="2196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C2AD5B8-E9A1-22E7-CB8D-66F1E1DA250B}"/>
                  </a:ext>
                </a:extLst>
              </p:cNvPr>
              <p:cNvSpPr/>
              <p:nvPr/>
            </p:nvSpPr>
            <p:spPr>
              <a:xfrm>
                <a:off x="2442689" y="381012"/>
                <a:ext cx="604196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C2AD5B8-E9A1-22E7-CB8D-66F1E1DA2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9" y="381012"/>
                <a:ext cx="604196" cy="428263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1E4B653-51E7-92B1-8A6C-24FE3436A459}"/>
                  </a:ext>
                </a:extLst>
              </p:cNvPr>
              <p:cNvSpPr/>
              <p:nvPr/>
            </p:nvSpPr>
            <p:spPr>
              <a:xfrm>
                <a:off x="3451887" y="378060"/>
                <a:ext cx="604196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61E4B653-51E7-92B1-8A6C-24FE3436A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887" y="378060"/>
                <a:ext cx="604196" cy="428263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E01BB76-2663-1FB1-4EB0-7AFB90CC2BC7}"/>
              </a:ext>
            </a:extLst>
          </p:cNvPr>
          <p:cNvCxnSpPr>
            <a:cxnSpLocks/>
          </p:cNvCxnSpPr>
          <p:nvPr/>
        </p:nvCxnSpPr>
        <p:spPr>
          <a:xfrm flipV="1">
            <a:off x="4629743" y="610415"/>
            <a:ext cx="1656000" cy="158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CDC6C88-7CC8-2B6A-8BA8-006AF470830C}"/>
                  </a:ext>
                </a:extLst>
              </p:cNvPr>
              <p:cNvSpPr/>
              <p:nvPr/>
            </p:nvSpPr>
            <p:spPr>
              <a:xfrm>
                <a:off x="4744739" y="396283"/>
                <a:ext cx="142930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CDC6C88-7CC8-2B6A-8BA8-006AF4708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739" y="396283"/>
                <a:ext cx="1429305" cy="428263"/>
              </a:xfrm>
              <a:prstGeom prst="rect">
                <a:avLst/>
              </a:prstGeom>
              <a:blipFill>
                <a:blip r:embed="rId36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459505-5815-6C44-473A-E178C74045F6}"/>
                  </a:ext>
                </a:extLst>
              </p:cNvPr>
              <p:cNvSpPr txBox="1"/>
              <p:nvPr/>
            </p:nvSpPr>
            <p:spPr>
              <a:xfrm>
                <a:off x="4304336" y="418811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4459505-5815-6C44-473A-E178C7404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336" y="418811"/>
                <a:ext cx="219611" cy="27699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BEE78BB-376F-900A-5ED4-F4268D65EAEB}"/>
                  </a:ext>
                </a:extLst>
              </p:cNvPr>
              <p:cNvSpPr txBox="1"/>
              <p:nvPr/>
            </p:nvSpPr>
            <p:spPr>
              <a:xfrm rot="5400000">
                <a:off x="2710969" y="800909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BEE78BB-376F-900A-5ED4-F4268D65E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710969" y="800909"/>
                <a:ext cx="219611" cy="27699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8189261-AEEB-6C3D-3AB3-B42F2ED16786}"/>
              </a:ext>
            </a:extLst>
          </p:cNvPr>
          <p:cNvCxnSpPr>
            <a:cxnSpLocks/>
          </p:cNvCxnSpPr>
          <p:nvPr/>
        </p:nvCxnSpPr>
        <p:spPr>
          <a:xfrm flipV="1">
            <a:off x="1559537" y="5661266"/>
            <a:ext cx="0" cy="2389946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ABEED39-3E34-4D00-CB8A-6BA9C31794CB}"/>
              </a:ext>
            </a:extLst>
          </p:cNvPr>
          <p:cNvSpPr txBox="1"/>
          <p:nvPr/>
        </p:nvSpPr>
        <p:spPr>
          <a:xfrm rot="16200000">
            <a:off x="921973" y="1566349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114F071-4937-599C-A0DB-CC3CA7F93574}"/>
                  </a:ext>
                </a:extLst>
              </p:cNvPr>
              <p:cNvSpPr/>
              <p:nvPr/>
            </p:nvSpPr>
            <p:spPr>
              <a:xfrm>
                <a:off x="4845977" y="6404905"/>
                <a:ext cx="664361" cy="3202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114F071-4937-599C-A0DB-CC3CA7F93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977" y="6404905"/>
                <a:ext cx="664361" cy="320207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996DAE8-4FBF-8FB3-F200-1773444FACD8}"/>
                  </a:ext>
                </a:extLst>
              </p:cNvPr>
              <p:cNvSpPr/>
              <p:nvPr/>
            </p:nvSpPr>
            <p:spPr>
              <a:xfrm>
                <a:off x="4485282" y="6839384"/>
                <a:ext cx="1433621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p>
                    </m:sSubSup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1996DAE8-4FBF-8FB3-F200-1773444FA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82" y="6839384"/>
                <a:ext cx="1433621" cy="428263"/>
              </a:xfrm>
              <a:prstGeom prst="rect">
                <a:avLst/>
              </a:prstGeom>
              <a:blipFill>
                <a:blip r:embed="rId40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CC75511-56FD-41DB-D1E8-CEB751D9FE66}"/>
                  </a:ext>
                </a:extLst>
              </p:cNvPr>
              <p:cNvSpPr/>
              <p:nvPr/>
            </p:nvSpPr>
            <p:spPr>
              <a:xfrm>
                <a:off x="4485283" y="7476619"/>
                <a:ext cx="1442630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BCC75511-56FD-41DB-D1E8-CEB751D9F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283" y="7476619"/>
                <a:ext cx="1442630" cy="428263"/>
              </a:xfrm>
              <a:prstGeom prst="rect">
                <a:avLst/>
              </a:prstGeom>
              <a:blipFill>
                <a:blip r:embed="rId41"/>
                <a:stretch>
                  <a:fillRect r="-2586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Left Brace 181">
            <a:extLst>
              <a:ext uri="{FF2B5EF4-FFF2-40B4-BE49-F238E27FC236}">
                <a16:creationId xmlns:a16="http://schemas.microsoft.com/office/drawing/2014/main" id="{7AAE3C9D-C1A5-27E3-4822-2A19F690680A}"/>
              </a:ext>
            </a:extLst>
          </p:cNvPr>
          <p:cNvSpPr/>
          <p:nvPr/>
        </p:nvSpPr>
        <p:spPr>
          <a:xfrm>
            <a:off x="4291951" y="7056838"/>
            <a:ext cx="131293" cy="69173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A49A315-FAAB-7DD5-A282-BEECE0C110F3}"/>
                  </a:ext>
                </a:extLst>
              </p:cNvPr>
              <p:cNvSpPr/>
              <p:nvPr/>
            </p:nvSpPr>
            <p:spPr>
              <a:xfrm>
                <a:off x="3446003" y="7183023"/>
                <a:ext cx="90446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AA49A315-FAAB-7DD5-A282-BEECE0C11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003" y="7183023"/>
                <a:ext cx="904469" cy="428263"/>
              </a:xfrm>
              <a:prstGeom prst="rect">
                <a:avLst/>
              </a:prstGeom>
              <a:blipFill>
                <a:blip r:embed="rId42"/>
                <a:stretch>
                  <a:fillRect l="-4167"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Left Brace 183">
            <a:extLst>
              <a:ext uri="{FF2B5EF4-FFF2-40B4-BE49-F238E27FC236}">
                <a16:creationId xmlns:a16="http://schemas.microsoft.com/office/drawing/2014/main" id="{42DAC8D2-39E0-0450-958C-78A10E988A85}"/>
              </a:ext>
            </a:extLst>
          </p:cNvPr>
          <p:cNvSpPr/>
          <p:nvPr/>
        </p:nvSpPr>
        <p:spPr>
          <a:xfrm flipH="1">
            <a:off x="4323838" y="6087429"/>
            <a:ext cx="128425" cy="891572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D6CFFBE-98CB-5DEA-591B-FE0901139BF1}"/>
                  </a:ext>
                </a:extLst>
              </p:cNvPr>
              <p:cNvSpPr/>
              <p:nvPr/>
            </p:nvSpPr>
            <p:spPr>
              <a:xfrm>
                <a:off x="3391774" y="5984995"/>
                <a:ext cx="574258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BD6CFFBE-98CB-5DEA-591B-FE0901139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74" y="5984995"/>
                <a:ext cx="574258" cy="316455"/>
              </a:xfrm>
              <a:prstGeom prst="rect">
                <a:avLst/>
              </a:prstGeom>
              <a:blipFill>
                <a:blip r:embed="rId43"/>
                <a:stretch>
                  <a:fillRect l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234AE6DC-9718-4662-9E03-3FB9F315E595}"/>
                  </a:ext>
                </a:extLst>
              </p:cNvPr>
              <p:cNvSpPr/>
              <p:nvPr/>
            </p:nvSpPr>
            <p:spPr>
              <a:xfrm>
                <a:off x="3022457" y="6408657"/>
                <a:ext cx="1214690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sup>
                      </m:sSubSup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234AE6DC-9718-4662-9E03-3FB9F315E5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457" y="6408657"/>
                <a:ext cx="1214690" cy="316455"/>
              </a:xfrm>
              <a:prstGeom prst="rect">
                <a:avLst/>
              </a:prstGeom>
              <a:blipFill>
                <a:blip r:embed="rId44"/>
                <a:stretch>
                  <a:fillRect l="-2041" b="-1851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58D80AB-C6BC-22E9-55C2-1C920A1FB5D3}"/>
                  </a:ext>
                </a:extLst>
              </p:cNvPr>
              <p:cNvSpPr/>
              <p:nvPr/>
            </p:nvSpPr>
            <p:spPr>
              <a:xfrm>
                <a:off x="3022457" y="6863292"/>
                <a:ext cx="1214690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  <m:sup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58D80AB-C6BC-22E9-55C2-1C920A1FB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2457" y="6863292"/>
                <a:ext cx="1214690" cy="316455"/>
              </a:xfrm>
              <a:prstGeom prst="rect">
                <a:avLst/>
              </a:prstGeom>
              <a:blipFill>
                <a:blip r:embed="rId45"/>
                <a:stretch>
                  <a:fillRect l="-2041"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60728F3-6FA8-2B35-5623-274428CC311F}"/>
                  </a:ext>
                </a:extLst>
              </p:cNvPr>
              <p:cNvSpPr/>
              <p:nvPr/>
            </p:nvSpPr>
            <p:spPr>
              <a:xfrm>
                <a:off x="2035411" y="6580027"/>
                <a:ext cx="863361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60728F3-6FA8-2B35-5623-274428CC3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11" y="6580027"/>
                <a:ext cx="863361" cy="428263"/>
              </a:xfrm>
              <a:prstGeom prst="rect">
                <a:avLst/>
              </a:prstGeom>
              <a:blipFill>
                <a:blip r:embed="rId46"/>
                <a:stretch>
                  <a:fillRect l="-5797"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0925014-EF6B-E3B2-8F7C-9B4EA2E35F75}"/>
                  </a:ext>
                </a:extLst>
              </p:cNvPr>
              <p:cNvSpPr/>
              <p:nvPr/>
            </p:nvSpPr>
            <p:spPr>
              <a:xfrm>
                <a:off x="2198246" y="5715679"/>
                <a:ext cx="507473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 sz="1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20925014-EF6B-E3B2-8F7C-9B4EA2E35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246" y="5715679"/>
                <a:ext cx="507473" cy="221204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303BD1F4-BAF8-5D28-5996-78D87E39F53C}"/>
                  </a:ext>
                </a:extLst>
              </p:cNvPr>
              <p:cNvSpPr/>
              <p:nvPr/>
            </p:nvSpPr>
            <p:spPr>
              <a:xfrm>
                <a:off x="2087375" y="5974755"/>
                <a:ext cx="740017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vi-VN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en-VN" sz="1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303BD1F4-BAF8-5D28-5996-78D87E39F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75" y="5974755"/>
                <a:ext cx="740017" cy="221204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CAD6213-7D37-E884-56CF-2011457C7162}"/>
                  </a:ext>
                </a:extLst>
              </p:cNvPr>
              <p:cNvSpPr/>
              <p:nvPr/>
            </p:nvSpPr>
            <p:spPr>
              <a:xfrm>
                <a:off x="2087375" y="6345681"/>
                <a:ext cx="740017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vi-VN" sz="1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vi-VN" sz="1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vi-VN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sz="10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</m:oMath>
                  </m:oMathPara>
                </a14:m>
                <a:endParaRPr lang="en-VN" sz="10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CAD6213-7D37-E884-56CF-2011457C7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375" y="6345681"/>
                <a:ext cx="740017" cy="221204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Left Brace 192">
            <a:extLst>
              <a:ext uri="{FF2B5EF4-FFF2-40B4-BE49-F238E27FC236}">
                <a16:creationId xmlns:a16="http://schemas.microsoft.com/office/drawing/2014/main" id="{7974F26C-6574-EEF2-3E71-E4BF3CAF4CB0}"/>
              </a:ext>
            </a:extLst>
          </p:cNvPr>
          <p:cNvSpPr/>
          <p:nvPr/>
        </p:nvSpPr>
        <p:spPr>
          <a:xfrm>
            <a:off x="1905786" y="5830146"/>
            <a:ext cx="114711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74751A9F-3177-AD5D-6D67-346E684430E0}"/>
              </a:ext>
            </a:extLst>
          </p:cNvPr>
          <p:cNvCxnSpPr>
            <a:cxnSpLocks/>
          </p:cNvCxnSpPr>
          <p:nvPr/>
        </p:nvCxnSpPr>
        <p:spPr>
          <a:xfrm>
            <a:off x="1510199" y="2989854"/>
            <a:ext cx="4935514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AA4DD431-2F83-2618-BF7B-73BB6E27BCB1}"/>
                  </a:ext>
                </a:extLst>
              </p:cNvPr>
              <p:cNvSpPr txBox="1"/>
              <p:nvPr/>
            </p:nvSpPr>
            <p:spPr>
              <a:xfrm>
                <a:off x="5139406" y="7185150"/>
                <a:ext cx="680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AA4DD431-2F83-2618-BF7B-73BB6E27B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406" y="7185150"/>
                <a:ext cx="680384" cy="276999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F95E6160-E296-7FDF-F471-E0A79C3492A1}"/>
                  </a:ext>
                </a:extLst>
              </p:cNvPr>
              <p:cNvSpPr txBox="1"/>
              <p:nvPr/>
            </p:nvSpPr>
            <p:spPr>
              <a:xfrm>
                <a:off x="3276181" y="6605929"/>
                <a:ext cx="6898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F95E6160-E296-7FDF-F471-E0A79C349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181" y="6605929"/>
                <a:ext cx="689850" cy="276999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0D855E6-F52A-7F83-75D3-6730748F49E4}"/>
                  </a:ext>
                </a:extLst>
              </p:cNvPr>
              <p:cNvSpPr txBox="1"/>
              <p:nvPr/>
            </p:nvSpPr>
            <p:spPr>
              <a:xfrm>
                <a:off x="2358919" y="6078038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0D855E6-F52A-7F83-75D3-6730748F4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919" y="6078038"/>
                <a:ext cx="219611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5069DA1-96FB-5897-0A88-72421AB9371C}"/>
                  </a:ext>
                </a:extLst>
              </p:cNvPr>
              <p:cNvSpPr txBox="1"/>
              <p:nvPr/>
            </p:nvSpPr>
            <p:spPr>
              <a:xfrm>
                <a:off x="3581047" y="8060242"/>
                <a:ext cx="532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5069DA1-96FB-5897-0A88-72421AB9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47" y="8060242"/>
                <a:ext cx="532272" cy="369332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0" name="Right Bracket 199">
            <a:extLst>
              <a:ext uri="{FF2B5EF4-FFF2-40B4-BE49-F238E27FC236}">
                <a16:creationId xmlns:a16="http://schemas.microsoft.com/office/drawing/2014/main" id="{E2573AD8-4CC7-1904-4400-9DC383966AE8}"/>
              </a:ext>
            </a:extLst>
          </p:cNvPr>
          <p:cNvSpPr/>
          <p:nvPr/>
        </p:nvSpPr>
        <p:spPr>
          <a:xfrm>
            <a:off x="6019886" y="5816468"/>
            <a:ext cx="64736" cy="208800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8375FEA7-E3A2-45A4-F926-28019BC18FC1}"/>
                  </a:ext>
                </a:extLst>
              </p:cNvPr>
              <p:cNvSpPr txBox="1"/>
              <p:nvPr/>
            </p:nvSpPr>
            <p:spPr>
              <a:xfrm>
                <a:off x="6098872" y="6672211"/>
                <a:ext cx="170076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{|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⟩}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8375FEA7-E3A2-45A4-F926-28019BC18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872" y="6672211"/>
                <a:ext cx="1700760" cy="506870"/>
              </a:xfrm>
              <a:prstGeom prst="rect">
                <a:avLst/>
              </a:prstGeom>
              <a:blipFill>
                <a:blip r:embed="rId53"/>
                <a:stretch>
                  <a:fillRect l="-1493" r="-6716" b="-243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E7E76C4-7E08-A437-8400-D5E37299BA41}"/>
              </a:ext>
            </a:extLst>
          </p:cNvPr>
          <p:cNvCxnSpPr>
            <a:cxnSpLocks/>
          </p:cNvCxnSpPr>
          <p:nvPr/>
        </p:nvCxnSpPr>
        <p:spPr>
          <a:xfrm>
            <a:off x="1570713" y="5573922"/>
            <a:ext cx="4357200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BB8FA038-7AE7-EA4C-A5E0-A5F2695B4B86}"/>
              </a:ext>
            </a:extLst>
          </p:cNvPr>
          <p:cNvCxnSpPr>
            <a:cxnSpLocks/>
          </p:cNvCxnSpPr>
          <p:nvPr/>
        </p:nvCxnSpPr>
        <p:spPr>
          <a:xfrm>
            <a:off x="1555152" y="8051212"/>
            <a:ext cx="4618892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77DB0A7-6B50-33A1-2460-B35F939E46C5}"/>
              </a:ext>
            </a:extLst>
          </p:cNvPr>
          <p:cNvCxnSpPr>
            <a:cxnSpLocks/>
          </p:cNvCxnSpPr>
          <p:nvPr/>
        </p:nvCxnSpPr>
        <p:spPr>
          <a:xfrm flipV="1">
            <a:off x="1530050" y="444489"/>
            <a:ext cx="0" cy="2545365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1D7B4F02-3122-D1B4-29A7-60F7B63D36EC}"/>
              </a:ext>
            </a:extLst>
          </p:cNvPr>
          <p:cNvSpPr txBox="1"/>
          <p:nvPr/>
        </p:nvSpPr>
        <p:spPr>
          <a:xfrm rot="16200000">
            <a:off x="942202" y="6750970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FD2EB39-233A-BFE1-2A91-C06C1E3CFECA}"/>
              </a:ext>
            </a:extLst>
          </p:cNvPr>
          <p:cNvSpPr txBox="1"/>
          <p:nvPr/>
        </p:nvSpPr>
        <p:spPr>
          <a:xfrm>
            <a:off x="798942" y="4117413"/>
            <a:ext cx="4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(b)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E857A0C-BE9F-AA4C-A02F-F76671E2DBE6}"/>
              </a:ext>
            </a:extLst>
          </p:cNvPr>
          <p:cNvSpPr txBox="1"/>
          <p:nvPr/>
        </p:nvSpPr>
        <p:spPr>
          <a:xfrm>
            <a:off x="840812" y="6773878"/>
            <a:ext cx="4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(c)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61464EDA-FF68-36C3-507C-71D96F73D5E1}"/>
              </a:ext>
            </a:extLst>
          </p:cNvPr>
          <p:cNvSpPr txBox="1"/>
          <p:nvPr/>
        </p:nvSpPr>
        <p:spPr>
          <a:xfrm>
            <a:off x="781030" y="1575968"/>
            <a:ext cx="4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(a)</a:t>
            </a:r>
          </a:p>
        </p:txBody>
      </p:sp>
      <p:sp>
        <p:nvSpPr>
          <p:cNvPr id="235" name="Right Bracket 234">
            <a:extLst>
              <a:ext uri="{FF2B5EF4-FFF2-40B4-BE49-F238E27FC236}">
                <a16:creationId xmlns:a16="http://schemas.microsoft.com/office/drawing/2014/main" id="{9839EA18-B6ED-5F30-1145-C0A2825E3879}"/>
              </a:ext>
            </a:extLst>
          </p:cNvPr>
          <p:cNvSpPr/>
          <p:nvPr/>
        </p:nvSpPr>
        <p:spPr>
          <a:xfrm>
            <a:off x="6371161" y="400831"/>
            <a:ext cx="64736" cy="234000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F9E658E-A086-FB39-6801-A4A84E715596}"/>
                  </a:ext>
                </a:extLst>
              </p:cNvPr>
              <p:cNvSpPr txBox="1"/>
              <p:nvPr/>
            </p:nvSpPr>
            <p:spPr>
              <a:xfrm>
                <a:off x="6445713" y="1287357"/>
                <a:ext cx="80913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AF9E658E-A086-FB39-6801-A4A84E715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13" y="1287357"/>
                <a:ext cx="809135" cy="506870"/>
              </a:xfrm>
              <a:prstGeom prst="rect">
                <a:avLst/>
              </a:prstGeom>
              <a:blipFill>
                <a:blip r:embed="rId54"/>
                <a:stretch>
                  <a:fillRect l="-3077" r="-55385" b="-487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EC0F14F-AE98-7A52-F499-01F1832CC459}"/>
                  </a:ext>
                </a:extLst>
              </p:cNvPr>
              <p:cNvSpPr txBox="1"/>
              <p:nvPr/>
            </p:nvSpPr>
            <p:spPr>
              <a:xfrm>
                <a:off x="1536445" y="5996170"/>
                <a:ext cx="40068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40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2EC0F14F-AE98-7A52-F499-01F1832CC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445" y="5996170"/>
                <a:ext cx="400685" cy="307777"/>
              </a:xfrm>
              <a:prstGeom prst="rect">
                <a:avLst/>
              </a:prstGeom>
              <a:blipFill>
                <a:blip r:embed="rId5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1872A359-FCBD-9BB9-1896-7DEE54314352}"/>
                  </a:ext>
                </a:extLst>
              </p:cNvPr>
              <p:cNvSpPr txBox="1"/>
              <p:nvPr/>
            </p:nvSpPr>
            <p:spPr>
              <a:xfrm>
                <a:off x="1212779" y="8083646"/>
                <a:ext cx="6703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1872A359-FCBD-9BB9-1896-7DEE54314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779" y="8083646"/>
                <a:ext cx="670366" cy="369332"/>
              </a:xfrm>
              <a:prstGeom prst="rect">
                <a:avLst/>
              </a:prstGeom>
              <a:blipFill>
                <a:blip r:embed="rId5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B55BB86D-28BC-CF08-2B7A-5185F8667934}"/>
                  </a:ext>
                </a:extLst>
              </p:cNvPr>
              <p:cNvSpPr txBox="1"/>
              <p:nvPr/>
            </p:nvSpPr>
            <p:spPr>
              <a:xfrm>
                <a:off x="5353435" y="8083646"/>
                <a:ext cx="10441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B55BB86D-28BC-CF08-2B7A-5185F8667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435" y="8083646"/>
                <a:ext cx="1044143" cy="369332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Left Brace 244">
            <a:extLst>
              <a:ext uri="{FF2B5EF4-FFF2-40B4-BE49-F238E27FC236}">
                <a16:creationId xmlns:a16="http://schemas.microsoft.com/office/drawing/2014/main" id="{A5525BB8-FB95-2FB5-2448-DB3EB3A73033}"/>
              </a:ext>
            </a:extLst>
          </p:cNvPr>
          <p:cNvSpPr/>
          <p:nvPr/>
        </p:nvSpPr>
        <p:spPr>
          <a:xfrm flipH="1">
            <a:off x="2876746" y="5838351"/>
            <a:ext cx="133681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246" name="Left Brace 245">
            <a:extLst>
              <a:ext uri="{FF2B5EF4-FFF2-40B4-BE49-F238E27FC236}">
                <a16:creationId xmlns:a16="http://schemas.microsoft.com/office/drawing/2014/main" id="{C392C3BC-05E8-5B2F-2EEE-76352FF79D74}"/>
              </a:ext>
            </a:extLst>
          </p:cNvPr>
          <p:cNvSpPr/>
          <p:nvPr/>
        </p:nvSpPr>
        <p:spPr>
          <a:xfrm>
            <a:off x="2849194" y="6573082"/>
            <a:ext cx="99156" cy="47781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D1F30D2-7D19-1C70-E6AF-D971E3B4505D}"/>
                  </a:ext>
                </a:extLst>
              </p:cNvPr>
              <p:cNvSpPr txBox="1"/>
              <p:nvPr/>
            </p:nvSpPr>
            <p:spPr>
              <a:xfrm>
                <a:off x="2957762" y="5994572"/>
                <a:ext cx="389171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 xmlns="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3D1F30D2-7D19-1C70-E6AF-D971E3B45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62" y="5994572"/>
                <a:ext cx="389171" cy="215444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15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C1DE-EFE5-BFBE-628B-6050F1E0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D42F4-9CD1-1BA9-6D0B-C89D0690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E05385-350B-9C5E-D33A-AB54108A05C2}"/>
                  </a:ext>
                </a:extLst>
              </p:cNvPr>
              <p:cNvSpPr/>
              <p:nvPr/>
            </p:nvSpPr>
            <p:spPr>
              <a:xfrm>
                <a:off x="7558831" y="4155374"/>
                <a:ext cx="192258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E05385-350B-9C5E-D33A-AB54108A05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831" y="4155374"/>
                <a:ext cx="1922585" cy="428263"/>
              </a:xfrm>
              <a:prstGeom prst="rect">
                <a:avLst/>
              </a:prstGeom>
              <a:blipFill>
                <a:blip r:embed="rId2"/>
                <a:stretch>
                  <a:fillRect r="-658"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9B790B-4BFF-D6CB-9BAE-E74DDBE3ECC0}"/>
                  </a:ext>
                </a:extLst>
              </p:cNvPr>
              <p:cNvSpPr/>
              <p:nvPr/>
            </p:nvSpPr>
            <p:spPr>
              <a:xfrm>
                <a:off x="4931820" y="4193685"/>
                <a:ext cx="894817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C9B790B-4BFF-D6CB-9BAE-E74DDBE3EC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20" y="4193685"/>
                <a:ext cx="894817" cy="428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7CDEAB-7713-E7D8-1BA3-7275A91E4110}"/>
                  </a:ext>
                </a:extLst>
              </p:cNvPr>
              <p:cNvSpPr/>
              <p:nvPr/>
            </p:nvSpPr>
            <p:spPr>
              <a:xfrm>
                <a:off x="6700409" y="4597784"/>
                <a:ext cx="278439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7CDEAB-7713-E7D8-1BA3-7275A91E4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409" y="4597784"/>
                <a:ext cx="2784399" cy="428263"/>
              </a:xfrm>
              <a:prstGeom prst="rect">
                <a:avLst/>
              </a:prstGeom>
              <a:blipFill>
                <a:blip r:embed="rId4"/>
                <a:stretch>
                  <a:fillRect r="-909"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AA17D4-36F2-1296-8E5C-775DD2BB0CA9}"/>
                  </a:ext>
                </a:extLst>
              </p:cNvPr>
              <p:cNvSpPr/>
              <p:nvPr/>
            </p:nvSpPr>
            <p:spPr>
              <a:xfrm>
                <a:off x="4924763" y="4617014"/>
                <a:ext cx="1912550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0:1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0:1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9AA17D4-36F2-1296-8E5C-775DD2BB0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763" y="4617014"/>
                <a:ext cx="1912550" cy="428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3B1DC2-EE96-BABE-040D-EF1CE3A8644A}"/>
                  </a:ext>
                </a:extLst>
              </p:cNvPr>
              <p:cNvSpPr/>
              <p:nvPr/>
            </p:nvSpPr>
            <p:spPr>
              <a:xfrm>
                <a:off x="8105418" y="5183343"/>
                <a:ext cx="1308248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13B1DC2-EE96-BABE-040D-EF1CE3A864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418" y="5183343"/>
                <a:ext cx="1308248" cy="428263"/>
              </a:xfrm>
              <a:prstGeom prst="rect">
                <a:avLst/>
              </a:prstGeom>
              <a:blipFill>
                <a:blip r:embed="rId6"/>
                <a:stretch>
                  <a:fillRect r="-8654"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FAE1EE-F6F4-753E-3784-4C48E1607EE0}"/>
                  </a:ext>
                </a:extLst>
              </p:cNvPr>
              <p:cNvSpPr/>
              <p:nvPr/>
            </p:nvSpPr>
            <p:spPr>
              <a:xfrm>
                <a:off x="4913908" y="5187230"/>
                <a:ext cx="2514707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0:</m:t>
                        </m:r>
                        <m:r>
                          <m:rPr>
                            <m:sty m:val="p"/>
                          </m:r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0:</m:t>
                            </m:r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FAE1EE-F6F4-753E-3784-4C48E1607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08" y="5187230"/>
                <a:ext cx="2514707" cy="428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647512-E6A7-F103-FFDF-4559D9417D29}"/>
                  </a:ext>
                </a:extLst>
              </p:cNvPr>
              <p:cNvSpPr txBox="1"/>
              <p:nvPr/>
            </p:nvSpPr>
            <p:spPr>
              <a:xfrm>
                <a:off x="5452490" y="4948099"/>
                <a:ext cx="36139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647512-E6A7-F103-FFDF-4559D9417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90" y="4948099"/>
                <a:ext cx="36139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AF5603-10A7-A511-32B6-494018763DDC}"/>
                  </a:ext>
                </a:extLst>
              </p:cNvPr>
              <p:cNvSpPr txBox="1"/>
              <p:nvPr/>
            </p:nvSpPr>
            <p:spPr>
              <a:xfrm>
                <a:off x="8322938" y="4980357"/>
                <a:ext cx="36139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AF5603-10A7-A511-32B6-494018763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938" y="4980357"/>
                <a:ext cx="36139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ket 11">
            <a:extLst>
              <a:ext uri="{FF2B5EF4-FFF2-40B4-BE49-F238E27FC236}">
                <a16:creationId xmlns:a16="http://schemas.microsoft.com/office/drawing/2014/main" id="{84AE6651-15BF-1EC4-3828-61906B335574}"/>
              </a:ext>
            </a:extLst>
          </p:cNvPr>
          <p:cNvSpPr/>
          <p:nvPr/>
        </p:nvSpPr>
        <p:spPr>
          <a:xfrm rot="5400000">
            <a:off x="8439551" y="5155661"/>
            <a:ext cx="93393" cy="1854835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2C59F5-3E7C-B325-F6C3-BF4B5A7A379C}"/>
                  </a:ext>
                </a:extLst>
              </p:cNvPr>
              <p:cNvSpPr txBox="1"/>
              <p:nvPr/>
            </p:nvSpPr>
            <p:spPr>
              <a:xfrm>
                <a:off x="7558830" y="6129774"/>
                <a:ext cx="1887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0">
                              <a:latin typeface="Cambria Math" panose="02040503050406030204" pitchFamily="18" charset="0"/>
                            </a:rPr>
                            <m:t>tail</m:t>
                          </m:r>
                        </m:sub>
                      </m:sSub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2C59F5-3E7C-B325-F6C3-BF4B5A7A3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8830" y="6129774"/>
                <a:ext cx="188752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ket 13">
            <a:extLst>
              <a:ext uri="{FF2B5EF4-FFF2-40B4-BE49-F238E27FC236}">
                <a16:creationId xmlns:a16="http://schemas.microsoft.com/office/drawing/2014/main" id="{BB8EAD8F-FB08-3076-3487-24FE5186EDAD}"/>
              </a:ext>
            </a:extLst>
          </p:cNvPr>
          <p:cNvSpPr/>
          <p:nvPr/>
        </p:nvSpPr>
        <p:spPr>
          <a:xfrm rot="5400000">
            <a:off x="6083546" y="4931557"/>
            <a:ext cx="102062" cy="2311714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FE638F-5FEE-8EFE-1A19-3347FDED9D0C}"/>
                  </a:ext>
                </a:extLst>
              </p:cNvPr>
              <p:cNvSpPr txBox="1"/>
              <p:nvPr/>
            </p:nvSpPr>
            <p:spPr>
              <a:xfrm>
                <a:off x="5006881" y="6123415"/>
                <a:ext cx="23117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head</m:t>
                          </m:r>
                        </m:sub>
                      </m:sSub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BFE638F-5FEE-8EFE-1A19-3347FDED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6881" y="6123415"/>
                <a:ext cx="23117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237F70A-7B03-4C50-72B2-FDD4FAA7BE60}"/>
                  </a:ext>
                </a:extLst>
              </p:cNvPr>
              <p:cNvSpPr/>
              <p:nvPr/>
            </p:nvSpPr>
            <p:spPr>
              <a:xfrm>
                <a:off x="7698728" y="5513884"/>
                <a:ext cx="1714938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sSup>
                          <m:sSup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237F70A-7B03-4C50-72B2-FDD4FAA7B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728" y="5513884"/>
                <a:ext cx="1714938" cy="4282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141B19-5DEA-940B-5698-ED84286F15B5}"/>
                  </a:ext>
                </a:extLst>
              </p:cNvPr>
              <p:cNvSpPr/>
              <p:nvPr/>
            </p:nvSpPr>
            <p:spPr>
              <a:xfrm>
                <a:off x="4912854" y="5540919"/>
                <a:ext cx="327720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0:</m:t>
                        </m:r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141B19-5DEA-940B-5698-ED84286F1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54" y="5540919"/>
                <a:ext cx="3277205" cy="4282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898DB85-77DD-E588-92E1-12FDC3CA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15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88933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D06DD73-AE99-78D5-AE4E-51CB7DE32A59}"/>
                  </a:ext>
                </a:extLst>
              </p:cNvPr>
              <p:cNvSpPr/>
              <p:nvPr/>
            </p:nvSpPr>
            <p:spPr>
              <a:xfrm>
                <a:off x="2782021" y="2203750"/>
                <a:ext cx="196903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D06DD73-AE99-78D5-AE4E-51CB7DE32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21" y="2203750"/>
                <a:ext cx="1969038" cy="428263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2D56D4-772E-207A-1BCF-18D10F57DD37}"/>
                  </a:ext>
                </a:extLst>
              </p:cNvPr>
              <p:cNvSpPr/>
              <p:nvPr/>
            </p:nvSpPr>
            <p:spPr>
              <a:xfrm>
                <a:off x="2782020" y="2738115"/>
                <a:ext cx="1962789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2D56D4-772E-207A-1BCF-18D10F57D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20" y="2738115"/>
                <a:ext cx="1962789" cy="428263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8C6858-9E0D-98F6-F0B0-DF6837BCAE56}"/>
                  </a:ext>
                </a:extLst>
              </p:cNvPr>
              <p:cNvSpPr/>
              <p:nvPr/>
            </p:nvSpPr>
            <p:spPr>
              <a:xfrm>
                <a:off x="2782020" y="3375350"/>
                <a:ext cx="1975123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8C6858-9E0D-98F6-F0B0-DF6837BCA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020" y="3375350"/>
                <a:ext cx="1975123" cy="428263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33811DE1-D330-13CA-40A7-3EBFDAD3D283}"/>
              </a:ext>
            </a:extLst>
          </p:cNvPr>
          <p:cNvSpPr/>
          <p:nvPr/>
        </p:nvSpPr>
        <p:spPr>
          <a:xfrm>
            <a:off x="2376908" y="2417880"/>
            <a:ext cx="301631" cy="116875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9AAABB-0887-AE4B-0783-52AF97BFE7E2}"/>
                  </a:ext>
                </a:extLst>
              </p:cNvPr>
              <p:cNvSpPr txBox="1"/>
              <p:nvPr/>
            </p:nvSpPr>
            <p:spPr>
              <a:xfrm>
                <a:off x="1896887" y="2797046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9AAABB-0887-AE4B-0783-52AF97BFE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887" y="2797046"/>
                <a:ext cx="480020" cy="369332"/>
              </a:xfrm>
              <a:prstGeom prst="rect">
                <a:avLst/>
              </a:prstGeom>
              <a:blipFill>
                <a:blip r:embed="rId5"/>
                <a:stretch>
                  <a:fillRect l="-5128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F9A4C25B-9077-3881-4391-84EA260FAA70}"/>
              </a:ext>
            </a:extLst>
          </p:cNvPr>
          <p:cNvSpPr/>
          <p:nvPr/>
        </p:nvSpPr>
        <p:spPr>
          <a:xfrm flipH="1">
            <a:off x="4884871" y="2950788"/>
            <a:ext cx="172090" cy="69173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E23C07-CA0D-381F-BE5C-5CF28B59215B}"/>
                  </a:ext>
                </a:extLst>
              </p:cNvPr>
              <p:cNvSpPr/>
              <p:nvPr/>
            </p:nvSpPr>
            <p:spPr>
              <a:xfrm>
                <a:off x="5063210" y="3080410"/>
                <a:ext cx="3173319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8E23C07-CA0D-381F-BE5C-5CF28B592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210" y="3080410"/>
                <a:ext cx="3173319" cy="428263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EE186270-7FA4-3BD4-28D0-4436E3FF7627}"/>
              </a:ext>
            </a:extLst>
          </p:cNvPr>
          <p:cNvSpPr/>
          <p:nvPr/>
        </p:nvSpPr>
        <p:spPr>
          <a:xfrm>
            <a:off x="4747857" y="1986650"/>
            <a:ext cx="227043" cy="8241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EDEDD4-1A89-66A8-22E3-90E9EFB7FB99}"/>
                  </a:ext>
                </a:extLst>
              </p:cNvPr>
              <p:cNvSpPr/>
              <p:nvPr/>
            </p:nvSpPr>
            <p:spPr>
              <a:xfrm>
                <a:off x="5078382" y="1807746"/>
                <a:ext cx="1713615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EDEDD4-1A89-66A8-22E3-90E9EFB7FB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82" y="1807746"/>
                <a:ext cx="1713615" cy="316455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3FC399-F1C0-5B1E-C67D-5C47C1B65750}"/>
                  </a:ext>
                </a:extLst>
              </p:cNvPr>
              <p:cNvSpPr/>
              <p:nvPr/>
            </p:nvSpPr>
            <p:spPr>
              <a:xfrm>
                <a:off x="5078382" y="2177378"/>
                <a:ext cx="1975090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3FC399-F1C0-5B1E-C67D-5C47C1B65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82" y="2177378"/>
                <a:ext cx="1975090" cy="316455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399621-D50D-9E95-6DB5-A32004C14A1C}"/>
                  </a:ext>
                </a:extLst>
              </p:cNvPr>
              <p:cNvSpPr/>
              <p:nvPr/>
            </p:nvSpPr>
            <p:spPr>
              <a:xfrm>
                <a:off x="5078382" y="2632013"/>
                <a:ext cx="1975090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C399621-D50D-9E95-6DB5-A32004C14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8382" y="2632013"/>
                <a:ext cx="1975090" cy="316455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2E1A580C-45A5-2177-E713-FF222F7F195D}"/>
              </a:ext>
            </a:extLst>
          </p:cNvPr>
          <p:cNvSpPr/>
          <p:nvPr/>
        </p:nvSpPr>
        <p:spPr>
          <a:xfrm flipH="1">
            <a:off x="7090269" y="2363373"/>
            <a:ext cx="108000" cy="447422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D43BA5-0DD5-5477-39C8-D341672C1F66}"/>
                  </a:ext>
                </a:extLst>
              </p:cNvPr>
              <p:cNvSpPr/>
              <p:nvPr/>
            </p:nvSpPr>
            <p:spPr>
              <a:xfrm>
                <a:off x="7224026" y="2372952"/>
                <a:ext cx="997204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D43BA5-0DD5-5477-39C8-D341672C1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026" y="2372952"/>
                <a:ext cx="997204" cy="428263"/>
              </a:xfrm>
              <a:prstGeom prst="rect">
                <a:avLst/>
              </a:prstGeom>
              <a:blipFill>
                <a:blip r:embed="rId10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3ABA3CA-4D23-2594-FE4A-3B72D1AF844F}"/>
                  </a:ext>
                </a:extLst>
              </p:cNvPr>
              <p:cNvSpPr/>
              <p:nvPr/>
            </p:nvSpPr>
            <p:spPr>
              <a:xfrm>
                <a:off x="7395637" y="1463146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3ABA3CA-4D23-2594-FE4A-3B72D1AF8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637" y="1463146"/>
                <a:ext cx="1528116" cy="221204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D30481-D05F-DBA5-6FA5-349F7784E8C9}"/>
                  </a:ext>
                </a:extLst>
              </p:cNvPr>
              <p:cNvSpPr/>
              <p:nvPr/>
            </p:nvSpPr>
            <p:spPr>
              <a:xfrm>
                <a:off x="7395637" y="1722222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3D30481-D05F-DBA5-6FA5-349F7784E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637" y="1722222"/>
                <a:ext cx="1528116" cy="221204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A527BB1-D579-0BC9-F652-E2C7B0FA8851}"/>
                  </a:ext>
                </a:extLst>
              </p:cNvPr>
              <p:cNvSpPr/>
              <p:nvPr/>
            </p:nvSpPr>
            <p:spPr>
              <a:xfrm>
                <a:off x="7395637" y="2093148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A527BB1-D579-0BC9-F652-E2C7B0FA88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637" y="2093148"/>
                <a:ext cx="1528116" cy="221204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AD07CC47-797E-2823-C9AB-3793F2903B86}"/>
              </a:ext>
            </a:extLst>
          </p:cNvPr>
          <p:cNvSpPr/>
          <p:nvPr/>
        </p:nvSpPr>
        <p:spPr>
          <a:xfrm>
            <a:off x="7214049" y="1577613"/>
            <a:ext cx="114711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F37A10-60AE-D364-72A8-EEA8CD8ECD6E}"/>
                  </a:ext>
                </a:extLst>
              </p:cNvPr>
              <p:cNvSpPr txBox="1"/>
              <p:nvPr/>
            </p:nvSpPr>
            <p:spPr>
              <a:xfrm>
                <a:off x="6937706" y="1743631"/>
                <a:ext cx="1715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F37A10-60AE-D364-72A8-EEA8CD8EC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7706" y="1743631"/>
                <a:ext cx="17152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6AE066-D239-881F-9DC0-AD000EA9C5FA}"/>
              </a:ext>
            </a:extLst>
          </p:cNvPr>
          <p:cNvCxnSpPr>
            <a:cxnSpLocks/>
          </p:cNvCxnSpPr>
          <p:nvPr/>
        </p:nvCxnSpPr>
        <p:spPr>
          <a:xfrm>
            <a:off x="1789997" y="3918264"/>
            <a:ext cx="7133756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B8D2D9-0F2D-805C-77BB-F7C22FE12272}"/>
                  </a:ext>
                </a:extLst>
              </p:cNvPr>
              <p:cNvSpPr txBox="1"/>
              <p:nvPr/>
            </p:nvSpPr>
            <p:spPr>
              <a:xfrm>
                <a:off x="3436144" y="3083881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B8D2D9-0F2D-805C-77BB-F7C22FE12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144" y="3083881"/>
                <a:ext cx="21961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1094E-0BF1-DC4C-54B8-B2D7E392AEDA}"/>
                  </a:ext>
                </a:extLst>
              </p:cNvPr>
              <p:cNvSpPr txBox="1"/>
              <p:nvPr/>
            </p:nvSpPr>
            <p:spPr>
              <a:xfrm>
                <a:off x="5616777" y="237465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61094E-0BF1-DC4C-54B8-B2D7E392A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777" y="2374650"/>
                <a:ext cx="21961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5D2389-89A8-5555-D7D8-2DB2BFF251D7}"/>
                  </a:ext>
                </a:extLst>
              </p:cNvPr>
              <p:cNvSpPr txBox="1"/>
              <p:nvPr/>
            </p:nvSpPr>
            <p:spPr>
              <a:xfrm>
                <a:off x="8068192" y="1825505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5D2389-89A8-5555-D7D8-2DB2BFF25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192" y="1825505"/>
                <a:ext cx="21961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B30CE1F-8E3A-699F-638C-8CC7558E797A}"/>
                  </a:ext>
                </a:extLst>
              </p:cNvPr>
              <p:cNvSpPr txBox="1"/>
              <p:nvPr/>
            </p:nvSpPr>
            <p:spPr>
              <a:xfrm>
                <a:off x="9100660" y="3732642"/>
                <a:ext cx="420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B30CE1F-8E3A-699F-638C-8CC7558E7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660" y="3732642"/>
                <a:ext cx="42025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ight Bracket 27">
            <a:extLst>
              <a:ext uri="{FF2B5EF4-FFF2-40B4-BE49-F238E27FC236}">
                <a16:creationId xmlns:a16="http://schemas.microsoft.com/office/drawing/2014/main" id="{CC96D1E6-4932-FC9A-889D-5268CB26BEF2}"/>
              </a:ext>
            </a:extLst>
          </p:cNvPr>
          <p:cNvSpPr/>
          <p:nvPr/>
        </p:nvSpPr>
        <p:spPr>
          <a:xfrm>
            <a:off x="9004872" y="1842232"/>
            <a:ext cx="64736" cy="198462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5978A4-31B9-E7A4-4C42-9D459B806645}"/>
                  </a:ext>
                </a:extLst>
              </p:cNvPr>
              <p:cNvSpPr txBox="1"/>
              <p:nvPr/>
            </p:nvSpPr>
            <p:spPr>
              <a:xfrm>
                <a:off x="9082471" y="2617251"/>
                <a:ext cx="1700760" cy="43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{|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⟩}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5978A4-31B9-E7A4-4C42-9D459B80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2471" y="2617251"/>
                <a:ext cx="1700760" cy="436017"/>
              </a:xfrm>
              <a:prstGeom prst="rect">
                <a:avLst/>
              </a:prstGeom>
              <a:blipFill>
                <a:blip r:embed="rId19"/>
                <a:stretch>
                  <a:fillRect l="-1481" r="-2222"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ight Bracket 29">
            <a:extLst>
              <a:ext uri="{FF2B5EF4-FFF2-40B4-BE49-F238E27FC236}">
                <a16:creationId xmlns:a16="http://schemas.microsoft.com/office/drawing/2014/main" id="{EBA70E00-4415-F7E8-5722-06CAB2805731}"/>
              </a:ext>
            </a:extLst>
          </p:cNvPr>
          <p:cNvSpPr/>
          <p:nvPr/>
        </p:nvSpPr>
        <p:spPr>
          <a:xfrm>
            <a:off x="9016730" y="1474526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ABF7D2-E9E1-B492-F838-1CB73B16BF8D}"/>
                  </a:ext>
                </a:extLst>
              </p:cNvPr>
              <p:cNvSpPr txBox="1"/>
              <p:nvPr/>
            </p:nvSpPr>
            <p:spPr>
              <a:xfrm>
                <a:off x="9104912" y="1410436"/>
                <a:ext cx="899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ABF7D2-E9E1-B492-F838-1CB73B16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4912" y="1410436"/>
                <a:ext cx="899889" cy="369332"/>
              </a:xfrm>
              <a:prstGeom prst="rect">
                <a:avLst/>
              </a:prstGeom>
              <a:blipFill>
                <a:blip r:embed="rId20"/>
                <a:stretch>
                  <a:fillRect l="-1408" r="-1408" b="-1290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E084CB-3A7D-E2B0-F32D-7405FCAE64AA}"/>
              </a:ext>
            </a:extLst>
          </p:cNvPr>
          <p:cNvCxnSpPr>
            <a:cxnSpLocks/>
          </p:cNvCxnSpPr>
          <p:nvPr/>
        </p:nvCxnSpPr>
        <p:spPr>
          <a:xfrm flipV="1">
            <a:off x="1793404" y="1409757"/>
            <a:ext cx="0" cy="250850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0820A4C-1DE8-DDDA-DC35-CAF26FA67FE2}"/>
              </a:ext>
            </a:extLst>
          </p:cNvPr>
          <p:cNvSpPr txBox="1"/>
          <p:nvPr/>
        </p:nvSpPr>
        <p:spPr>
          <a:xfrm rot="16200000">
            <a:off x="1179078" y="2518579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EA08D3-868C-6538-4DAA-9AD5FA470392}"/>
              </a:ext>
            </a:extLst>
          </p:cNvPr>
          <p:cNvSpPr txBox="1"/>
          <p:nvPr/>
        </p:nvSpPr>
        <p:spPr>
          <a:xfrm>
            <a:off x="1493979" y="3732642"/>
            <a:ext cx="30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A589485-6B9C-3647-E39E-41B33E9E6D0F}"/>
                  </a:ext>
                </a:extLst>
              </p:cNvPr>
              <p:cNvSpPr txBox="1"/>
              <p:nvPr/>
            </p:nvSpPr>
            <p:spPr>
              <a:xfrm>
                <a:off x="958723" y="1315018"/>
                <a:ext cx="840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A589485-6B9C-3647-E39E-41B33E9E6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23" y="1315018"/>
                <a:ext cx="84077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B6866DA8-FBEE-1597-7681-3D447AA9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16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6080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D38E-63EF-154C-B348-F04AF9E1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1. Parameterized quantum circuit (PQC)</a:t>
            </a:r>
            <a:br>
              <a:rPr lang="en-VN"/>
            </a:br>
            <a:r>
              <a:rPr lang="en-VN"/>
              <a:t>as learning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1B4AD-2D76-71F6-224A-1EB4300C9F91}"/>
                  </a:ext>
                </a:extLst>
              </p:cNvPr>
              <p:cNvSpPr txBox="1"/>
              <p:nvPr/>
            </p:nvSpPr>
            <p:spPr>
              <a:xfrm>
                <a:off x="363986" y="2213046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1B4AD-2D76-71F6-224A-1EB4300C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6" y="2213046"/>
                <a:ext cx="480020" cy="369332"/>
              </a:xfrm>
              <a:prstGeom prst="rect">
                <a:avLst/>
              </a:prstGeom>
              <a:blipFill>
                <a:blip r:embed="rId2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1E4225-AC2E-17AE-A1D6-7E4EDF7FB1D7}"/>
              </a:ext>
            </a:extLst>
          </p:cNvPr>
          <p:cNvCxnSpPr>
            <a:cxnSpLocks/>
          </p:cNvCxnSpPr>
          <p:nvPr/>
        </p:nvCxnSpPr>
        <p:spPr>
          <a:xfrm>
            <a:off x="843199" y="2395556"/>
            <a:ext cx="7056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11F934-638B-D79E-F802-BC2C5CA6879B}"/>
                  </a:ext>
                </a:extLst>
              </p:cNvPr>
              <p:cNvSpPr/>
              <p:nvPr/>
            </p:nvSpPr>
            <p:spPr>
              <a:xfrm>
                <a:off x="1418451" y="2166154"/>
                <a:ext cx="398706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11F934-638B-D79E-F802-BC2C5CA68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51" y="2166154"/>
                <a:ext cx="398706" cy="428263"/>
              </a:xfrm>
              <a:prstGeom prst="rect">
                <a:avLst/>
              </a:prstGeom>
              <a:blipFill>
                <a:blip r:embed="rId3"/>
                <a:stretch>
                  <a:fillRect l="-9091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3F3C90-13A1-0CA2-87F7-68811CF7AED5}"/>
                  </a:ext>
                </a:extLst>
              </p:cNvPr>
              <p:cNvSpPr txBox="1"/>
              <p:nvPr/>
            </p:nvSpPr>
            <p:spPr>
              <a:xfrm>
                <a:off x="363986" y="2686281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3F3C90-13A1-0CA2-87F7-68811CF7A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6" y="2686281"/>
                <a:ext cx="480020" cy="369332"/>
              </a:xfrm>
              <a:prstGeom prst="rect">
                <a:avLst/>
              </a:prstGeom>
              <a:blipFill>
                <a:blip r:embed="rId4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FE303B-673C-2A98-A038-1CB6B644F1F2}"/>
              </a:ext>
            </a:extLst>
          </p:cNvPr>
          <p:cNvCxnSpPr>
            <a:cxnSpLocks/>
          </p:cNvCxnSpPr>
          <p:nvPr/>
        </p:nvCxnSpPr>
        <p:spPr>
          <a:xfrm>
            <a:off x="843200" y="2879808"/>
            <a:ext cx="7056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8003D9-5C06-4AE0-8DBA-383092263C5D}"/>
                  </a:ext>
                </a:extLst>
              </p:cNvPr>
              <p:cNvSpPr/>
              <p:nvPr/>
            </p:nvSpPr>
            <p:spPr>
              <a:xfrm>
                <a:off x="1418452" y="2639389"/>
                <a:ext cx="390182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8003D9-5C06-4AE0-8DBA-383092263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52" y="2639389"/>
                <a:ext cx="390182" cy="428263"/>
              </a:xfrm>
              <a:prstGeom prst="rect">
                <a:avLst/>
              </a:prstGeom>
              <a:blipFill>
                <a:blip r:embed="rId5"/>
                <a:stretch>
                  <a:fillRect l="-9091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AA0919-A316-0B00-E300-7D30EE4B2CAC}"/>
                  </a:ext>
                </a:extLst>
              </p:cNvPr>
              <p:cNvSpPr txBox="1"/>
              <p:nvPr/>
            </p:nvSpPr>
            <p:spPr>
              <a:xfrm>
                <a:off x="363986" y="3143845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AA0919-A316-0B00-E300-7D30EE4B2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6" y="3143845"/>
                <a:ext cx="495370" cy="369332"/>
              </a:xfrm>
              <a:prstGeom prst="rect">
                <a:avLst/>
              </a:prstGeom>
              <a:blipFill>
                <a:blip r:embed="rId6"/>
                <a:stretch>
                  <a:fillRect r="-2500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AAC24E-F48F-2AA6-2073-DB52581A7766}"/>
              </a:ext>
            </a:extLst>
          </p:cNvPr>
          <p:cNvCxnSpPr>
            <a:cxnSpLocks/>
          </p:cNvCxnSpPr>
          <p:nvPr/>
        </p:nvCxnSpPr>
        <p:spPr>
          <a:xfrm>
            <a:off x="858550" y="3338350"/>
            <a:ext cx="7056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7CE539-7AED-3C53-4EED-4412124900EA}"/>
                  </a:ext>
                </a:extLst>
              </p:cNvPr>
              <p:cNvSpPr/>
              <p:nvPr/>
            </p:nvSpPr>
            <p:spPr>
              <a:xfrm>
                <a:off x="1418452" y="3123190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7CE539-7AED-3C53-4EED-441212490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52" y="3123190"/>
                <a:ext cx="1020544" cy="428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D81E21D-BF0C-0096-D425-807B1CAD2630}"/>
                  </a:ext>
                </a:extLst>
              </p:cNvPr>
              <p:cNvSpPr/>
              <p:nvPr/>
            </p:nvSpPr>
            <p:spPr>
              <a:xfrm>
                <a:off x="2956021" y="2621332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D81E21D-BF0C-0096-D425-807B1CAD2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21" y="2621332"/>
                <a:ext cx="356835" cy="428263"/>
              </a:xfrm>
              <a:prstGeom prst="rect">
                <a:avLst/>
              </a:prstGeom>
              <a:blipFill>
                <a:blip r:embed="rId8"/>
                <a:stretch>
                  <a:fillRect l="-10000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DDABC948-1B7D-F5E5-9DFC-7706083887F9}"/>
              </a:ext>
            </a:extLst>
          </p:cNvPr>
          <p:cNvSpPr/>
          <p:nvPr/>
        </p:nvSpPr>
        <p:spPr>
          <a:xfrm>
            <a:off x="3422783" y="2302228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68A4EE-9AA2-28E0-3218-7E2034FDD31E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511993" y="2480647"/>
            <a:ext cx="0" cy="85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54665E-C590-6861-A0BA-CED3C2CB49A8}"/>
              </a:ext>
            </a:extLst>
          </p:cNvPr>
          <p:cNvCxnSpPr>
            <a:cxnSpLocks/>
          </p:cNvCxnSpPr>
          <p:nvPr/>
        </p:nvCxnSpPr>
        <p:spPr>
          <a:xfrm flipH="1" flipV="1">
            <a:off x="3365854" y="3188335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8015D-76CE-C5AB-5B61-34666424F5E8}"/>
              </a:ext>
            </a:extLst>
          </p:cNvPr>
          <p:cNvCxnSpPr>
            <a:cxnSpLocks/>
          </p:cNvCxnSpPr>
          <p:nvPr/>
        </p:nvCxnSpPr>
        <p:spPr>
          <a:xfrm flipH="1">
            <a:off x="3363755" y="3210968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184A5C-DE31-4563-FA30-BE79B265CF9C}"/>
                  </a:ext>
                </a:extLst>
              </p:cNvPr>
              <p:cNvSpPr/>
              <p:nvPr/>
            </p:nvSpPr>
            <p:spPr>
              <a:xfrm>
                <a:off x="4060523" y="2176404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184A5C-DE31-4563-FA30-BE79B265C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523" y="2176404"/>
                <a:ext cx="1020544" cy="428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6AE5C05-6040-09B5-C707-BFC9A4BC7823}"/>
                  </a:ext>
                </a:extLst>
              </p:cNvPr>
              <p:cNvSpPr/>
              <p:nvPr/>
            </p:nvSpPr>
            <p:spPr>
              <a:xfrm>
                <a:off x="4060524" y="2647868"/>
                <a:ext cx="41838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6AE5C05-6040-09B5-C707-BFC9A4BC7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524" y="2647868"/>
                <a:ext cx="418380" cy="428263"/>
              </a:xfrm>
              <a:prstGeom prst="rect">
                <a:avLst/>
              </a:prstGeom>
              <a:blipFill>
                <a:blip r:embed="rId10"/>
                <a:stretch>
                  <a:fillRect l="-8571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32B1A8B-A14C-7A3B-FB03-98722FB6D8DB}"/>
                  </a:ext>
                </a:extLst>
              </p:cNvPr>
              <p:cNvSpPr/>
              <p:nvPr/>
            </p:nvSpPr>
            <p:spPr>
              <a:xfrm>
                <a:off x="5443635" y="3103957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32B1A8B-A14C-7A3B-FB03-98722FB6D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635" y="3103957"/>
                <a:ext cx="1020544" cy="428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2BE324-26BD-DF66-F354-9445A53FEFA2}"/>
              </a:ext>
            </a:extLst>
          </p:cNvPr>
          <p:cNvCxnSpPr>
            <a:cxnSpLocks/>
          </p:cNvCxnSpPr>
          <p:nvPr/>
        </p:nvCxnSpPr>
        <p:spPr>
          <a:xfrm flipV="1">
            <a:off x="1228612" y="2174606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39E670-DAB9-C903-3797-EA9C39AED1ED}"/>
              </a:ext>
            </a:extLst>
          </p:cNvPr>
          <p:cNvCxnSpPr>
            <a:cxnSpLocks/>
          </p:cNvCxnSpPr>
          <p:nvPr/>
        </p:nvCxnSpPr>
        <p:spPr>
          <a:xfrm flipV="1">
            <a:off x="3848041" y="2174606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731A394-35C4-12F2-882A-C96F16F37149}"/>
              </a:ext>
            </a:extLst>
          </p:cNvPr>
          <p:cNvSpPr/>
          <p:nvPr/>
        </p:nvSpPr>
        <p:spPr>
          <a:xfrm>
            <a:off x="5500886" y="2772323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2F8E86-C050-0979-2EE7-4FF86872081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590096" y="2395556"/>
            <a:ext cx="0" cy="37676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18206-E853-3A66-8640-E652815C3A09}"/>
              </a:ext>
            </a:extLst>
          </p:cNvPr>
          <p:cNvCxnSpPr>
            <a:cxnSpLocks/>
          </p:cNvCxnSpPr>
          <p:nvPr/>
        </p:nvCxnSpPr>
        <p:spPr>
          <a:xfrm flipH="1" flipV="1">
            <a:off x="5436906" y="2246467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22D9CC-C47F-31BA-E63F-8EC4A3496A28}"/>
              </a:ext>
            </a:extLst>
          </p:cNvPr>
          <p:cNvCxnSpPr>
            <a:cxnSpLocks/>
          </p:cNvCxnSpPr>
          <p:nvPr/>
        </p:nvCxnSpPr>
        <p:spPr>
          <a:xfrm flipH="1">
            <a:off x="5434807" y="2269100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75FE5D-3464-7EC8-1E27-EBED92C0955F}"/>
              </a:ext>
            </a:extLst>
          </p:cNvPr>
          <p:cNvCxnSpPr>
            <a:cxnSpLocks/>
          </p:cNvCxnSpPr>
          <p:nvPr/>
        </p:nvCxnSpPr>
        <p:spPr>
          <a:xfrm flipV="1">
            <a:off x="5268024" y="2148938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Left Brace 27">
            <a:extLst>
              <a:ext uri="{FF2B5EF4-FFF2-40B4-BE49-F238E27FC236}">
                <a16:creationId xmlns:a16="http://schemas.microsoft.com/office/drawing/2014/main" id="{57F5F1F9-EB8D-9019-2041-311235AB943E}"/>
              </a:ext>
            </a:extLst>
          </p:cNvPr>
          <p:cNvSpPr/>
          <p:nvPr/>
        </p:nvSpPr>
        <p:spPr>
          <a:xfrm rot="5400000" flipH="1">
            <a:off x="2449053" y="2602263"/>
            <a:ext cx="172090" cy="223329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CAE556E3-0A65-EC1D-28EA-589601DD58C9}"/>
              </a:ext>
            </a:extLst>
          </p:cNvPr>
          <p:cNvSpPr/>
          <p:nvPr/>
        </p:nvSpPr>
        <p:spPr>
          <a:xfrm rot="5400000" flipH="1">
            <a:off x="4475420" y="3202299"/>
            <a:ext cx="172090" cy="1020544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C845858-156C-8BB8-048F-99B01A1265AE}"/>
              </a:ext>
            </a:extLst>
          </p:cNvPr>
          <p:cNvSpPr/>
          <p:nvPr/>
        </p:nvSpPr>
        <p:spPr>
          <a:xfrm rot="5400000" flipH="1">
            <a:off x="6328783" y="2740986"/>
            <a:ext cx="172090" cy="19558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361E4E9-A3A5-12D6-C0BB-AACA4A5FA478}"/>
                  </a:ext>
                </a:extLst>
              </p:cNvPr>
              <p:cNvSpPr/>
              <p:nvPr/>
            </p:nvSpPr>
            <p:spPr>
              <a:xfrm>
                <a:off x="1481314" y="3800859"/>
                <a:ext cx="217042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361E4E9-A3A5-12D6-C0BB-AACA4A5FA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14" y="3800859"/>
                <a:ext cx="2170429" cy="4282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E5CFE6-D347-30D7-61D4-378974E4F063}"/>
                  </a:ext>
                </a:extLst>
              </p:cNvPr>
              <p:cNvSpPr/>
              <p:nvPr/>
            </p:nvSpPr>
            <p:spPr>
              <a:xfrm>
                <a:off x="4128634" y="3807898"/>
                <a:ext cx="894817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E5CFE6-D347-30D7-61D4-378974E4F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34" y="3807898"/>
                <a:ext cx="894817" cy="4282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6989AD6-1EFB-05D6-ED0F-6491BAB72403}"/>
                  </a:ext>
                </a:extLst>
              </p:cNvPr>
              <p:cNvSpPr/>
              <p:nvPr/>
            </p:nvSpPr>
            <p:spPr>
              <a:xfrm>
                <a:off x="5434807" y="3807898"/>
                <a:ext cx="1957940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6989AD6-1EFB-05D6-ED0F-6491BAB72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807" y="3807898"/>
                <a:ext cx="1957940" cy="4282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286EA688-0E62-065B-F5AA-C9512965A903}"/>
              </a:ext>
            </a:extLst>
          </p:cNvPr>
          <p:cNvSpPr/>
          <p:nvPr/>
        </p:nvSpPr>
        <p:spPr>
          <a:xfrm>
            <a:off x="1015760" y="2057656"/>
            <a:ext cx="6548684" cy="217850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6D37DC-4EDE-8B7D-BBC4-D88694F472D8}"/>
              </a:ext>
            </a:extLst>
          </p:cNvPr>
          <p:cNvSpPr/>
          <p:nvPr/>
        </p:nvSpPr>
        <p:spPr>
          <a:xfrm rot="5400000">
            <a:off x="7134774" y="2744723"/>
            <a:ext cx="1507422" cy="350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>
                <a:solidFill>
                  <a:schemeClr val="tx1"/>
                </a:solidFill>
              </a:rPr>
              <a:t>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46C40A4-03E2-2F25-ABDF-3E5B36DE7C0D}"/>
                  </a:ext>
                </a:extLst>
              </p:cNvPr>
              <p:cNvSpPr/>
              <p:nvPr/>
            </p:nvSpPr>
            <p:spPr>
              <a:xfrm>
                <a:off x="4221975" y="4251431"/>
                <a:ext cx="69763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46C40A4-03E2-2F25-ABDF-3E5B36DE7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975" y="4251431"/>
                <a:ext cx="697639" cy="4282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DFB3EE-A09A-7795-5FC0-11EA03B9FD07}"/>
                  </a:ext>
                </a:extLst>
              </p:cNvPr>
              <p:cNvSpPr/>
              <p:nvPr/>
            </p:nvSpPr>
            <p:spPr>
              <a:xfrm>
                <a:off x="8795305" y="2370802"/>
                <a:ext cx="285511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=⟨</m:t>
                    </m:r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d>
                      <m:dPr>
                        <m:begChr m:val="|"/>
                        <m:endChr m:val="|"/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DFB3EE-A09A-7795-5FC0-11EA03B9F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305" y="2370802"/>
                <a:ext cx="2855115" cy="428263"/>
              </a:xfrm>
              <a:prstGeom prst="rect">
                <a:avLst/>
              </a:prstGeom>
              <a:blipFill>
                <a:blip r:embed="rId16"/>
                <a:stretch>
                  <a:fillRect b="-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5974FD9-E0D6-7401-9651-0E5DCC85CF12}"/>
                  </a:ext>
                </a:extLst>
              </p:cNvPr>
              <p:cNvSpPr/>
              <p:nvPr/>
            </p:nvSpPr>
            <p:spPr>
              <a:xfrm>
                <a:off x="9229335" y="2970994"/>
                <a:ext cx="199116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5974FD9-E0D6-7401-9651-0E5DCC85C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335" y="2970994"/>
                <a:ext cx="1991165" cy="4282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DC7EF1-BB7C-37F8-7064-D6EBE99FC19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10222863" y="2799065"/>
            <a:ext cx="2055" cy="171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66F850E-A43B-D0B2-B006-1201C27CC97F}"/>
              </a:ext>
            </a:extLst>
          </p:cNvPr>
          <p:cNvCxnSpPr>
            <a:cxnSpLocks/>
            <a:stCxn id="41" idx="2"/>
            <a:endCxn id="36" idx="3"/>
          </p:cNvCxnSpPr>
          <p:nvPr/>
        </p:nvCxnSpPr>
        <p:spPr>
          <a:xfrm rot="5400000">
            <a:off x="7339356" y="1582057"/>
            <a:ext cx="463764" cy="53032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7E9C9F9-A9EC-97C1-09BC-C993CCB7E779}"/>
                  </a:ext>
                </a:extLst>
              </p:cNvPr>
              <p:cNvSpPr/>
              <p:nvPr/>
            </p:nvSpPr>
            <p:spPr>
              <a:xfrm>
                <a:off x="8511385" y="3573536"/>
                <a:ext cx="3422954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+1 </m:t>
                          </m:r>
                        </m:sup>
                      </m:s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Optimizer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7E9C9F9-A9EC-97C1-09BC-C993CCB7E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385" y="3573536"/>
                <a:ext cx="3422954" cy="428263"/>
              </a:xfrm>
              <a:prstGeom prst="rect">
                <a:avLst/>
              </a:prstGeom>
              <a:blipFill>
                <a:blip r:embed="rId18"/>
                <a:stretch>
                  <a:fillRect b="-88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9981D7-2C78-8E6F-C5D9-F7EEDD63AA57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10222862" y="3399257"/>
            <a:ext cx="2056" cy="174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20E2A1-2D9F-22F9-AD28-2D60D7601DF8}"/>
                  </a:ext>
                </a:extLst>
              </p:cNvPr>
              <p:cNvSpPr txBox="1"/>
              <p:nvPr/>
            </p:nvSpPr>
            <p:spPr>
              <a:xfrm>
                <a:off x="7630247" y="3983122"/>
                <a:ext cx="1751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Update new </a:t>
                </a:r>
                <a14:m>
                  <m:oMath xmlns:m="http://schemas.openxmlformats.org/officeDocument/2006/math"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20E2A1-2D9F-22F9-AD28-2D60D760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247" y="3983122"/>
                <a:ext cx="1751529" cy="369332"/>
              </a:xfrm>
              <a:prstGeom prst="rect">
                <a:avLst/>
              </a:prstGeom>
              <a:blipFill>
                <a:blip r:embed="rId19"/>
                <a:stretch>
                  <a:fillRect l="-2878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DB8F4B-C9BD-8C3F-A0B7-33D261EC2D5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63538" y="2581106"/>
            <a:ext cx="731767" cy="3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36C47E9-0872-5544-DC40-2E25EB8052EA}"/>
                  </a:ext>
                </a:extLst>
              </p:cNvPr>
              <p:cNvSpPr/>
              <p:nvPr/>
            </p:nvSpPr>
            <p:spPr>
              <a:xfrm>
                <a:off x="7035919" y="2629950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36C47E9-0872-5544-DC40-2E25EB805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919" y="2629950"/>
                <a:ext cx="356835" cy="428263"/>
              </a:xfrm>
              <a:prstGeom prst="rect">
                <a:avLst/>
              </a:prstGeom>
              <a:blipFill>
                <a:blip r:embed="rId20"/>
                <a:stretch>
                  <a:fillRect l="-9677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C5A3A2-95ED-A721-F94A-648764311C5B}"/>
                  </a:ext>
                </a:extLst>
              </p:cNvPr>
              <p:cNvSpPr/>
              <p:nvPr/>
            </p:nvSpPr>
            <p:spPr>
              <a:xfrm>
                <a:off x="6608810" y="2639369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C5A3A2-95ED-A721-F94A-648764311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10" y="2639369"/>
                <a:ext cx="356835" cy="428263"/>
              </a:xfrm>
              <a:prstGeom prst="rect">
                <a:avLst/>
              </a:prstGeom>
              <a:blipFill>
                <a:blip r:embed="rId21"/>
                <a:stretch>
                  <a:fillRect l="-12903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D21E891-5D4C-C534-335C-0F82247E7E6C}"/>
                  </a:ext>
                </a:extLst>
              </p:cNvPr>
              <p:cNvSpPr/>
              <p:nvPr/>
            </p:nvSpPr>
            <p:spPr>
              <a:xfrm>
                <a:off x="922215" y="4735318"/>
                <a:ext cx="6976984" cy="77088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PQC</m:t>
                    </m:r>
                    <m:r>
                      <a:rPr lang="vi-V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vi-V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vi-V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  <a:r>
                  <a:rPr lang="vi-VN" sz="28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can be splitted into </a:t>
                </a:r>
                <a14:m>
                  <m:oMath xmlns:m="http://schemas.openxmlformats.org/officeDocument/2006/math">
                    <m:r>
                      <a:rPr lang="vi-V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VN" sz="2800" i="1">
                    <a:solidFill>
                      <a:schemeClr val="tx1"/>
                    </a:solidFill>
                  </a:rPr>
                  <a:t> </a:t>
                </a:r>
                <a:r>
                  <a:rPr lang="en-VN" sz="2800">
                    <a:solidFill>
                      <a:schemeClr val="tx1"/>
                    </a:solidFill>
                  </a:rPr>
                  <a:t>sub-circuit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VN" sz="2800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D21E891-5D4C-C534-335C-0F82247E7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15" y="4735318"/>
                <a:ext cx="6976984" cy="770887"/>
              </a:xfrm>
              <a:prstGeom prst="rect">
                <a:avLst/>
              </a:prstGeom>
              <a:blipFill>
                <a:blip r:embed="rId22"/>
                <a:stretch>
                  <a:fillRect l="-1815" t="-19355" b="-354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22536A37-9748-F11D-9E3C-D66C83A593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815" y="5408446"/>
                <a:ext cx="6900686" cy="954107"/>
              </a:xfrm>
              <a:prstGeom prst="rect">
                <a:avLst/>
              </a:prstGeom>
              <a:noFill/>
              <a:ln w="1905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vi-VN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Cost function </a:t>
                </a:r>
                <a14:m>
                  <m:oMath xmlns:m="http://schemas.openxmlformats.org/officeDocument/2006/math"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=⟨</m:t>
                    </m:r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d>
                      <m:dPr>
                        <m:begChr m:val="|"/>
                        <m:endChr m:val="|"/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Content Placeholder 3">
                <a:extLst>
                  <a:ext uri="{FF2B5EF4-FFF2-40B4-BE49-F238E27FC236}">
                    <a16:creationId xmlns:a16="http://schemas.microsoft.com/office/drawing/2014/main" id="{22536A37-9748-F11D-9E3C-D66C83A59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15" y="5408446"/>
                <a:ext cx="6900686" cy="954107"/>
              </a:xfrm>
              <a:prstGeom prst="rect">
                <a:avLst/>
              </a:prstGeom>
              <a:blipFill>
                <a:blip r:embed="rId23"/>
                <a:stretch>
                  <a:fillRect l="-1838"/>
                </a:stretch>
              </a:blipFill>
              <a:ln w="19050" cap="flat" cmpd="sng" algn="ctr">
                <a:noFill/>
                <a:prstDash val="solid"/>
                <a:miter lim="800000"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C82A7B59-BBF9-E075-9F5C-BC2E6CDB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2</a:t>
            </a:fld>
            <a:endParaRPr lang="en-V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AE2869C-F1AD-8399-4B15-F2C696C5AE06}"/>
              </a:ext>
            </a:extLst>
          </p:cNvPr>
          <p:cNvSpPr/>
          <p:nvPr/>
        </p:nvSpPr>
        <p:spPr>
          <a:xfrm>
            <a:off x="2658902" y="2290870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684CEF-C41D-08F0-F4B4-1C3B774DA8A6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2748112" y="2469289"/>
            <a:ext cx="0" cy="85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A12CC6-39F7-FC68-1D96-4C166E1BD2E8}"/>
              </a:ext>
            </a:extLst>
          </p:cNvPr>
          <p:cNvCxnSpPr>
            <a:cxnSpLocks/>
          </p:cNvCxnSpPr>
          <p:nvPr/>
        </p:nvCxnSpPr>
        <p:spPr>
          <a:xfrm flipH="1" flipV="1">
            <a:off x="2601973" y="3176977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FDE442-CC9C-A838-61B3-2EB22480A59B}"/>
              </a:ext>
            </a:extLst>
          </p:cNvPr>
          <p:cNvCxnSpPr>
            <a:cxnSpLocks/>
          </p:cNvCxnSpPr>
          <p:nvPr/>
        </p:nvCxnSpPr>
        <p:spPr>
          <a:xfrm flipH="1">
            <a:off x="2599874" y="3199610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90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921D-108F-FF86-3522-399BA6BB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Quantum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56DC11-7823-551F-9FDB-8AB8DA234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8691" y="2644795"/>
                <a:ext cx="4793674" cy="9541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…  </m:t>
                            </m:r>
                            <m:f>
                              <m:fPr>
                                <m:ctrlP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</m:oMath>
                </a14:m>
                <a:r>
                  <a:rPr lang="en-VN" b="1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56DC11-7823-551F-9FDB-8AB8DA234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8691" y="2644795"/>
                <a:ext cx="4793674" cy="954107"/>
              </a:xfrm>
              <a:prstGeom prst="rect">
                <a:avLst/>
              </a:prstGeom>
              <a:blipFill>
                <a:blip r:embed="rId2"/>
                <a:stretch>
                  <a:fillRect l="-5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A37164C-7F40-2C49-B88B-7F4A329943D4}"/>
              </a:ext>
            </a:extLst>
          </p:cNvPr>
          <p:cNvSpPr txBox="1"/>
          <p:nvPr/>
        </p:nvSpPr>
        <p:spPr>
          <a:xfrm>
            <a:off x="838199" y="1690687"/>
            <a:ext cx="7245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/>
              <a:t>Computing quantum gradient is the key in various quantum machine learinng models: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8BDE1-E923-084F-F9AD-EB9E3BABDDB0}"/>
                  </a:ext>
                </a:extLst>
              </p:cNvPr>
              <p:cNvSpPr txBox="1"/>
              <p:nvPr/>
            </p:nvSpPr>
            <p:spPr>
              <a:xfrm>
                <a:off x="838198" y="3598901"/>
                <a:ext cx="7245927" cy="1780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W</a:t>
                </a:r>
                <a:r>
                  <a:rPr lang="en-VN" sz="2800"/>
                  <a:t>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vi-V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vi-V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vi-V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vi-V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vi-VN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vi-V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vi-V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vi-V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vi-V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vi-V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vi-V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vi-VN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vi-V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vi-VN" sz="2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2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vi-V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  <m:r>
                                <a:rPr lang="vi-V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vi-VN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vi-V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vi-VN" sz="2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2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vi-V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VN" sz="2800" i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8BDE1-E923-084F-F9AD-EB9E3BAB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598901"/>
                <a:ext cx="7245927" cy="1780167"/>
              </a:xfrm>
              <a:prstGeom prst="rect">
                <a:avLst/>
              </a:prstGeom>
              <a:blipFill>
                <a:blip r:embed="rId3"/>
                <a:stretch>
                  <a:fillRect l="-1573" t="-51064" b="-1134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9119155-0CC6-FF6C-3B08-CF75C9C1790D}"/>
              </a:ext>
            </a:extLst>
          </p:cNvPr>
          <p:cNvSpPr txBox="1"/>
          <p:nvPr/>
        </p:nvSpPr>
        <p:spPr>
          <a:xfrm>
            <a:off x="838200" y="5379069"/>
            <a:ext cx="876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/>
              <a:t>*Based on general parameter-shift rule technique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DF7A-C538-B93A-A7C9-06D99D69B1A3}"/>
              </a:ext>
            </a:extLst>
          </p:cNvPr>
          <p:cNvSpPr txBox="1"/>
          <p:nvPr/>
        </p:nvSpPr>
        <p:spPr>
          <a:xfrm>
            <a:off x="838199" y="5958907"/>
            <a:ext cx="10051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ighlight>
                  <a:srgbClr val="FFFFFF"/>
                </a:highlight>
                <a:latin typeface="Arial" panose="020B0604020202020204" pitchFamily="34" charset="0"/>
              </a:rPr>
              <a:t>[ ]</a:t>
            </a:r>
            <a:r>
              <a:rPr lang="en-US" b="0" i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D. Wierichs, J. Izaac, C. Wang, and C. Y.-Y. Lin, “General parameter-</a:t>
            </a:r>
            <a:br>
              <a:rPr lang="en-US"/>
            </a:br>
            <a:r>
              <a:rPr lang="en-US" b="0" i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shift rules for quantum gradients,” Quantum, vol. 6, p. 677, Mar. 2022</a:t>
            </a:r>
            <a:endParaRPr lang="en-V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0A80CC2-EDAD-A8C6-55F4-AA54EF57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1969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25BB18-325F-662F-342E-0F9FE97779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VN"/>
                  <a:t>3.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b="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i="1"/>
                  <a:t> </a:t>
                </a:r>
                <a:br>
                  <a:rPr lang="en-VN" i="1"/>
                </a:br>
                <a:r>
                  <a:rPr lang="en-VN"/>
                  <a:t>consume too much resources!</a:t>
                </a:r>
                <a:endParaRPr lang="en-VN" i="1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25BB18-325F-662F-342E-0F9FE9777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3333" b="-219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606BC-C037-D1BA-36E2-12DB0511D4D3}"/>
                  </a:ext>
                </a:extLst>
              </p:cNvPr>
              <p:cNvSpPr txBox="1"/>
              <p:nvPr/>
            </p:nvSpPr>
            <p:spPr>
              <a:xfrm>
                <a:off x="1326590" y="3795092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606BC-C037-D1BA-36E2-12DB0511D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0" y="3795092"/>
                <a:ext cx="480020" cy="369332"/>
              </a:xfrm>
              <a:prstGeom prst="rect">
                <a:avLst/>
              </a:prstGeom>
              <a:blipFill>
                <a:blip r:embed="rId3"/>
                <a:stretch>
                  <a:fillRect l="-2564" r="-2564" b="-172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0F5076-7C69-2F27-2BE0-65462AEEF44F}"/>
              </a:ext>
            </a:extLst>
          </p:cNvPr>
          <p:cNvCxnSpPr>
            <a:cxnSpLocks/>
          </p:cNvCxnSpPr>
          <p:nvPr/>
        </p:nvCxnSpPr>
        <p:spPr>
          <a:xfrm>
            <a:off x="1805807" y="3977602"/>
            <a:ext cx="3852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C7B077-6196-ABD8-C5C4-A5F15B117FDB}"/>
                  </a:ext>
                </a:extLst>
              </p:cNvPr>
              <p:cNvSpPr/>
              <p:nvPr/>
            </p:nvSpPr>
            <p:spPr>
              <a:xfrm>
                <a:off x="2211724" y="3748200"/>
                <a:ext cx="152785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C7B077-6196-ABD8-C5C4-A5F15B117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24" y="3748200"/>
                <a:ext cx="1527858" cy="428263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2C3917E-E11C-7B12-65F6-903317C4CE92}"/>
                  </a:ext>
                </a:extLst>
              </p:cNvPr>
              <p:cNvSpPr/>
              <p:nvPr/>
            </p:nvSpPr>
            <p:spPr>
              <a:xfrm>
                <a:off x="4040623" y="3745248"/>
                <a:ext cx="1271239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2C3917E-E11C-7B12-65F6-903317C4C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623" y="3745248"/>
                <a:ext cx="1271239" cy="428263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4A9634-DE01-A36E-D6FE-0F49C44B8575}"/>
              </a:ext>
            </a:extLst>
          </p:cNvPr>
          <p:cNvCxnSpPr>
            <a:cxnSpLocks/>
          </p:cNvCxnSpPr>
          <p:nvPr/>
        </p:nvCxnSpPr>
        <p:spPr>
          <a:xfrm>
            <a:off x="6018091" y="3977603"/>
            <a:ext cx="180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3843AED-D10A-F746-00B9-3F28CD99FE27}"/>
                  </a:ext>
                </a:extLst>
              </p:cNvPr>
              <p:cNvSpPr/>
              <p:nvPr/>
            </p:nvSpPr>
            <p:spPr>
              <a:xfrm>
                <a:off x="6110442" y="3763471"/>
                <a:ext cx="171493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3843AED-D10A-F746-00B9-3F28CD99F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42" y="3763471"/>
                <a:ext cx="1714938" cy="428263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F79784-0462-AB9C-941D-0FA2D7949EEE}"/>
                  </a:ext>
                </a:extLst>
              </p:cNvPr>
              <p:cNvSpPr txBox="1"/>
              <p:nvPr/>
            </p:nvSpPr>
            <p:spPr>
              <a:xfrm>
                <a:off x="5748462" y="3782013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F79784-0462-AB9C-941D-0FA2D794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462" y="3782013"/>
                <a:ext cx="21961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ket 10">
            <a:extLst>
              <a:ext uri="{FF2B5EF4-FFF2-40B4-BE49-F238E27FC236}">
                <a16:creationId xmlns:a16="http://schemas.microsoft.com/office/drawing/2014/main" id="{B3712732-9B9B-3EE1-EF37-A6DBF17E65D6}"/>
              </a:ext>
            </a:extLst>
          </p:cNvPr>
          <p:cNvSpPr/>
          <p:nvPr/>
        </p:nvSpPr>
        <p:spPr>
          <a:xfrm>
            <a:off x="7940586" y="3828665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72FAE-1A83-7B3D-A131-6F00C9D7F057}"/>
                  </a:ext>
                </a:extLst>
              </p:cNvPr>
              <p:cNvSpPr txBox="1"/>
              <p:nvPr/>
            </p:nvSpPr>
            <p:spPr>
              <a:xfrm>
                <a:off x="8017045" y="3785105"/>
                <a:ext cx="658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72FAE-1A83-7B3D-A131-6F00C9D7F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045" y="3785105"/>
                <a:ext cx="658368" cy="369332"/>
              </a:xfrm>
              <a:prstGeom prst="rect">
                <a:avLst/>
              </a:prstGeom>
              <a:blipFill>
                <a:blip r:embed="rId8"/>
                <a:stretch>
                  <a:fillRect r="-5660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25B84B-A19B-9E6E-DCBC-F80E207C7227}"/>
                  </a:ext>
                </a:extLst>
              </p:cNvPr>
              <p:cNvSpPr txBox="1"/>
              <p:nvPr/>
            </p:nvSpPr>
            <p:spPr>
              <a:xfrm>
                <a:off x="1326590" y="3256743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25B84B-A19B-9E6E-DCBC-F80E207C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0" y="3256743"/>
                <a:ext cx="480020" cy="369332"/>
              </a:xfrm>
              <a:prstGeom prst="rect">
                <a:avLst/>
              </a:prstGeom>
              <a:blipFill>
                <a:blip r:embed="rId9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9FFDB-1751-E28D-1155-10233D8A2A4D}"/>
              </a:ext>
            </a:extLst>
          </p:cNvPr>
          <p:cNvCxnSpPr>
            <a:cxnSpLocks/>
          </p:cNvCxnSpPr>
          <p:nvPr/>
        </p:nvCxnSpPr>
        <p:spPr>
          <a:xfrm>
            <a:off x="1805807" y="3439253"/>
            <a:ext cx="3852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B903A2-6859-3A39-4EC6-D3E1CA32FFE4}"/>
                  </a:ext>
                </a:extLst>
              </p:cNvPr>
              <p:cNvSpPr/>
              <p:nvPr/>
            </p:nvSpPr>
            <p:spPr>
              <a:xfrm>
                <a:off x="2211724" y="3209851"/>
                <a:ext cx="1517411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B903A2-6859-3A39-4EC6-D3E1CA32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24" y="3209851"/>
                <a:ext cx="1517411" cy="428263"/>
              </a:xfrm>
              <a:prstGeom prst="rect">
                <a:avLst/>
              </a:prstGeom>
              <a:blipFill>
                <a:blip r:embed="rId10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3E32BF-6F0D-A6FC-E6D1-25973E0C6E8C}"/>
                  </a:ext>
                </a:extLst>
              </p:cNvPr>
              <p:cNvSpPr/>
              <p:nvPr/>
            </p:nvSpPr>
            <p:spPr>
              <a:xfrm>
                <a:off x="4028900" y="3206899"/>
                <a:ext cx="1271239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3E32BF-6F0D-A6FC-E6D1-25973E0C6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00" y="3206899"/>
                <a:ext cx="1271239" cy="428263"/>
              </a:xfrm>
              <a:prstGeom prst="rect">
                <a:avLst/>
              </a:prstGeom>
              <a:blipFill>
                <a:blip r:embed="rId11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5AAE38-F824-CB43-2F6E-5479258E3708}"/>
              </a:ext>
            </a:extLst>
          </p:cNvPr>
          <p:cNvCxnSpPr>
            <a:cxnSpLocks/>
          </p:cNvCxnSpPr>
          <p:nvPr/>
        </p:nvCxnSpPr>
        <p:spPr>
          <a:xfrm>
            <a:off x="6018091" y="3439254"/>
            <a:ext cx="180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51B7F5-C564-8B73-4233-C8B9052E23C0}"/>
                  </a:ext>
                </a:extLst>
              </p:cNvPr>
              <p:cNvSpPr/>
              <p:nvPr/>
            </p:nvSpPr>
            <p:spPr>
              <a:xfrm>
                <a:off x="6110442" y="3225122"/>
                <a:ext cx="171493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51B7F5-C564-8B73-4233-C8B9052E2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42" y="3225122"/>
                <a:ext cx="1714938" cy="428263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511249-CAEA-3AC4-EBA9-A0073A56759A}"/>
                  </a:ext>
                </a:extLst>
              </p:cNvPr>
              <p:cNvSpPr txBox="1"/>
              <p:nvPr/>
            </p:nvSpPr>
            <p:spPr>
              <a:xfrm>
                <a:off x="5748462" y="3243664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511249-CAEA-3AC4-EBA9-A0073A56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462" y="3243664"/>
                <a:ext cx="21961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ket 19">
            <a:extLst>
              <a:ext uri="{FF2B5EF4-FFF2-40B4-BE49-F238E27FC236}">
                <a16:creationId xmlns:a16="http://schemas.microsoft.com/office/drawing/2014/main" id="{93B4291B-2102-5927-D112-D15AA268233B}"/>
              </a:ext>
            </a:extLst>
          </p:cNvPr>
          <p:cNvSpPr/>
          <p:nvPr/>
        </p:nvSpPr>
        <p:spPr>
          <a:xfrm>
            <a:off x="7940586" y="3290316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92F872-C697-7A39-34A2-E77E3495994B}"/>
                  </a:ext>
                </a:extLst>
              </p:cNvPr>
              <p:cNvSpPr txBox="1"/>
              <p:nvPr/>
            </p:nvSpPr>
            <p:spPr>
              <a:xfrm>
                <a:off x="8017045" y="3246756"/>
                <a:ext cx="809134" cy="417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92F872-C697-7A39-34A2-E77E34959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045" y="3246756"/>
                <a:ext cx="809134" cy="417102"/>
              </a:xfrm>
              <a:prstGeom prst="rect">
                <a:avLst/>
              </a:prstGeom>
              <a:blipFill>
                <a:blip r:embed="rId14"/>
                <a:stretch>
                  <a:fillRect r="-23077" b="-88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ACDA57-2399-1D2F-6EF0-662428014464}"/>
                  </a:ext>
                </a:extLst>
              </p:cNvPr>
              <p:cNvSpPr txBox="1"/>
              <p:nvPr/>
            </p:nvSpPr>
            <p:spPr>
              <a:xfrm>
                <a:off x="1326590" y="2546688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ACDA57-2399-1D2F-6EF0-662428014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0" y="2546688"/>
                <a:ext cx="495370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B765B8-44CF-8581-92C2-7212E6A2CD17}"/>
              </a:ext>
            </a:extLst>
          </p:cNvPr>
          <p:cNvCxnSpPr>
            <a:cxnSpLocks/>
          </p:cNvCxnSpPr>
          <p:nvPr/>
        </p:nvCxnSpPr>
        <p:spPr>
          <a:xfrm>
            <a:off x="1821157" y="2740921"/>
            <a:ext cx="3852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BBDFBF1-736A-8857-5A17-2A49397196D3}"/>
                  </a:ext>
                </a:extLst>
              </p:cNvPr>
              <p:cNvSpPr/>
              <p:nvPr/>
            </p:nvSpPr>
            <p:spPr>
              <a:xfrm>
                <a:off x="2211724" y="2511519"/>
                <a:ext cx="150931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BBDFBF1-736A-8857-5A17-2A4939719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24" y="2511519"/>
                <a:ext cx="1509315" cy="4282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9A84F05-4060-23CA-867E-1C03F4007673}"/>
                  </a:ext>
                </a:extLst>
              </p:cNvPr>
              <p:cNvSpPr/>
              <p:nvPr/>
            </p:nvSpPr>
            <p:spPr>
              <a:xfrm>
                <a:off x="4009081" y="2508567"/>
                <a:ext cx="1271239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9A84F05-4060-23CA-867E-1C03F4007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81" y="2508567"/>
                <a:ext cx="1271239" cy="428263"/>
              </a:xfrm>
              <a:prstGeom prst="rect">
                <a:avLst/>
              </a:prstGeom>
              <a:blipFill>
                <a:blip r:embed="rId17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73A571-EBA9-66B9-5D43-0D5B7F60C110}"/>
              </a:ext>
            </a:extLst>
          </p:cNvPr>
          <p:cNvCxnSpPr>
            <a:cxnSpLocks/>
          </p:cNvCxnSpPr>
          <p:nvPr/>
        </p:nvCxnSpPr>
        <p:spPr>
          <a:xfrm>
            <a:off x="6033441" y="2740922"/>
            <a:ext cx="180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CA41AC-7D50-0B06-280F-BF7BCCF0A302}"/>
                  </a:ext>
                </a:extLst>
              </p:cNvPr>
              <p:cNvSpPr/>
              <p:nvPr/>
            </p:nvSpPr>
            <p:spPr>
              <a:xfrm>
                <a:off x="6125792" y="2526790"/>
                <a:ext cx="171493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CA41AC-7D50-0B06-280F-BF7BCCF0A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792" y="2526790"/>
                <a:ext cx="1714938" cy="428263"/>
              </a:xfrm>
              <a:prstGeom prst="rect">
                <a:avLst/>
              </a:prstGeom>
              <a:blipFill>
                <a:blip r:embed="rId18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623E12-C6FF-4D75-A87B-CC14D8C07FBA}"/>
                  </a:ext>
                </a:extLst>
              </p:cNvPr>
              <p:cNvSpPr txBox="1"/>
              <p:nvPr/>
            </p:nvSpPr>
            <p:spPr>
              <a:xfrm>
                <a:off x="5740366" y="2545332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623E12-C6FF-4D75-A87B-CC14D8C0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366" y="2545332"/>
                <a:ext cx="219611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ket 28">
            <a:extLst>
              <a:ext uri="{FF2B5EF4-FFF2-40B4-BE49-F238E27FC236}">
                <a16:creationId xmlns:a16="http://schemas.microsoft.com/office/drawing/2014/main" id="{A13A7F66-4F20-2D47-3F4C-CFFD7F1B9050}"/>
              </a:ext>
            </a:extLst>
          </p:cNvPr>
          <p:cNvSpPr/>
          <p:nvPr/>
        </p:nvSpPr>
        <p:spPr>
          <a:xfrm>
            <a:off x="7955936" y="2591984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0457D4-60A3-3853-13F2-2D3F1402CF20}"/>
                  </a:ext>
                </a:extLst>
              </p:cNvPr>
              <p:cNvSpPr txBox="1"/>
              <p:nvPr/>
            </p:nvSpPr>
            <p:spPr>
              <a:xfrm>
                <a:off x="8032395" y="2548424"/>
                <a:ext cx="961814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0457D4-60A3-3853-13F2-2D3F140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95" y="2548424"/>
                <a:ext cx="961814" cy="439736"/>
              </a:xfrm>
              <a:prstGeom prst="rect">
                <a:avLst/>
              </a:prstGeom>
              <a:blipFill>
                <a:blip r:embed="rId20"/>
                <a:stretch>
                  <a:fillRect r="-6579"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36F9E4-7430-5DF9-7E68-3ABF5783E556}"/>
                  </a:ext>
                </a:extLst>
              </p:cNvPr>
              <p:cNvSpPr txBox="1"/>
              <p:nvPr/>
            </p:nvSpPr>
            <p:spPr>
              <a:xfrm rot="5400000">
                <a:off x="2583313" y="291894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36F9E4-7430-5DF9-7E68-3ABF5783E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583313" y="2918940"/>
                <a:ext cx="219611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0A697E-D5AD-B2A6-6A16-BB0059BC4D8B}"/>
                  </a:ext>
                </a:extLst>
              </p:cNvPr>
              <p:cNvSpPr txBox="1"/>
              <p:nvPr/>
            </p:nvSpPr>
            <p:spPr>
              <a:xfrm>
                <a:off x="1326590" y="1875469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0A697E-D5AD-B2A6-6A16-BB0059BC4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0" y="1875469"/>
                <a:ext cx="495370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39600C-FE0D-A915-B827-4709657D7E66}"/>
              </a:ext>
            </a:extLst>
          </p:cNvPr>
          <p:cNvCxnSpPr>
            <a:cxnSpLocks/>
          </p:cNvCxnSpPr>
          <p:nvPr/>
        </p:nvCxnSpPr>
        <p:spPr>
          <a:xfrm>
            <a:off x="1821157" y="2057979"/>
            <a:ext cx="360000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25407E-96C1-9D47-2739-FD29B694D0C0}"/>
                  </a:ext>
                </a:extLst>
              </p:cNvPr>
              <p:cNvSpPr/>
              <p:nvPr/>
            </p:nvSpPr>
            <p:spPr>
              <a:xfrm>
                <a:off x="2211724" y="1828577"/>
                <a:ext cx="1517411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25407E-96C1-9D47-2739-FD29B694D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24" y="1828577"/>
                <a:ext cx="1517411" cy="428263"/>
              </a:xfrm>
              <a:prstGeom prst="rect">
                <a:avLst/>
              </a:prstGeom>
              <a:blipFill>
                <a:blip r:embed="rId2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990F1BD-3715-1AC2-CE58-A4BC592991AA}"/>
                  </a:ext>
                </a:extLst>
              </p:cNvPr>
              <p:cNvSpPr/>
              <p:nvPr/>
            </p:nvSpPr>
            <p:spPr>
              <a:xfrm>
                <a:off x="4040623" y="1825625"/>
                <a:ext cx="123969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990F1BD-3715-1AC2-CE58-A4BC59299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623" y="1825625"/>
                <a:ext cx="1239695" cy="428263"/>
              </a:xfrm>
              <a:prstGeom prst="rect">
                <a:avLst/>
              </a:prstGeom>
              <a:blipFill>
                <a:blip r:embed="rId23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2226CD-3063-1DC6-3F46-64D232E7B0C5}"/>
              </a:ext>
            </a:extLst>
          </p:cNvPr>
          <p:cNvCxnSpPr>
            <a:cxnSpLocks/>
          </p:cNvCxnSpPr>
          <p:nvPr/>
        </p:nvCxnSpPr>
        <p:spPr>
          <a:xfrm flipV="1">
            <a:off x="5744420" y="2057980"/>
            <a:ext cx="2088000" cy="158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D1D862B-A30A-D288-3E53-E6EACCEFE85B}"/>
                  </a:ext>
                </a:extLst>
              </p:cNvPr>
              <p:cNvSpPr/>
              <p:nvPr/>
            </p:nvSpPr>
            <p:spPr>
              <a:xfrm>
                <a:off x="5924730" y="1843848"/>
                <a:ext cx="191600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D1D862B-A30A-D288-3E53-E6EACCEFE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730" y="1843848"/>
                <a:ext cx="1916000" cy="42826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075ECC-C256-D303-6838-A7B432F85DC4}"/>
                  </a:ext>
                </a:extLst>
              </p:cNvPr>
              <p:cNvSpPr txBox="1"/>
              <p:nvPr/>
            </p:nvSpPr>
            <p:spPr>
              <a:xfrm>
                <a:off x="5435568" y="186239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075ECC-C256-D303-6838-A7B432F8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68" y="1862390"/>
                <a:ext cx="219611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ket 38">
            <a:extLst>
              <a:ext uri="{FF2B5EF4-FFF2-40B4-BE49-F238E27FC236}">
                <a16:creationId xmlns:a16="http://schemas.microsoft.com/office/drawing/2014/main" id="{A553812A-F5F5-CA6F-1A05-C6C42761E5E7}"/>
              </a:ext>
            </a:extLst>
          </p:cNvPr>
          <p:cNvSpPr/>
          <p:nvPr/>
        </p:nvSpPr>
        <p:spPr>
          <a:xfrm>
            <a:off x="7955936" y="1909042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70E187-E896-B349-A48B-46F8AB2F9211}"/>
                  </a:ext>
                </a:extLst>
              </p:cNvPr>
              <p:cNvSpPr txBox="1"/>
              <p:nvPr/>
            </p:nvSpPr>
            <p:spPr>
              <a:xfrm>
                <a:off x="8032395" y="1865482"/>
                <a:ext cx="1184552" cy="43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70E187-E896-B349-A48B-46F8AB2F9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95" y="1865482"/>
                <a:ext cx="1184552" cy="439223"/>
              </a:xfrm>
              <a:prstGeom prst="rect">
                <a:avLst/>
              </a:prstGeom>
              <a:blipFill>
                <a:blip r:embed="rId2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3AA771-4DBA-90C0-20A3-B8C96BAF5472}"/>
                  </a:ext>
                </a:extLst>
              </p:cNvPr>
              <p:cNvSpPr txBox="1"/>
              <p:nvPr/>
            </p:nvSpPr>
            <p:spPr>
              <a:xfrm rot="5400000">
                <a:off x="2559868" y="2236899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3AA771-4DBA-90C0-20A3-B8C96BAF5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559868" y="2236899"/>
                <a:ext cx="219611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AD680A-5213-587A-90EB-6CF75D965116}"/>
                  </a:ext>
                </a:extLst>
              </p:cNvPr>
              <p:cNvSpPr txBox="1"/>
              <p:nvPr/>
            </p:nvSpPr>
            <p:spPr>
              <a:xfrm rot="5400000">
                <a:off x="8236423" y="2953795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AD680A-5213-587A-90EB-6CF75D965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236423" y="2953795"/>
                <a:ext cx="219611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4E68ED-4252-C960-6AE5-17DC03F01D04}"/>
                  </a:ext>
                </a:extLst>
              </p:cNvPr>
              <p:cNvSpPr txBox="1"/>
              <p:nvPr/>
            </p:nvSpPr>
            <p:spPr>
              <a:xfrm rot="5400000">
                <a:off x="8236423" y="226548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4E68ED-4252-C960-6AE5-17DC03F0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236423" y="2265486"/>
                <a:ext cx="219611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E452F41-B6C9-1D88-A278-B0299A2161D2}"/>
              </a:ext>
            </a:extLst>
          </p:cNvPr>
          <p:cNvSpPr txBox="1"/>
          <p:nvPr/>
        </p:nvSpPr>
        <p:spPr>
          <a:xfrm rot="16200000">
            <a:off x="599455" y="3013914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4D4BE8-9EE5-6366-C3B5-BCD7CBC1D022}"/>
              </a:ext>
            </a:extLst>
          </p:cNvPr>
          <p:cNvCxnSpPr>
            <a:cxnSpLocks/>
          </p:cNvCxnSpPr>
          <p:nvPr/>
        </p:nvCxnSpPr>
        <p:spPr>
          <a:xfrm>
            <a:off x="1187681" y="4437419"/>
            <a:ext cx="7314915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41939B-4EC4-155C-6A4F-B531A5EB6003}"/>
                  </a:ext>
                </a:extLst>
              </p:cNvPr>
              <p:cNvSpPr txBox="1"/>
              <p:nvPr/>
            </p:nvSpPr>
            <p:spPr>
              <a:xfrm>
                <a:off x="4717421" y="4446204"/>
                <a:ext cx="420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41939B-4EC4-155C-6A4F-B531A5EB6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21" y="4446204"/>
                <a:ext cx="42025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C63760-3D24-312D-886D-E1C92675E4E1}"/>
              </a:ext>
            </a:extLst>
          </p:cNvPr>
          <p:cNvCxnSpPr>
            <a:cxnSpLocks/>
          </p:cNvCxnSpPr>
          <p:nvPr/>
        </p:nvCxnSpPr>
        <p:spPr>
          <a:xfrm flipV="1">
            <a:off x="1207532" y="1892054"/>
            <a:ext cx="0" cy="2545365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0F0F24-2D3A-CCB8-C65A-602715992638}"/>
                  </a:ext>
                </a:extLst>
              </p:cNvPr>
              <p:cNvSpPr txBox="1"/>
              <p:nvPr/>
            </p:nvSpPr>
            <p:spPr>
              <a:xfrm>
                <a:off x="1022865" y="4782301"/>
                <a:ext cx="9755971" cy="2029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VN" sz="2800"/>
                  <a:t>The total number of quantum evaluations is </a:t>
                </a:r>
                <a14:m>
                  <m:oMath xmlns:m="http://schemas.openxmlformats.org/officeDocument/2006/math">
                    <m:r>
                      <a:rPr lang="vi-VN" sz="2800" b="0" i="1">
                        <a:latin typeface="Cambria Math" panose="02040503050406030204" pitchFamily="18" charset="0"/>
                      </a:rPr>
                      <m:t>2×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vi-VN" sz="2800" b="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vi-VN" sz="2800" b="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VN" sz="2800" i="1"/>
                  <a:t> </a:t>
                </a:r>
                <a:r>
                  <a:rPr lang="en-VN" sz="2800"/>
                  <a:t>for </a:t>
                </a:r>
                <a14:m>
                  <m:oMath xmlns:m="http://schemas.openxmlformats.org/officeDocument/2006/math">
                    <m:r>
                      <a:rPr lang="en-V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VN" sz="2800"/>
                  <a:t> parameters, then, number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vi-VN" sz="2800" b="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VN" sz="2800"/>
                  <a:t> matrix multiplication for simulate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sz="28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vi-VN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b="0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VN" sz="280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vi-VN" sz="28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VN" sz="2800"/>
                  <a:t> (</a:t>
                </a:r>
                <a14:m>
                  <m:oMath xmlns:m="http://schemas.openxmlformats.org/officeDocument/2006/math">
                    <m:r>
                      <a:rPr lang="en-V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VN" sz="2800"/>
                  <a:t>: number of qubit).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0F0F24-2D3A-CCB8-C65A-602715992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65" y="4782301"/>
                <a:ext cx="9755971" cy="2029851"/>
              </a:xfrm>
              <a:prstGeom prst="rect">
                <a:avLst/>
              </a:prstGeom>
              <a:blipFill>
                <a:blip r:embed="rId30"/>
                <a:stretch>
                  <a:fillRect l="-1300" t="-3106" b="-745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4FA4E1AF-70AF-C590-FD18-189A3C8C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063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ABD6-72AD-CEA3-0620-27156745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4. New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F3B7A7-5C5D-DE76-8A68-B16753F0E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VN"/>
                  <a:t>For any pair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VN"/>
                  <a:t>, there are a duplication: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VN" i="1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VN" i="1"/>
                  <a:t> </a:t>
                </a:r>
              </a:p>
              <a:p>
                <a:pPr marL="0" indent="0">
                  <a:buNone/>
                </a:pPr>
                <a:r>
                  <a:rPr lang="en-VN"/>
                  <a:t>Furthermore: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vi-VN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±</m:t>
                            </m:r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+2: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vi-VN" b="0" i="1">
                                <a:latin typeface="Cambria Math" panose="02040503050406030204" pitchFamily="18" charset="0"/>
                              </a:rPr>
                              <m:t>±</m:t>
                            </m:r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i="1"/>
                  <a:t> </a:t>
                </a:r>
              </a:p>
              <a:p>
                <a:pPr marL="0" indent="0">
                  <a:buNone/>
                </a:pPr>
                <a:r>
                  <a:rPr lang="en-VN"/>
                  <a:t>We already know: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+2: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VN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vi-V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VN" i="1"/>
              </a:p>
              <a:p>
                <a:pPr marL="0" indent="0">
                  <a:buNone/>
                </a:pPr>
                <a:endParaRPr lang="en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F3B7A7-5C5D-DE76-8A68-B16753F0E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49144C-758C-A70A-A1B2-6BA7365D88B5}"/>
                  </a:ext>
                </a:extLst>
              </p:cNvPr>
              <p:cNvSpPr txBox="1"/>
              <p:nvPr/>
            </p:nvSpPr>
            <p:spPr>
              <a:xfrm>
                <a:off x="9234056" y="597532"/>
                <a:ext cx="2798618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400"/>
                  <a:t>Notation: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V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sz="2400" b="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2400" i="1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49144C-758C-A70A-A1B2-6BA7365D8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056" y="597532"/>
                <a:ext cx="2798618" cy="860748"/>
              </a:xfrm>
              <a:prstGeom prst="rect">
                <a:avLst/>
              </a:prstGeom>
              <a:blipFill>
                <a:blip r:embed="rId3"/>
                <a:stretch>
                  <a:fillRect l="-3620" t="-5882" b="-88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23E67-6A68-7512-3640-8A536A5F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381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7E82-CFB0-7BB7-742F-2F64422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4. New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2035FC-A8F1-961B-3F52-E3AFB2B6C31A}"/>
                  </a:ext>
                </a:extLst>
              </p:cNvPr>
              <p:cNvSpPr/>
              <p:nvPr/>
            </p:nvSpPr>
            <p:spPr>
              <a:xfrm>
                <a:off x="2466214" y="2244469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2035FC-A8F1-961B-3F52-E3AFB2B6C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214" y="2244469"/>
                <a:ext cx="1527858" cy="428263"/>
              </a:xfrm>
              <a:prstGeom prst="rect">
                <a:avLst/>
              </a:prstGeom>
              <a:blipFill>
                <a:blip r:embed="rId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01F163-22F5-87B7-687C-48255BEF99D2}"/>
                  </a:ext>
                </a:extLst>
              </p:cNvPr>
              <p:cNvSpPr/>
              <p:nvPr/>
            </p:nvSpPr>
            <p:spPr>
              <a:xfrm>
                <a:off x="2466214" y="2778834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01F163-22F5-87B7-687C-48255BEF9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214" y="2778834"/>
                <a:ext cx="1527858" cy="428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33C815-6FFB-E647-1BA3-698BA9996B5D}"/>
                  </a:ext>
                </a:extLst>
              </p:cNvPr>
              <p:cNvSpPr/>
              <p:nvPr/>
            </p:nvSpPr>
            <p:spPr>
              <a:xfrm>
                <a:off x="2466214" y="3416069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33C815-6FFB-E647-1BA3-698BA9996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214" y="3416069"/>
                <a:ext cx="1527858" cy="428263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DC88C7E9-7FAD-DC9C-9866-3215DCC75183}"/>
              </a:ext>
            </a:extLst>
          </p:cNvPr>
          <p:cNvSpPr/>
          <p:nvPr/>
        </p:nvSpPr>
        <p:spPr>
          <a:xfrm>
            <a:off x="2061101" y="2458599"/>
            <a:ext cx="301631" cy="116875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D0F508-A79C-DF5C-C0DC-2BACAEA1AD1A}"/>
                  </a:ext>
                </a:extLst>
              </p:cNvPr>
              <p:cNvSpPr txBox="1"/>
              <p:nvPr/>
            </p:nvSpPr>
            <p:spPr>
              <a:xfrm>
                <a:off x="1581080" y="2883485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D0F508-A79C-DF5C-C0DC-2BACAEA1A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80" y="2883485"/>
                <a:ext cx="480020" cy="369332"/>
              </a:xfrm>
              <a:prstGeom prst="rect">
                <a:avLst/>
              </a:prstGeom>
              <a:blipFill>
                <a:blip r:embed="rId5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FF154325-3414-7111-A1AF-F2F4FA07488C}"/>
              </a:ext>
            </a:extLst>
          </p:cNvPr>
          <p:cNvSpPr/>
          <p:nvPr/>
        </p:nvSpPr>
        <p:spPr>
          <a:xfrm flipH="1">
            <a:off x="4123024" y="2991507"/>
            <a:ext cx="172090" cy="69173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60EC67-B3CF-B1C6-73A0-3A7A1F7091A2}"/>
                  </a:ext>
                </a:extLst>
              </p:cNvPr>
              <p:cNvSpPr/>
              <p:nvPr/>
            </p:nvSpPr>
            <p:spPr>
              <a:xfrm>
                <a:off x="4301363" y="3121129"/>
                <a:ext cx="3173319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60EC67-B3CF-B1C6-73A0-3A7A1F70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363" y="3121129"/>
                <a:ext cx="3173319" cy="428263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632459AE-B2E7-5DC7-CF86-9025286EF99D}"/>
              </a:ext>
            </a:extLst>
          </p:cNvPr>
          <p:cNvSpPr/>
          <p:nvPr/>
        </p:nvSpPr>
        <p:spPr>
          <a:xfrm>
            <a:off x="3986010" y="2027369"/>
            <a:ext cx="227043" cy="8241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BD12EB4-060F-2BD1-AF02-628F2A10E3CB}"/>
                  </a:ext>
                </a:extLst>
              </p:cNvPr>
              <p:cNvSpPr/>
              <p:nvPr/>
            </p:nvSpPr>
            <p:spPr>
              <a:xfrm>
                <a:off x="4316535" y="1848465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BD12EB4-060F-2BD1-AF02-628F2A10E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535" y="1848465"/>
                <a:ext cx="1249819" cy="31645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A336782-D4B7-A5C6-AE4D-60D000F8AF53}"/>
                  </a:ext>
                </a:extLst>
              </p:cNvPr>
              <p:cNvSpPr/>
              <p:nvPr/>
            </p:nvSpPr>
            <p:spPr>
              <a:xfrm>
                <a:off x="4316535" y="2218097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A336782-D4B7-A5C6-AE4D-60D000F8A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535" y="2218097"/>
                <a:ext cx="1249819" cy="316455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5A240F-12B7-64ED-75D3-CD8496BEB7F3}"/>
                  </a:ext>
                </a:extLst>
              </p:cNvPr>
              <p:cNvSpPr/>
              <p:nvPr/>
            </p:nvSpPr>
            <p:spPr>
              <a:xfrm>
                <a:off x="4316535" y="2672732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5A240F-12B7-64ED-75D3-CD8496BEB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535" y="2672732"/>
                <a:ext cx="1249819" cy="316455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03A11740-BE59-A9B2-44C6-C04558886353}"/>
              </a:ext>
            </a:extLst>
          </p:cNvPr>
          <p:cNvSpPr/>
          <p:nvPr/>
        </p:nvSpPr>
        <p:spPr>
          <a:xfrm flipH="1">
            <a:off x="5614747" y="2404092"/>
            <a:ext cx="108000" cy="447422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D846E52-2511-2011-2E8C-0F3555F32BF7}"/>
                  </a:ext>
                </a:extLst>
              </p:cNvPr>
              <p:cNvSpPr/>
              <p:nvPr/>
            </p:nvSpPr>
            <p:spPr>
              <a:xfrm>
                <a:off x="5727018" y="2413671"/>
                <a:ext cx="1732365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D846E52-2511-2011-2E8C-0F3555F32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018" y="2413671"/>
                <a:ext cx="1732365" cy="428263"/>
              </a:xfrm>
              <a:prstGeom prst="rect">
                <a:avLst/>
              </a:prstGeom>
              <a:blipFill>
                <a:blip r:embed="rId10"/>
                <a:stretch>
                  <a:fillRect l="-719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6B5ABC-6FF5-2A30-D828-4FACB818BD5A}"/>
                  </a:ext>
                </a:extLst>
              </p:cNvPr>
              <p:cNvSpPr/>
              <p:nvPr/>
            </p:nvSpPr>
            <p:spPr>
              <a:xfrm>
                <a:off x="5931267" y="1503865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6B5ABC-6FF5-2A30-D828-4FACB818B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67" y="1503865"/>
                <a:ext cx="1528116" cy="221204"/>
              </a:xfrm>
              <a:prstGeom prst="rect">
                <a:avLst/>
              </a:prstGeom>
              <a:blipFill>
                <a:blip r:embed="rId11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1346FE-CBC5-4930-AD29-B71615AAA5DD}"/>
                  </a:ext>
                </a:extLst>
              </p:cNvPr>
              <p:cNvSpPr/>
              <p:nvPr/>
            </p:nvSpPr>
            <p:spPr>
              <a:xfrm>
                <a:off x="5931267" y="1762941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1346FE-CBC5-4930-AD29-B71615AAA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67" y="1762941"/>
                <a:ext cx="1528116" cy="221204"/>
              </a:xfrm>
              <a:prstGeom prst="rect">
                <a:avLst/>
              </a:prstGeom>
              <a:blipFill>
                <a:blip r:embed="rId12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776A16F-50C3-00BA-6912-58EDABC3ED86}"/>
                  </a:ext>
                </a:extLst>
              </p:cNvPr>
              <p:cNvSpPr/>
              <p:nvPr/>
            </p:nvSpPr>
            <p:spPr>
              <a:xfrm>
                <a:off x="5931267" y="2133867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776A16F-50C3-00BA-6912-58EDABC3E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267" y="2133867"/>
                <a:ext cx="1528116" cy="221204"/>
              </a:xfrm>
              <a:prstGeom prst="rect">
                <a:avLst/>
              </a:prstGeom>
              <a:blipFill>
                <a:blip r:embed="rId13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587A4AA0-C38E-F5C0-2913-3CA406F846F2}"/>
              </a:ext>
            </a:extLst>
          </p:cNvPr>
          <p:cNvSpPr/>
          <p:nvPr/>
        </p:nvSpPr>
        <p:spPr>
          <a:xfrm>
            <a:off x="5749679" y="1618332"/>
            <a:ext cx="114711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438C3B-0F7C-02C6-C24C-27928E005BA3}"/>
                  </a:ext>
                </a:extLst>
              </p:cNvPr>
              <p:cNvSpPr txBox="1"/>
              <p:nvPr/>
            </p:nvSpPr>
            <p:spPr>
              <a:xfrm>
                <a:off x="5572924" y="1773981"/>
                <a:ext cx="1715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438C3B-0F7C-02C6-C24C-27928E00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924" y="1773981"/>
                <a:ext cx="17152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3E4B01-7092-DCA3-01DB-85203FEA49C8}"/>
                  </a:ext>
                </a:extLst>
              </p:cNvPr>
              <p:cNvSpPr txBox="1"/>
              <p:nvPr/>
            </p:nvSpPr>
            <p:spPr>
              <a:xfrm>
                <a:off x="3120337" y="312460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3E4B01-7092-DCA3-01DB-85203FEA4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337" y="3124600"/>
                <a:ext cx="21961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899ECB-1E93-0BA3-1B1B-690BEB1D45E7}"/>
                  </a:ext>
                </a:extLst>
              </p:cNvPr>
              <p:cNvSpPr txBox="1"/>
              <p:nvPr/>
            </p:nvSpPr>
            <p:spPr>
              <a:xfrm>
                <a:off x="4854930" y="2415369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899ECB-1E93-0BA3-1B1B-690BEB1D4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930" y="2415369"/>
                <a:ext cx="21961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A5B4DC-71AF-4451-6E95-E8F4EFE6451C}"/>
                  </a:ext>
                </a:extLst>
              </p:cNvPr>
              <p:cNvSpPr txBox="1"/>
              <p:nvPr/>
            </p:nvSpPr>
            <p:spPr>
              <a:xfrm>
                <a:off x="6603822" y="1866224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A5B4DC-71AF-4451-6E95-E8F4EFE64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822" y="1866224"/>
                <a:ext cx="21961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ket 24">
            <a:extLst>
              <a:ext uri="{FF2B5EF4-FFF2-40B4-BE49-F238E27FC236}">
                <a16:creationId xmlns:a16="http://schemas.microsoft.com/office/drawing/2014/main" id="{FBDA8AAB-86B6-F54D-F68B-7EC1EA83B2FA}"/>
              </a:ext>
            </a:extLst>
          </p:cNvPr>
          <p:cNvSpPr/>
          <p:nvPr/>
        </p:nvSpPr>
        <p:spPr>
          <a:xfrm>
            <a:off x="7562865" y="1848465"/>
            <a:ext cx="64736" cy="198462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117B23-FD9C-B94B-CB69-01243D3EC223}"/>
                  </a:ext>
                </a:extLst>
              </p:cNvPr>
              <p:cNvSpPr txBox="1"/>
              <p:nvPr/>
            </p:nvSpPr>
            <p:spPr>
              <a:xfrm>
                <a:off x="7640464" y="2623484"/>
                <a:ext cx="809135" cy="43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117B23-FD9C-B94B-CB69-01243D3E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464" y="2623484"/>
                <a:ext cx="809135" cy="436017"/>
              </a:xfrm>
              <a:prstGeom prst="rect">
                <a:avLst/>
              </a:prstGeom>
              <a:blipFill>
                <a:blip r:embed="rId18"/>
                <a:stretch>
                  <a:fillRect l="-1538" r="-47692" b="-857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ket 26">
            <a:extLst>
              <a:ext uri="{FF2B5EF4-FFF2-40B4-BE49-F238E27FC236}">
                <a16:creationId xmlns:a16="http://schemas.microsoft.com/office/drawing/2014/main" id="{572A19A9-5543-AA4D-F8BD-FDEB9C145765}"/>
              </a:ext>
            </a:extLst>
          </p:cNvPr>
          <p:cNvSpPr/>
          <p:nvPr/>
        </p:nvSpPr>
        <p:spPr>
          <a:xfrm>
            <a:off x="7562865" y="1503865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CF0386-9B1B-FA66-6E44-D975AAB887B6}"/>
                  </a:ext>
                </a:extLst>
              </p:cNvPr>
              <p:cNvSpPr txBox="1"/>
              <p:nvPr/>
            </p:nvSpPr>
            <p:spPr>
              <a:xfrm>
                <a:off x="7651048" y="1439775"/>
                <a:ext cx="658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CF0386-9B1B-FA66-6E44-D975AAB88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048" y="1439775"/>
                <a:ext cx="658368" cy="369332"/>
              </a:xfrm>
              <a:prstGeom prst="rect">
                <a:avLst/>
              </a:prstGeom>
              <a:blipFill>
                <a:blip r:embed="rId19"/>
                <a:stretch>
                  <a:fillRect r="-5660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E1B26E-E70A-B59B-C696-01D6254FC308}"/>
              </a:ext>
            </a:extLst>
          </p:cNvPr>
          <p:cNvCxnSpPr>
            <a:cxnSpLocks/>
          </p:cNvCxnSpPr>
          <p:nvPr/>
        </p:nvCxnSpPr>
        <p:spPr>
          <a:xfrm flipV="1">
            <a:off x="1477597" y="1461201"/>
            <a:ext cx="0" cy="250850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146009-8225-31A2-75A9-271F148F6C2D}"/>
              </a:ext>
            </a:extLst>
          </p:cNvPr>
          <p:cNvSpPr txBox="1"/>
          <p:nvPr/>
        </p:nvSpPr>
        <p:spPr>
          <a:xfrm rot="16200000">
            <a:off x="877792" y="2469929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85F9BC-FF6A-BB56-0157-48137E4B0ABF}"/>
              </a:ext>
            </a:extLst>
          </p:cNvPr>
          <p:cNvCxnSpPr>
            <a:cxnSpLocks/>
          </p:cNvCxnSpPr>
          <p:nvPr/>
        </p:nvCxnSpPr>
        <p:spPr>
          <a:xfrm flipV="1">
            <a:off x="1454846" y="4128046"/>
            <a:ext cx="0" cy="236482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C97563-52B4-5339-B43F-B81274CD1FC8}"/>
                  </a:ext>
                </a:extLst>
              </p:cNvPr>
              <p:cNvSpPr/>
              <p:nvPr/>
            </p:nvSpPr>
            <p:spPr>
              <a:xfrm>
                <a:off x="1718062" y="4785346"/>
                <a:ext cx="196903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C97563-52B4-5339-B43F-B81274CD1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062" y="4785346"/>
                <a:ext cx="1969038" cy="428263"/>
              </a:xfrm>
              <a:prstGeom prst="rect">
                <a:avLst/>
              </a:prstGeom>
              <a:blipFill>
                <a:blip r:embed="rId20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4306227-2E1A-DED9-B0DF-0024A835A22D}"/>
                  </a:ext>
                </a:extLst>
              </p:cNvPr>
              <p:cNvSpPr/>
              <p:nvPr/>
            </p:nvSpPr>
            <p:spPr>
              <a:xfrm>
                <a:off x="1718061" y="5319711"/>
                <a:ext cx="1962789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4306227-2E1A-DED9-B0DF-0024A835A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061" y="5319711"/>
                <a:ext cx="1962789" cy="428263"/>
              </a:xfrm>
              <a:prstGeom prst="rect">
                <a:avLst/>
              </a:prstGeom>
              <a:blipFill>
                <a:blip r:embed="rId21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6A9500E-6D97-E28C-DBB7-B055821A72A6}"/>
                  </a:ext>
                </a:extLst>
              </p:cNvPr>
              <p:cNvSpPr/>
              <p:nvPr/>
            </p:nvSpPr>
            <p:spPr>
              <a:xfrm>
                <a:off x="1718061" y="5956946"/>
                <a:ext cx="1975123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6A9500E-6D97-E28C-DBB7-B055821A7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061" y="5956946"/>
                <a:ext cx="1975123" cy="428263"/>
              </a:xfrm>
              <a:prstGeom prst="rect">
                <a:avLst/>
              </a:prstGeom>
              <a:blipFill>
                <a:blip r:embed="rId2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>
            <a:extLst>
              <a:ext uri="{FF2B5EF4-FFF2-40B4-BE49-F238E27FC236}">
                <a16:creationId xmlns:a16="http://schemas.microsoft.com/office/drawing/2014/main" id="{22C31548-B743-13AE-A44B-DB792BE2610C}"/>
              </a:ext>
            </a:extLst>
          </p:cNvPr>
          <p:cNvSpPr/>
          <p:nvPr/>
        </p:nvSpPr>
        <p:spPr>
          <a:xfrm flipH="1">
            <a:off x="3820912" y="5532384"/>
            <a:ext cx="172090" cy="69173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1EC5332-906E-5BA7-7494-938F4C9AA6E3}"/>
                  </a:ext>
                </a:extLst>
              </p:cNvPr>
              <p:cNvSpPr/>
              <p:nvPr/>
            </p:nvSpPr>
            <p:spPr>
              <a:xfrm>
                <a:off x="3999251" y="5662006"/>
                <a:ext cx="3173319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1EC5332-906E-5BA7-7494-938F4C9AA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251" y="5662006"/>
                <a:ext cx="3173319" cy="428263"/>
              </a:xfrm>
              <a:prstGeom prst="rect">
                <a:avLst/>
              </a:prstGeom>
              <a:blipFill>
                <a:blip r:embed="rId23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eft Brace 36">
            <a:extLst>
              <a:ext uri="{FF2B5EF4-FFF2-40B4-BE49-F238E27FC236}">
                <a16:creationId xmlns:a16="http://schemas.microsoft.com/office/drawing/2014/main" id="{1663F520-701F-0837-ABE0-E5DC72F8AE96}"/>
              </a:ext>
            </a:extLst>
          </p:cNvPr>
          <p:cNvSpPr/>
          <p:nvPr/>
        </p:nvSpPr>
        <p:spPr>
          <a:xfrm>
            <a:off x="3683898" y="4568246"/>
            <a:ext cx="227043" cy="8241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2AAC3B-8A27-35B0-E395-B610887C0CB4}"/>
                  </a:ext>
                </a:extLst>
              </p:cNvPr>
              <p:cNvSpPr/>
              <p:nvPr/>
            </p:nvSpPr>
            <p:spPr>
              <a:xfrm>
                <a:off x="4014423" y="4389342"/>
                <a:ext cx="1509103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2AAC3B-8A27-35B0-E395-B610887C0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23" y="4389342"/>
                <a:ext cx="1509103" cy="316455"/>
              </a:xfrm>
              <a:prstGeom prst="rect">
                <a:avLst/>
              </a:prstGeom>
              <a:blipFill>
                <a:blip r:embed="rId24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C90CBA-2C6E-406D-DD74-48CF12429E2B}"/>
                  </a:ext>
                </a:extLst>
              </p:cNvPr>
              <p:cNvSpPr/>
              <p:nvPr/>
            </p:nvSpPr>
            <p:spPr>
              <a:xfrm>
                <a:off x="4014423" y="4758974"/>
                <a:ext cx="1739372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C90CBA-2C6E-406D-DD74-48CF12429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23" y="4758974"/>
                <a:ext cx="1739372" cy="316455"/>
              </a:xfrm>
              <a:prstGeom prst="rect">
                <a:avLst/>
              </a:prstGeom>
              <a:blipFill>
                <a:blip r:embed="rId25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F19B302-A8DB-0F12-4B1C-D873506AF05D}"/>
                  </a:ext>
                </a:extLst>
              </p:cNvPr>
              <p:cNvSpPr/>
              <p:nvPr/>
            </p:nvSpPr>
            <p:spPr>
              <a:xfrm>
                <a:off x="4014423" y="5213609"/>
                <a:ext cx="1739372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F19B302-A8DB-0F12-4B1C-D873506AF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423" y="5213609"/>
                <a:ext cx="1739372" cy="316455"/>
              </a:xfrm>
              <a:prstGeom prst="rect">
                <a:avLst/>
              </a:prstGeom>
              <a:blipFill>
                <a:blip r:embed="rId26"/>
                <a:stretch>
                  <a:fillRect b="-1428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eft Brace 40">
            <a:extLst>
              <a:ext uri="{FF2B5EF4-FFF2-40B4-BE49-F238E27FC236}">
                <a16:creationId xmlns:a16="http://schemas.microsoft.com/office/drawing/2014/main" id="{145A2A12-2CD3-BC8C-795C-66FF9E9F9C3B}"/>
              </a:ext>
            </a:extLst>
          </p:cNvPr>
          <p:cNvSpPr/>
          <p:nvPr/>
        </p:nvSpPr>
        <p:spPr>
          <a:xfrm flipH="1">
            <a:off x="5805086" y="4944969"/>
            <a:ext cx="108000" cy="447422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8EAD9B4-682A-43BE-26F7-08FF5AFF460A}"/>
                  </a:ext>
                </a:extLst>
              </p:cNvPr>
              <p:cNvSpPr/>
              <p:nvPr/>
            </p:nvSpPr>
            <p:spPr>
              <a:xfrm>
                <a:off x="5938843" y="4954548"/>
                <a:ext cx="997204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8EAD9B4-682A-43BE-26F7-08FF5AFF4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43" y="4954548"/>
                <a:ext cx="997204" cy="428263"/>
              </a:xfrm>
              <a:prstGeom prst="rect">
                <a:avLst/>
              </a:prstGeom>
              <a:blipFill>
                <a:blip r:embed="rId27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8A960EB-710A-4BBE-7709-6BED49D79447}"/>
                  </a:ext>
                </a:extLst>
              </p:cNvPr>
              <p:cNvSpPr/>
              <p:nvPr/>
            </p:nvSpPr>
            <p:spPr>
              <a:xfrm>
                <a:off x="6110454" y="4044742"/>
                <a:ext cx="1202963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8A960EB-710A-4BBE-7709-6BED49D79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54" y="4044742"/>
                <a:ext cx="1202963" cy="221204"/>
              </a:xfrm>
              <a:prstGeom prst="rect">
                <a:avLst/>
              </a:prstGeom>
              <a:blipFill>
                <a:blip r:embed="rId28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B51FF21-09AF-1826-8583-B3F32B3E9536}"/>
                  </a:ext>
                </a:extLst>
              </p:cNvPr>
              <p:cNvSpPr/>
              <p:nvPr/>
            </p:nvSpPr>
            <p:spPr>
              <a:xfrm>
                <a:off x="6110454" y="4303818"/>
                <a:ext cx="1202963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B51FF21-09AF-1826-8583-B3F32B3E9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54" y="4303818"/>
                <a:ext cx="1202963" cy="221204"/>
              </a:xfrm>
              <a:prstGeom prst="rect">
                <a:avLst/>
              </a:prstGeom>
              <a:blipFill>
                <a:blip r:embed="rId29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E90B71A-153F-6E62-8DED-6B77592738CA}"/>
                  </a:ext>
                </a:extLst>
              </p:cNvPr>
              <p:cNvSpPr/>
              <p:nvPr/>
            </p:nvSpPr>
            <p:spPr>
              <a:xfrm>
                <a:off x="6110454" y="4674744"/>
                <a:ext cx="1202963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E90B71A-153F-6E62-8DED-6B7759273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54" y="4674744"/>
                <a:ext cx="1202963" cy="221204"/>
              </a:xfrm>
              <a:prstGeom prst="rect">
                <a:avLst/>
              </a:prstGeom>
              <a:blipFill>
                <a:blip r:embed="rId30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eft Brace 45">
            <a:extLst>
              <a:ext uri="{FF2B5EF4-FFF2-40B4-BE49-F238E27FC236}">
                <a16:creationId xmlns:a16="http://schemas.microsoft.com/office/drawing/2014/main" id="{190595F7-2E0A-6B01-4A8F-017D38B297BB}"/>
              </a:ext>
            </a:extLst>
          </p:cNvPr>
          <p:cNvSpPr/>
          <p:nvPr/>
        </p:nvSpPr>
        <p:spPr>
          <a:xfrm>
            <a:off x="5928866" y="4159209"/>
            <a:ext cx="114711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FBDB70-DD46-6C31-729D-4DCDF7B087C9}"/>
                  </a:ext>
                </a:extLst>
              </p:cNvPr>
              <p:cNvSpPr txBox="1"/>
              <p:nvPr/>
            </p:nvSpPr>
            <p:spPr>
              <a:xfrm>
                <a:off x="5652523" y="4325227"/>
                <a:ext cx="1715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FBDB70-DD46-6C31-729D-4DCDF7B0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523" y="4325227"/>
                <a:ext cx="171521" cy="2154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9E1BD7-3272-677E-E5EE-8436F8343B50}"/>
                  </a:ext>
                </a:extLst>
              </p:cNvPr>
              <p:cNvSpPr txBox="1"/>
              <p:nvPr/>
            </p:nvSpPr>
            <p:spPr>
              <a:xfrm>
                <a:off x="2372185" y="5665477"/>
                <a:ext cx="680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9E1BD7-3272-677E-E5EE-8436F8343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185" y="5665477"/>
                <a:ext cx="680384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2446B7F-2F65-B758-37BB-02C31303B510}"/>
                  </a:ext>
                </a:extLst>
              </p:cNvPr>
              <p:cNvSpPr txBox="1"/>
              <p:nvPr/>
            </p:nvSpPr>
            <p:spPr>
              <a:xfrm>
                <a:off x="4552818" y="4956246"/>
                <a:ext cx="6898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2446B7F-2F65-B758-37BB-02C31303B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18" y="4956246"/>
                <a:ext cx="689850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A6293B1-37D3-3314-B262-60385F9B084F}"/>
                  </a:ext>
                </a:extLst>
              </p:cNvPr>
              <p:cNvSpPr txBox="1"/>
              <p:nvPr/>
            </p:nvSpPr>
            <p:spPr>
              <a:xfrm>
                <a:off x="6582593" y="4407101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A6293B1-37D3-3314-B262-60385F9B0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593" y="4407101"/>
                <a:ext cx="219611" cy="27699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Bracket 50">
            <a:extLst>
              <a:ext uri="{FF2B5EF4-FFF2-40B4-BE49-F238E27FC236}">
                <a16:creationId xmlns:a16="http://schemas.microsoft.com/office/drawing/2014/main" id="{3AE1A524-4E3C-5CFB-C795-2B6999F7D3A8}"/>
              </a:ext>
            </a:extLst>
          </p:cNvPr>
          <p:cNvSpPr/>
          <p:nvPr/>
        </p:nvSpPr>
        <p:spPr>
          <a:xfrm>
            <a:off x="7379799" y="4376936"/>
            <a:ext cx="64736" cy="198462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F75F18-2F9E-8940-03AF-8970248C3562}"/>
                  </a:ext>
                </a:extLst>
              </p:cNvPr>
              <p:cNvSpPr txBox="1"/>
              <p:nvPr/>
            </p:nvSpPr>
            <p:spPr>
              <a:xfrm>
                <a:off x="7457398" y="5198847"/>
                <a:ext cx="1700760" cy="43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{|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⟩}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F75F18-2F9E-8940-03AF-8970248C3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398" y="5198847"/>
                <a:ext cx="1700760" cy="436017"/>
              </a:xfrm>
              <a:prstGeom prst="rect">
                <a:avLst/>
              </a:prstGeom>
              <a:blipFill>
                <a:blip r:embed="rId35"/>
                <a:stretch>
                  <a:fillRect l="-1493" r="-2985" b="-857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ket 52">
            <a:extLst>
              <a:ext uri="{FF2B5EF4-FFF2-40B4-BE49-F238E27FC236}">
                <a16:creationId xmlns:a16="http://schemas.microsoft.com/office/drawing/2014/main" id="{4FE265CB-02BE-80AA-A1F9-23202555FB73}"/>
              </a:ext>
            </a:extLst>
          </p:cNvPr>
          <p:cNvSpPr/>
          <p:nvPr/>
        </p:nvSpPr>
        <p:spPr>
          <a:xfrm>
            <a:off x="7391657" y="4056122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2818EB-5833-3BE0-8CD7-184A2E262C3D}"/>
                  </a:ext>
                </a:extLst>
              </p:cNvPr>
              <p:cNvSpPr txBox="1"/>
              <p:nvPr/>
            </p:nvSpPr>
            <p:spPr>
              <a:xfrm>
                <a:off x="7490234" y="3992032"/>
                <a:ext cx="899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2818EB-5833-3BE0-8CD7-184A2E262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234" y="3992032"/>
                <a:ext cx="899889" cy="369332"/>
              </a:xfrm>
              <a:prstGeom prst="rect">
                <a:avLst/>
              </a:prstGeom>
              <a:blipFill>
                <a:blip r:embed="rId36"/>
                <a:stretch>
                  <a:fillRect l="-1389" r="-1389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8CA66DD-A97E-D023-0592-57C7B5357FC7}"/>
              </a:ext>
            </a:extLst>
          </p:cNvPr>
          <p:cNvCxnSpPr>
            <a:cxnSpLocks/>
          </p:cNvCxnSpPr>
          <p:nvPr/>
        </p:nvCxnSpPr>
        <p:spPr>
          <a:xfrm>
            <a:off x="1477597" y="3957639"/>
            <a:ext cx="7314915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E192A3-4892-94B7-1491-8CE451A323A1}"/>
              </a:ext>
            </a:extLst>
          </p:cNvPr>
          <p:cNvCxnSpPr>
            <a:cxnSpLocks/>
          </p:cNvCxnSpPr>
          <p:nvPr/>
        </p:nvCxnSpPr>
        <p:spPr>
          <a:xfrm>
            <a:off x="1438886" y="6492875"/>
            <a:ext cx="7314915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1B3608-B627-5B96-2842-3733439BA4EE}"/>
              </a:ext>
            </a:extLst>
          </p:cNvPr>
          <p:cNvSpPr txBox="1"/>
          <p:nvPr/>
        </p:nvSpPr>
        <p:spPr>
          <a:xfrm rot="16200000">
            <a:off x="849086" y="5120269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CA9D88-DC4B-F2B8-F3E7-73540161635F}"/>
              </a:ext>
            </a:extLst>
          </p:cNvPr>
          <p:cNvSpPr txBox="1"/>
          <p:nvPr/>
        </p:nvSpPr>
        <p:spPr>
          <a:xfrm>
            <a:off x="705826" y="2447271"/>
            <a:ext cx="4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(a)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B26AA3-38A7-15F9-6AF0-89BF4AD98F2C}"/>
              </a:ext>
            </a:extLst>
          </p:cNvPr>
          <p:cNvSpPr txBox="1"/>
          <p:nvPr/>
        </p:nvSpPr>
        <p:spPr>
          <a:xfrm>
            <a:off x="747696" y="5143177"/>
            <a:ext cx="4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(b)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79A146-1346-AF4A-353A-65F307CBB2C5}"/>
              </a:ext>
            </a:extLst>
          </p:cNvPr>
          <p:cNvSpPr txBox="1"/>
          <p:nvPr/>
        </p:nvSpPr>
        <p:spPr>
          <a:xfrm>
            <a:off x="9388543" y="2154760"/>
            <a:ext cx="24938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/>
              <a:t>For matrix multiplication-based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AF23CF-60BD-2D5B-A0BD-E983967A7CF8}"/>
              </a:ext>
            </a:extLst>
          </p:cNvPr>
          <p:cNvSpPr txBox="1"/>
          <p:nvPr/>
        </p:nvSpPr>
        <p:spPr>
          <a:xfrm>
            <a:off x="9409325" y="4635345"/>
            <a:ext cx="24938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/>
              <a:t>For state evolution-based</a:t>
            </a:r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A12CBD1F-3B2F-1FB5-0CA2-1833244B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6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2582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8CBA-5FB6-F240-29BF-DF1E8F5C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4. New scheme: Look up table (LUT)</a:t>
            </a:r>
          </a:p>
        </p:txBody>
      </p:sp>
      <p:pic>
        <p:nvPicPr>
          <p:cNvPr id="5" name="Content Placeholder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DBEC8022-D08E-C326-5A12-B1648C05E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380510" cy="26457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673A86-6E94-3839-2EC8-1E66BDC425B4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60590-1ABA-EA0A-AD8B-55D930B664C5}"/>
                  </a:ext>
                </a:extLst>
              </p:cNvPr>
              <p:cNvSpPr txBox="1"/>
              <p:nvPr/>
            </p:nvSpPr>
            <p:spPr>
              <a:xfrm>
                <a:off x="838199" y="4433022"/>
                <a:ext cx="9857509" cy="731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800"/>
                  <a:t>To fill this LUT, only take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V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V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vi-VN" sz="28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V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V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a:rPr lang="vi-VN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VN" sz="2800" i="1"/>
                  <a:t> </a:t>
                </a:r>
                <a:r>
                  <a:rPr lang="en-VN" sz="2800"/>
                  <a:t>matrix multiplication</a:t>
                </a:r>
                <a:endParaRPr lang="en-VN" sz="2800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60590-1ABA-EA0A-AD8B-55D930B66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433022"/>
                <a:ext cx="9857509" cy="731932"/>
              </a:xfrm>
              <a:prstGeom prst="rect">
                <a:avLst/>
              </a:prstGeom>
              <a:blipFill>
                <a:blip r:embed="rId3"/>
                <a:stretch>
                  <a:fillRect l="-1157" t="-72881" r="-900" b="-1254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76027-76F8-1B00-9E2F-C086EB78A22E}"/>
                  </a:ext>
                </a:extLst>
              </p:cNvPr>
              <p:cNvSpPr txBox="1"/>
              <p:nvPr/>
            </p:nvSpPr>
            <p:spPr>
              <a:xfrm>
                <a:off x="838199" y="5164954"/>
                <a:ext cx="11561619" cy="1376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800"/>
                  <a:t>To achive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sz="28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vi-VN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b="0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VN" sz="2800" i="1"/>
                  <a:t>, </a:t>
                </a:r>
              </a:p>
              <a:p>
                <a:r>
                  <a:rPr lang="en-VN" sz="2800"/>
                  <a:t>this method take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800" b="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vi-VN" sz="2800" b="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vi-VN" sz="28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VN" sz="2800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76027-76F8-1B00-9E2F-C086EB78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164954"/>
                <a:ext cx="11561619" cy="1376787"/>
              </a:xfrm>
              <a:prstGeom prst="rect">
                <a:avLst/>
              </a:prstGeom>
              <a:blipFill>
                <a:blip r:embed="rId4"/>
                <a:stretch>
                  <a:fillRect l="-987" b="-545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6BF06-AE64-4DAB-D4EC-98B73509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7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0854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0DCE-2457-2885-CC5A-041B5544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Experiments and results</a:t>
            </a:r>
          </a:p>
        </p:txBody>
      </p:sp>
      <p:pic>
        <p:nvPicPr>
          <p:cNvPr id="5" name="Content Placeholder 4" descr="A graph of multicolored lines&#10;&#10;Description automatically generated">
            <a:extLst>
              <a:ext uri="{FF2B5EF4-FFF2-40B4-BE49-F238E27FC236}">
                <a16:creationId xmlns:a16="http://schemas.microsoft.com/office/drawing/2014/main" id="{7AF7F247-C874-5A55-C6CB-7EB9D5A54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91" y="1690688"/>
            <a:ext cx="11077509" cy="322767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8504-F48A-4DDE-63C2-A087510D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8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5597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10239D8-6392-BA04-CFFA-DDA1F0880DF2}"/>
              </a:ext>
            </a:extLst>
          </p:cNvPr>
          <p:cNvCxnSpPr>
            <a:cxnSpLocks/>
          </p:cNvCxnSpPr>
          <p:nvPr/>
        </p:nvCxnSpPr>
        <p:spPr>
          <a:xfrm>
            <a:off x="5902039" y="2436463"/>
            <a:ext cx="23455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D7891D3-11A4-7C8C-BBE8-0922F3BDA9A2}"/>
              </a:ext>
            </a:extLst>
          </p:cNvPr>
          <p:cNvCxnSpPr>
            <a:cxnSpLocks/>
          </p:cNvCxnSpPr>
          <p:nvPr/>
        </p:nvCxnSpPr>
        <p:spPr>
          <a:xfrm>
            <a:off x="5902039" y="2895005"/>
            <a:ext cx="23455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B592FD-8DFD-8011-3AF2-D09DDD4E6B50}"/>
                  </a:ext>
                </a:extLst>
              </p:cNvPr>
              <p:cNvSpPr txBox="1"/>
              <p:nvPr/>
            </p:nvSpPr>
            <p:spPr>
              <a:xfrm>
                <a:off x="377840" y="1769701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1B592FD-8DFD-8011-3AF2-D09DDD4E6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40" y="1769701"/>
                <a:ext cx="480020" cy="369332"/>
              </a:xfrm>
              <a:prstGeom prst="rect">
                <a:avLst/>
              </a:prstGeom>
              <a:blipFill>
                <a:blip r:embed="rId2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5482D2-B805-AD59-D301-582A3094C2DC}"/>
              </a:ext>
            </a:extLst>
          </p:cNvPr>
          <p:cNvCxnSpPr>
            <a:cxnSpLocks/>
          </p:cNvCxnSpPr>
          <p:nvPr/>
        </p:nvCxnSpPr>
        <p:spPr>
          <a:xfrm>
            <a:off x="857053" y="1952211"/>
            <a:ext cx="46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AE4EA7-8A90-D517-4822-2FEDCC84142E}"/>
                  </a:ext>
                </a:extLst>
              </p:cNvPr>
              <p:cNvSpPr/>
              <p:nvPr/>
            </p:nvSpPr>
            <p:spPr>
              <a:xfrm>
                <a:off x="1432305" y="1722809"/>
                <a:ext cx="398706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AE4EA7-8A90-D517-4822-2FEDCC84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05" y="1722809"/>
                <a:ext cx="398706" cy="428263"/>
              </a:xfrm>
              <a:prstGeom prst="rect">
                <a:avLst/>
              </a:prstGeom>
              <a:blipFill>
                <a:blip r:embed="rId3"/>
                <a:stretch>
                  <a:fillRect l="-9091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E719A6-7310-C7D3-A232-AD73AC8DB69C}"/>
                  </a:ext>
                </a:extLst>
              </p:cNvPr>
              <p:cNvSpPr txBox="1"/>
              <p:nvPr/>
            </p:nvSpPr>
            <p:spPr>
              <a:xfrm>
                <a:off x="377840" y="2242936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E719A6-7310-C7D3-A232-AD73AC8DB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40" y="2242936"/>
                <a:ext cx="480020" cy="369332"/>
              </a:xfrm>
              <a:prstGeom prst="rect">
                <a:avLst/>
              </a:prstGeom>
              <a:blipFill>
                <a:blip r:embed="rId2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15AD5B-3303-F23B-644C-50F42077DA20}"/>
              </a:ext>
            </a:extLst>
          </p:cNvPr>
          <p:cNvCxnSpPr>
            <a:cxnSpLocks/>
          </p:cNvCxnSpPr>
          <p:nvPr/>
        </p:nvCxnSpPr>
        <p:spPr>
          <a:xfrm>
            <a:off x="857054" y="2436463"/>
            <a:ext cx="46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55E033-2063-6FC3-D591-1DD78059A54E}"/>
                  </a:ext>
                </a:extLst>
              </p:cNvPr>
              <p:cNvSpPr/>
              <p:nvPr/>
            </p:nvSpPr>
            <p:spPr>
              <a:xfrm>
                <a:off x="1432306" y="2196044"/>
                <a:ext cx="390182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55E033-2063-6FC3-D591-1DD78059A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06" y="2196044"/>
                <a:ext cx="390182" cy="428263"/>
              </a:xfrm>
              <a:prstGeom prst="rect">
                <a:avLst/>
              </a:prstGeom>
              <a:blipFill>
                <a:blip r:embed="rId4"/>
                <a:stretch>
                  <a:fillRect l="-12121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8E692D-10CB-B0BA-BAF4-93605A904CEE}"/>
                  </a:ext>
                </a:extLst>
              </p:cNvPr>
              <p:cNvSpPr txBox="1"/>
              <p:nvPr/>
            </p:nvSpPr>
            <p:spPr>
              <a:xfrm>
                <a:off x="377840" y="2700500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8E692D-10CB-B0BA-BAF4-93605A904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40" y="2700500"/>
                <a:ext cx="495370" cy="369332"/>
              </a:xfrm>
              <a:prstGeom prst="rect">
                <a:avLst/>
              </a:prstGeom>
              <a:blipFill>
                <a:blip r:embed="rId5"/>
                <a:stretch>
                  <a:fillRect r="-2500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B2F003-DFDA-038A-A7B8-4EDCB80427CF}"/>
              </a:ext>
            </a:extLst>
          </p:cNvPr>
          <p:cNvCxnSpPr>
            <a:cxnSpLocks/>
          </p:cNvCxnSpPr>
          <p:nvPr/>
        </p:nvCxnSpPr>
        <p:spPr>
          <a:xfrm>
            <a:off x="872404" y="2895005"/>
            <a:ext cx="46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C63AB1-C0E6-E67C-21C3-F3F560CC8A51}"/>
                  </a:ext>
                </a:extLst>
              </p:cNvPr>
              <p:cNvSpPr/>
              <p:nvPr/>
            </p:nvSpPr>
            <p:spPr>
              <a:xfrm>
                <a:off x="1432306" y="2679845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C63AB1-C0E6-E67C-21C3-F3F560CC8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306" y="2679845"/>
                <a:ext cx="1020544" cy="428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276951-9008-FB20-069F-C60E16D35B6E}"/>
                  </a:ext>
                </a:extLst>
              </p:cNvPr>
              <p:cNvSpPr/>
              <p:nvPr/>
            </p:nvSpPr>
            <p:spPr>
              <a:xfrm>
                <a:off x="2969875" y="2177987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276951-9008-FB20-069F-C60E16D35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75" y="2177987"/>
                <a:ext cx="356835" cy="428263"/>
              </a:xfrm>
              <a:prstGeom prst="rect">
                <a:avLst/>
              </a:prstGeom>
              <a:blipFill>
                <a:blip r:embed="rId7"/>
                <a:stretch>
                  <a:fillRect l="-9677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43E02D53-3DC9-972D-3AF7-92948951858D}"/>
              </a:ext>
            </a:extLst>
          </p:cNvPr>
          <p:cNvSpPr/>
          <p:nvPr/>
        </p:nvSpPr>
        <p:spPr>
          <a:xfrm>
            <a:off x="3436637" y="1858883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6DEDB9-04AA-AE4F-571F-29D41BAEC4C3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3525847" y="2037302"/>
            <a:ext cx="0" cy="85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BD8C18-A61A-E3C9-088D-B3DCD0E16046}"/>
              </a:ext>
            </a:extLst>
          </p:cNvPr>
          <p:cNvCxnSpPr>
            <a:cxnSpLocks/>
          </p:cNvCxnSpPr>
          <p:nvPr/>
        </p:nvCxnSpPr>
        <p:spPr>
          <a:xfrm flipH="1" flipV="1">
            <a:off x="3379708" y="2744990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2B679D-FFFA-F103-4BB7-324133E37D5C}"/>
              </a:ext>
            </a:extLst>
          </p:cNvPr>
          <p:cNvCxnSpPr>
            <a:cxnSpLocks/>
          </p:cNvCxnSpPr>
          <p:nvPr/>
        </p:nvCxnSpPr>
        <p:spPr>
          <a:xfrm flipH="1">
            <a:off x="3377609" y="2767623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8D80FB6-DC6F-9681-9AE5-6BD8A8CB58F0}"/>
                  </a:ext>
                </a:extLst>
              </p:cNvPr>
              <p:cNvSpPr/>
              <p:nvPr/>
            </p:nvSpPr>
            <p:spPr>
              <a:xfrm>
                <a:off x="4074377" y="1733059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8D80FB6-DC6F-9681-9AE5-6BD8A8CB58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77" y="1733059"/>
                <a:ext cx="1020544" cy="428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E3B2E6-2945-3C9B-0822-C34F4EC2C036}"/>
                  </a:ext>
                </a:extLst>
              </p:cNvPr>
              <p:cNvSpPr/>
              <p:nvPr/>
            </p:nvSpPr>
            <p:spPr>
              <a:xfrm>
                <a:off x="4074378" y="2204523"/>
                <a:ext cx="41838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9E3B2E6-2945-3C9B-0822-C34F4EC2C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78" y="2204523"/>
                <a:ext cx="418380" cy="428263"/>
              </a:xfrm>
              <a:prstGeom prst="rect">
                <a:avLst/>
              </a:prstGeom>
              <a:blipFill>
                <a:blip r:embed="rId9"/>
                <a:stretch>
                  <a:fillRect l="-5714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C509C2-5099-B82F-87EA-805BF35235CB}"/>
                  </a:ext>
                </a:extLst>
              </p:cNvPr>
              <p:cNvSpPr/>
              <p:nvPr/>
            </p:nvSpPr>
            <p:spPr>
              <a:xfrm>
                <a:off x="6330335" y="2660612"/>
                <a:ext cx="1159407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EC509C2-5099-B82F-87EA-805BF3523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335" y="2660612"/>
                <a:ext cx="1159407" cy="4282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16BA4C-78CF-C28B-3A49-FEA9EA948360}"/>
              </a:ext>
            </a:extLst>
          </p:cNvPr>
          <p:cNvCxnSpPr>
            <a:cxnSpLocks/>
          </p:cNvCxnSpPr>
          <p:nvPr/>
        </p:nvCxnSpPr>
        <p:spPr>
          <a:xfrm flipV="1">
            <a:off x="1242466" y="1731261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A61AB8-BF91-6761-CE9D-352AF6BBD7AB}"/>
              </a:ext>
            </a:extLst>
          </p:cNvPr>
          <p:cNvCxnSpPr>
            <a:cxnSpLocks/>
          </p:cNvCxnSpPr>
          <p:nvPr/>
        </p:nvCxnSpPr>
        <p:spPr>
          <a:xfrm flipV="1">
            <a:off x="3861895" y="1731261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89DB8E4-E800-FDEE-34FC-E252F98969C6}"/>
              </a:ext>
            </a:extLst>
          </p:cNvPr>
          <p:cNvSpPr/>
          <p:nvPr/>
        </p:nvSpPr>
        <p:spPr>
          <a:xfrm>
            <a:off x="6387587" y="2328978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1368EF-289E-ADF4-9B42-33EDA21E92E2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476797" y="1952211"/>
            <a:ext cx="0" cy="37676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DD0D2F1-7E20-9D99-49E8-482375AEA902}"/>
              </a:ext>
            </a:extLst>
          </p:cNvPr>
          <p:cNvCxnSpPr>
            <a:cxnSpLocks/>
          </p:cNvCxnSpPr>
          <p:nvPr/>
        </p:nvCxnSpPr>
        <p:spPr>
          <a:xfrm flipH="1" flipV="1">
            <a:off x="6323607" y="1803122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1F89EA-1358-A407-4423-8CEFF5A19834}"/>
              </a:ext>
            </a:extLst>
          </p:cNvPr>
          <p:cNvCxnSpPr>
            <a:cxnSpLocks/>
          </p:cNvCxnSpPr>
          <p:nvPr/>
        </p:nvCxnSpPr>
        <p:spPr>
          <a:xfrm flipH="1">
            <a:off x="6321508" y="1825755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45815F3-FCF5-992B-2344-FACCBB09A082}"/>
              </a:ext>
            </a:extLst>
          </p:cNvPr>
          <p:cNvCxnSpPr>
            <a:cxnSpLocks/>
          </p:cNvCxnSpPr>
          <p:nvPr/>
        </p:nvCxnSpPr>
        <p:spPr>
          <a:xfrm flipV="1">
            <a:off x="6154725" y="1705593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Left Brace 46">
            <a:extLst>
              <a:ext uri="{FF2B5EF4-FFF2-40B4-BE49-F238E27FC236}">
                <a16:creationId xmlns:a16="http://schemas.microsoft.com/office/drawing/2014/main" id="{6097AF1C-EC3C-6A39-84BC-6C369200A782}"/>
              </a:ext>
            </a:extLst>
          </p:cNvPr>
          <p:cNvSpPr/>
          <p:nvPr/>
        </p:nvSpPr>
        <p:spPr>
          <a:xfrm rot="5400000" flipH="1">
            <a:off x="2462907" y="2158918"/>
            <a:ext cx="172090" cy="223329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04F6B620-4C6B-0FA7-B14E-7E186834007A}"/>
              </a:ext>
            </a:extLst>
          </p:cNvPr>
          <p:cNvSpPr/>
          <p:nvPr/>
        </p:nvSpPr>
        <p:spPr>
          <a:xfrm rot="5400000" flipH="1">
            <a:off x="4489274" y="2758954"/>
            <a:ext cx="172090" cy="1020544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34469418-979E-AF78-74F6-59E045515885}"/>
              </a:ext>
            </a:extLst>
          </p:cNvPr>
          <p:cNvSpPr/>
          <p:nvPr/>
        </p:nvSpPr>
        <p:spPr>
          <a:xfrm rot="5400000" flipH="1">
            <a:off x="7215484" y="2297641"/>
            <a:ext cx="172090" cy="19558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F964B9F-1A93-1390-57E1-E3AAB9C2FB93}"/>
                  </a:ext>
                </a:extLst>
              </p:cNvPr>
              <p:cNvSpPr/>
              <p:nvPr/>
            </p:nvSpPr>
            <p:spPr>
              <a:xfrm>
                <a:off x="1495168" y="3357514"/>
                <a:ext cx="217042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F964B9F-1A93-1390-57E1-E3AAB9C2FB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168" y="3357514"/>
                <a:ext cx="2170429" cy="428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A2150F9-3F61-2F07-834B-D0419D3C943A}"/>
                  </a:ext>
                </a:extLst>
              </p:cNvPr>
              <p:cNvSpPr/>
              <p:nvPr/>
            </p:nvSpPr>
            <p:spPr>
              <a:xfrm>
                <a:off x="4142488" y="3364553"/>
                <a:ext cx="894817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A2150F9-3F61-2F07-834B-D0419D3C9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488" y="3364553"/>
                <a:ext cx="894817" cy="4282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C45AC41-D866-DC20-88BE-5DE3E4CA0F0F}"/>
                  </a:ext>
                </a:extLst>
              </p:cNvPr>
              <p:cNvSpPr/>
              <p:nvPr/>
            </p:nvSpPr>
            <p:spPr>
              <a:xfrm>
                <a:off x="6321508" y="3364553"/>
                <a:ext cx="1957940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C45AC41-D866-DC20-88BE-5DE3E4CA0F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1508" y="3364553"/>
                <a:ext cx="1957940" cy="4282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CC0606C9-F4BC-FB0E-8FA3-AEF65D1A8A51}"/>
              </a:ext>
            </a:extLst>
          </p:cNvPr>
          <p:cNvSpPr/>
          <p:nvPr/>
        </p:nvSpPr>
        <p:spPr>
          <a:xfrm>
            <a:off x="1029613" y="1614312"/>
            <a:ext cx="7912662" cy="265902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CB8A4A-01BB-F243-5CF2-E377066E8AD5}"/>
              </a:ext>
            </a:extLst>
          </p:cNvPr>
          <p:cNvSpPr/>
          <p:nvPr/>
        </p:nvSpPr>
        <p:spPr>
          <a:xfrm rot="5400000">
            <a:off x="7820568" y="2301378"/>
            <a:ext cx="1507422" cy="350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>
                <a:solidFill>
                  <a:schemeClr val="tx1"/>
                </a:solidFill>
              </a:rPr>
              <a:t>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D669C1-4A07-1D0D-3F59-1B42560DC840}"/>
                  </a:ext>
                </a:extLst>
              </p:cNvPr>
              <p:cNvSpPr/>
              <p:nvPr/>
            </p:nvSpPr>
            <p:spPr>
              <a:xfrm>
                <a:off x="4406554" y="3845070"/>
                <a:ext cx="69763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5D669C1-4A07-1D0D-3F59-1B42560DC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554" y="3845070"/>
                <a:ext cx="697639" cy="4282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92F1090-9DAA-FD56-16F0-696A66182B52}"/>
                  </a:ext>
                </a:extLst>
              </p:cNvPr>
              <p:cNvSpPr/>
              <p:nvPr/>
            </p:nvSpPr>
            <p:spPr>
              <a:xfrm>
                <a:off x="9330903" y="2105873"/>
                <a:ext cx="285511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=⟨</m:t>
                    </m:r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begChr m:val="|"/>
                        <m:endChr m:val="|"/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792F1090-9DAA-FD56-16F0-696A66182B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0903" y="2105873"/>
                <a:ext cx="2855115" cy="428263"/>
              </a:xfrm>
              <a:prstGeom prst="rect">
                <a:avLst/>
              </a:prstGeom>
              <a:blipFill>
                <a:blip r:embed="rId15"/>
                <a:stretch>
                  <a:fillRect r="-442" b="-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2CF8157-4EDA-8DFD-1CDA-A2FEBAA4BB9A}"/>
                  </a:ext>
                </a:extLst>
              </p:cNvPr>
              <p:cNvSpPr/>
              <p:nvPr/>
            </p:nvSpPr>
            <p:spPr>
              <a:xfrm>
                <a:off x="9764933" y="2706065"/>
                <a:ext cx="199116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2CF8157-4EDA-8DFD-1CDA-A2FEBAA4B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933" y="2706065"/>
                <a:ext cx="1991165" cy="4282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2EAD5F-5F8C-D307-2423-DC25C61B9C66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10758461" y="2534136"/>
            <a:ext cx="2055" cy="171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A562E4BD-9A18-C203-3E6B-6EA3B734873F}"/>
              </a:ext>
            </a:extLst>
          </p:cNvPr>
          <p:cNvCxnSpPr>
            <a:cxnSpLocks/>
            <a:stCxn id="68" idx="2"/>
            <a:endCxn id="60" idx="3"/>
          </p:cNvCxnSpPr>
          <p:nvPr/>
        </p:nvCxnSpPr>
        <p:spPr>
          <a:xfrm rot="5400000">
            <a:off x="7770161" y="1070903"/>
            <a:ext cx="322332" cy="56542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2AE835A-CD64-1239-AFB6-00A75191F13A}"/>
                  </a:ext>
                </a:extLst>
              </p:cNvPr>
              <p:cNvSpPr/>
              <p:nvPr/>
            </p:nvSpPr>
            <p:spPr>
              <a:xfrm>
                <a:off x="9046983" y="3308607"/>
                <a:ext cx="3422954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+1 </m:t>
                          </m:r>
                        </m:sup>
                      </m:s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Optimizer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2AE835A-CD64-1239-AFB6-00A75191F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6983" y="3308607"/>
                <a:ext cx="3422954" cy="428263"/>
              </a:xfrm>
              <a:prstGeom prst="rect">
                <a:avLst/>
              </a:prstGeom>
              <a:blipFill>
                <a:blip r:embed="rId17"/>
                <a:stretch>
                  <a:fillRect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7B3D8F-1D4D-88D2-576E-D6F7046B2769}"/>
              </a:ext>
            </a:extLst>
          </p:cNvPr>
          <p:cNvCxnSpPr>
            <a:cxnSpLocks/>
            <a:stCxn id="62" idx="2"/>
            <a:endCxn id="68" idx="0"/>
          </p:cNvCxnSpPr>
          <p:nvPr/>
        </p:nvCxnSpPr>
        <p:spPr>
          <a:xfrm flipH="1">
            <a:off x="10758460" y="3134328"/>
            <a:ext cx="2056" cy="174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5FF5CD-5833-FBCA-ADFF-A81F8B8AC374}"/>
                  </a:ext>
                </a:extLst>
              </p:cNvPr>
              <p:cNvSpPr txBox="1"/>
              <p:nvPr/>
            </p:nvSpPr>
            <p:spPr>
              <a:xfrm>
                <a:off x="10828403" y="3730383"/>
                <a:ext cx="1751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Update new </a:t>
                </a:r>
                <a14:m>
                  <m:oMath xmlns:m="http://schemas.openxmlformats.org/officeDocument/2006/math"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25FF5CD-5833-FBCA-ADFF-A81F8B8AC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8403" y="3730383"/>
                <a:ext cx="1751529" cy="369332"/>
              </a:xfrm>
              <a:prstGeom prst="rect">
                <a:avLst/>
              </a:prstGeom>
              <a:blipFill>
                <a:blip r:embed="rId18"/>
                <a:stretch>
                  <a:fillRect l="-2878" t="-6452" b="-2258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0D8254-F7D6-6A6A-8763-946A49A8FE5F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865080" y="2320005"/>
            <a:ext cx="465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4B266F2-C01E-5507-66C0-89DF8D443FC6}"/>
                  </a:ext>
                </a:extLst>
              </p:cNvPr>
              <p:cNvSpPr/>
              <p:nvPr/>
            </p:nvSpPr>
            <p:spPr>
              <a:xfrm>
                <a:off x="7132909" y="2186605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4B266F2-C01E-5507-66C0-89DF8D443F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909" y="2186605"/>
                <a:ext cx="356835" cy="428263"/>
              </a:xfrm>
              <a:prstGeom prst="rect">
                <a:avLst/>
              </a:prstGeom>
              <a:blipFill>
                <a:blip r:embed="rId19"/>
                <a:stretch>
                  <a:fillRect l="-10000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114C16-225F-8A3E-798A-BEC47EF8BC10}"/>
                  </a:ext>
                </a:extLst>
              </p:cNvPr>
              <p:cNvSpPr/>
              <p:nvPr/>
            </p:nvSpPr>
            <p:spPr>
              <a:xfrm>
                <a:off x="6705800" y="2182169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C114C16-225F-8A3E-798A-BEC47EF8B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800" y="2182169"/>
                <a:ext cx="356835" cy="428263"/>
              </a:xfrm>
              <a:prstGeom prst="rect">
                <a:avLst/>
              </a:prstGeom>
              <a:blipFill>
                <a:blip r:embed="rId20"/>
                <a:stretch>
                  <a:fillRect l="-16129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Slide Number Placeholder 89">
            <a:extLst>
              <a:ext uri="{FF2B5EF4-FFF2-40B4-BE49-F238E27FC236}">
                <a16:creationId xmlns:a16="http://schemas.microsoft.com/office/drawing/2014/main" id="{673E775E-355A-4CD8-255B-C966941A5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9</a:t>
            </a:fld>
            <a:endParaRPr lang="en-VN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BBE0273-EB32-EF8A-93E1-C5D7C60FCFC0}"/>
              </a:ext>
            </a:extLst>
          </p:cNvPr>
          <p:cNvSpPr/>
          <p:nvPr/>
        </p:nvSpPr>
        <p:spPr>
          <a:xfrm>
            <a:off x="2662927" y="1858883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76B68E-8838-613B-F575-E3EE17AB4EC2}"/>
              </a:ext>
            </a:extLst>
          </p:cNvPr>
          <p:cNvCxnSpPr>
            <a:cxnSpLocks/>
            <a:endCxn id="91" idx="4"/>
          </p:cNvCxnSpPr>
          <p:nvPr/>
        </p:nvCxnSpPr>
        <p:spPr>
          <a:xfrm flipV="1">
            <a:off x="2752137" y="2037302"/>
            <a:ext cx="0" cy="85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4D0DCF7-BF74-E5BB-090E-9317C755A42D}"/>
              </a:ext>
            </a:extLst>
          </p:cNvPr>
          <p:cNvCxnSpPr>
            <a:cxnSpLocks/>
          </p:cNvCxnSpPr>
          <p:nvPr/>
        </p:nvCxnSpPr>
        <p:spPr>
          <a:xfrm flipH="1" flipV="1">
            <a:off x="2605998" y="2744990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2288CF-09A1-A299-036F-D300CB678AC7}"/>
              </a:ext>
            </a:extLst>
          </p:cNvPr>
          <p:cNvCxnSpPr>
            <a:cxnSpLocks/>
          </p:cNvCxnSpPr>
          <p:nvPr/>
        </p:nvCxnSpPr>
        <p:spPr>
          <a:xfrm flipH="1">
            <a:off x="2603899" y="2767623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E2FCE68-29C6-41BC-0B7D-564BD7B3AF2F}"/>
              </a:ext>
            </a:extLst>
          </p:cNvPr>
          <p:cNvCxnSpPr>
            <a:cxnSpLocks/>
          </p:cNvCxnSpPr>
          <p:nvPr/>
        </p:nvCxnSpPr>
        <p:spPr>
          <a:xfrm>
            <a:off x="5902039" y="1952211"/>
            <a:ext cx="230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72FA292-F167-B4F5-69BB-4C359077BAF9}"/>
                  </a:ext>
                </a:extLst>
              </p:cNvPr>
              <p:cNvSpPr txBox="1"/>
              <p:nvPr/>
            </p:nvSpPr>
            <p:spPr>
              <a:xfrm>
                <a:off x="5625544" y="2211396"/>
                <a:ext cx="1859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28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280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72FA292-F167-B4F5-69BB-4C359077B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544" y="2211396"/>
                <a:ext cx="185948" cy="430887"/>
              </a:xfrm>
              <a:prstGeom prst="rect">
                <a:avLst/>
              </a:prstGeom>
              <a:blipFill>
                <a:blip r:embed="rId21"/>
                <a:stretch>
                  <a:fillRect l="-46667" r="-40000" b="-58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A54F4BA-F969-72EA-CAFA-FF1075A881A9}"/>
              </a:ext>
            </a:extLst>
          </p:cNvPr>
          <p:cNvCxnSpPr>
            <a:cxnSpLocks/>
          </p:cNvCxnSpPr>
          <p:nvPr/>
        </p:nvCxnSpPr>
        <p:spPr>
          <a:xfrm flipV="1">
            <a:off x="5289388" y="1731261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D2E36D90-2C7C-0A12-F952-F6F0168C7FE3}"/>
              </a:ext>
            </a:extLst>
          </p:cNvPr>
          <p:cNvSpPr/>
          <p:nvPr/>
        </p:nvSpPr>
        <p:spPr>
          <a:xfrm rot="5400000" flipH="1">
            <a:off x="4667123" y="339208"/>
            <a:ext cx="128537" cy="6968563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E5CD59-CF9D-1908-44D7-4C539D0CC40E}"/>
              </a:ext>
            </a:extLst>
          </p:cNvPr>
          <p:cNvSpPr/>
          <p:nvPr/>
        </p:nvSpPr>
        <p:spPr>
          <a:xfrm>
            <a:off x="9109056" y="2037301"/>
            <a:ext cx="3420697" cy="2228661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0803B1-B3C7-4E3B-939C-1C12FF7C2B2E}"/>
                  </a:ext>
                </a:extLst>
              </p:cNvPr>
              <p:cNvSpPr txBox="1"/>
              <p:nvPr/>
            </p:nvSpPr>
            <p:spPr>
              <a:xfrm>
                <a:off x="10805674" y="1562856"/>
                <a:ext cx="825660" cy="376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0803B1-B3C7-4E3B-939C-1C12FF7C2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5674" y="1562856"/>
                <a:ext cx="825660" cy="376770"/>
              </a:xfrm>
              <a:prstGeom prst="rect">
                <a:avLst/>
              </a:prstGeom>
              <a:blipFill>
                <a:blip r:embed="rId22"/>
                <a:stretch>
                  <a:fillRect t="-645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9AAA7B6-3350-2269-DCF1-0AFC62DF64D5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1218504" y="1939626"/>
            <a:ext cx="0" cy="166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97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65209</TotalTime>
  <Words>1102</Words>
  <Application>Microsoft Macintosh PowerPoint</Application>
  <PresentationFormat>Widescreen</PresentationFormat>
  <Paragraphs>353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Office Theme</vt:lpstr>
      <vt:lpstr>An efficient scheme for computing quantum gradient ∇_θ C(θ) </vt:lpstr>
      <vt:lpstr>1. Parameterized quantum circuit (PQC) as learning model</vt:lpstr>
      <vt:lpstr>2. Quantum gradient</vt:lpstr>
      <vt:lpstr>3. Computing ∇_θ C(θ)  consume too much resources!</vt:lpstr>
      <vt:lpstr>4. New scheme</vt:lpstr>
      <vt:lpstr>4. New scheme</vt:lpstr>
      <vt:lpstr>4. New scheme: Look up table (LUT)</vt:lpstr>
      <vt:lpstr>Experiments and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16</cp:revision>
  <dcterms:created xsi:type="dcterms:W3CDTF">2024-05-27T00:56:01Z</dcterms:created>
  <dcterms:modified xsi:type="dcterms:W3CDTF">2024-10-22T00:50:42Z</dcterms:modified>
</cp:coreProperties>
</file>