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>
      <p:cViewPr>
        <p:scale>
          <a:sx n="81" d="100"/>
          <a:sy n="81" d="100"/>
        </p:scale>
        <p:origin x="1752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9F63B-FD05-6D4D-8149-B352AF9FEA1D}" type="datetimeFigureOut">
              <a:t>19/3/25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881AB-A9EA-9145-9640-B121DBCC2A6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000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881AB-A9EA-9145-9640-B121DBCC2A65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900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2155-F551-64E4-CF62-2D8007884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3D578-AD18-6F1F-DD34-D0891253E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0C10-FD61-3EF4-4CD0-AD5B74F1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44D6-1177-7A9C-8B07-4DFAFAAA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CCD3-2E83-8D00-47EF-3EAB539C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C804-7CB3-748A-43E0-17B4557F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2A84A-7AEE-190D-FAC2-5B9F7488A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2CB3-4C48-D57A-09A5-4FFA65F3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E5F0E-3C61-AC8A-E5C9-6B3FBF24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C05B-989A-C906-5D3B-7B96F617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2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D3546-F3A9-C6FD-2306-7A3D9956A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471CB-BC7A-78D6-93A7-52DDCB7B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5FC4-B1AF-266F-79C8-9C40C8DD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042E-A521-6BB6-7F64-F9B4E935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BE8D-DBA9-7A20-038A-5290F996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15AB-5F83-1557-161E-9171C4F4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9FEE-2AAD-1FE8-9AA4-FC634B72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DC86-0724-BA74-F5C9-116E4443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E2FE-1E52-0385-280C-3D77CCD6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7E01-96AD-35E8-7468-4A55714A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13CA-42B0-6C92-FC81-2E2852A6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D241-8DB9-2CD8-E507-A21FDDDDF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3482-56C0-EE12-9DFA-74D7A93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121B1-544D-D7AE-1347-FBA3CD05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B013-AD56-7A55-74BD-764FD69D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8ACB-4C38-FC41-8BE6-3ED1BA61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16965-587B-D1FB-63F3-47F24DCE5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7A4FA-51CD-A736-A4C2-B33B97FE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1F0C-AA59-DBF1-E948-9B4B235F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57056-FF30-4086-1DF2-711FFE8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06D5-D45E-74CA-318F-E3FDDF5A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FE57-8470-9387-9585-D281E8B6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6E151-9B30-0FF6-EE48-0B6EE4EA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77C5-33CB-6F69-2C41-50F11C08D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E30DF-2790-AB63-AF01-B90AADC4E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A71F2-0424-F341-3081-781424050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71C1-6958-1095-D32B-32CD1D97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EFFEC-1DA4-4551-7A7B-601CC599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65CF3-A433-457C-C3A1-BE6CB03F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50B2-7E93-A12E-165E-DD1CCA0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E6826-4C08-F008-DA30-64627E91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19BCC-03C0-844B-9636-DFC192CC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E002C-619F-2F64-4A9C-0C247032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949D0-AA48-5091-09CC-B1F1AF4E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C49B1-FE37-8D3A-1234-25A614AA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8E7C-1E78-284E-F513-3C7069B5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662-D8E0-529D-5960-F8F9F0B5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F1B5-32D1-1239-D8A4-6512D0A99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CFD4-3B25-8E4D-8D15-B8818B2D7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1A9E-7897-E8C4-00CE-8939C2AC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6DA4D-B7F2-743B-B971-D9BD3DFB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801C-0A2D-8BCE-96C4-8ED7E695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7FEA-097A-2856-AB1C-D7AA4269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4653C-1BD3-0FC4-0A0F-7EA895109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20DB8-63E5-474C-5BE1-AAB592AE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AA3B1-8402-9F5A-6553-EA6829D0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F079-703A-23E5-5A29-999BF9A8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8A1D-E431-BB30-3C29-854EF675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9E519-265E-4E12-2A19-0B792493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FF531-B39E-A0B4-6987-6C986473A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F81D-CEFD-A2B8-5DCE-C99DA599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3F718-3D18-4B3B-B198-31BEF3B1DDEC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416E-C366-C303-4271-01958C62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B542-0225-DE7F-2D9B-0D08EDB2F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B52E7-88AB-45EC-8F9D-9A087AD8B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60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60.png"/><Relationship Id="rId21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250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5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38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23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image" Target="../media/image33.png"/><Relationship Id="rId4" Type="http://schemas.openxmlformats.org/officeDocument/2006/relationships/image" Target="../media/image170.png"/><Relationship Id="rId9" Type="http://schemas.openxmlformats.org/officeDocument/2006/relationships/image" Target="../media/image27.png"/><Relationship Id="rId14" Type="http://schemas.openxmlformats.org/officeDocument/2006/relationships/image" Target="../media/image270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17E05-94A1-F5E2-05CB-F11EFC040440}"/>
              </a:ext>
            </a:extLst>
          </p:cNvPr>
          <p:cNvCxnSpPr>
            <a:cxnSpLocks/>
          </p:cNvCxnSpPr>
          <p:nvPr/>
        </p:nvCxnSpPr>
        <p:spPr>
          <a:xfrm>
            <a:off x="1334890" y="1845736"/>
            <a:ext cx="158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E2B1BC-0477-F2D7-0B5F-F1A34FAC6076}"/>
              </a:ext>
            </a:extLst>
          </p:cNvPr>
          <p:cNvCxnSpPr>
            <a:cxnSpLocks/>
          </p:cNvCxnSpPr>
          <p:nvPr/>
        </p:nvCxnSpPr>
        <p:spPr>
          <a:xfrm>
            <a:off x="1334890" y="2029363"/>
            <a:ext cx="158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EB683-9535-C7C5-83F9-9BD6E408220E}"/>
              </a:ext>
            </a:extLst>
          </p:cNvPr>
          <p:cNvCxnSpPr>
            <a:cxnSpLocks/>
          </p:cNvCxnSpPr>
          <p:nvPr/>
        </p:nvCxnSpPr>
        <p:spPr>
          <a:xfrm>
            <a:off x="1334890" y="2212990"/>
            <a:ext cx="158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CDA8C0-9C64-9B6B-C298-35C192E13726}"/>
                  </a:ext>
                </a:extLst>
              </p:cNvPr>
              <p:cNvSpPr/>
              <p:nvPr/>
            </p:nvSpPr>
            <p:spPr>
              <a:xfrm>
                <a:off x="1518217" y="1759795"/>
                <a:ext cx="334361" cy="530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b="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ACDA8C0-9C64-9B6B-C298-35C192E13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17" y="1759795"/>
                <a:ext cx="334361" cy="530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41EF4-A5D9-4E20-8393-D1D5B4E4108B}"/>
                  </a:ext>
                </a:extLst>
              </p:cNvPr>
              <p:cNvSpPr txBox="1"/>
              <p:nvPr/>
            </p:nvSpPr>
            <p:spPr>
              <a:xfrm>
                <a:off x="2237059" y="2031557"/>
                <a:ext cx="334360" cy="184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41EF4-A5D9-4E20-8393-D1D5B4E4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59" y="2031557"/>
                <a:ext cx="334360" cy="184519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12A184-247A-4531-3EA5-D32F84C1F59F}"/>
                  </a:ext>
                </a:extLst>
              </p:cNvPr>
              <p:cNvSpPr/>
              <p:nvPr/>
            </p:nvSpPr>
            <p:spPr>
              <a:xfrm>
                <a:off x="3120079" y="2397634"/>
                <a:ext cx="325190" cy="201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12A184-247A-4531-3EA5-D32F84C1F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079" y="2397634"/>
                <a:ext cx="325190" cy="201997"/>
              </a:xfrm>
              <a:prstGeom prst="rect">
                <a:avLst/>
              </a:prstGeom>
              <a:blipFill>
                <a:blip r:embed="rId4"/>
                <a:stretch>
                  <a:fillRect l="-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95931E-701B-59EC-2954-5381375F2EDA}"/>
              </a:ext>
            </a:extLst>
          </p:cNvPr>
          <p:cNvCxnSpPr>
            <a:cxnSpLocks/>
          </p:cNvCxnSpPr>
          <p:nvPr/>
        </p:nvCxnSpPr>
        <p:spPr>
          <a:xfrm flipV="1">
            <a:off x="1899233" y="1694285"/>
            <a:ext cx="445" cy="612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385CB4-A021-06A6-0BD2-7588A1966814}"/>
                  </a:ext>
                </a:extLst>
              </p:cNvPr>
              <p:cNvSpPr txBox="1"/>
              <p:nvPr/>
            </p:nvSpPr>
            <p:spPr>
              <a:xfrm>
                <a:off x="1731695" y="1530932"/>
                <a:ext cx="343877" cy="173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385CB4-A021-06A6-0BD2-7588A1966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695" y="1530932"/>
                <a:ext cx="343877" cy="173702"/>
              </a:xfrm>
              <a:prstGeom prst="rect">
                <a:avLst/>
              </a:prstGeom>
              <a:blipFill>
                <a:blip r:embed="rId5"/>
                <a:stretch>
                  <a:fillRect l="-3571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DE892A-07C0-6253-FB6E-770C09E295E6}"/>
                  </a:ext>
                </a:extLst>
              </p:cNvPr>
              <p:cNvSpPr txBox="1"/>
              <p:nvPr/>
            </p:nvSpPr>
            <p:spPr>
              <a:xfrm>
                <a:off x="1303334" y="1530932"/>
                <a:ext cx="343877" cy="173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DE892A-07C0-6253-FB6E-770C09E29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34" y="1530932"/>
                <a:ext cx="343877" cy="17370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837F13-A32D-80CF-5BE7-FE7C5F61EF78}"/>
                  </a:ext>
                </a:extLst>
              </p:cNvPr>
              <p:cNvSpPr/>
              <p:nvPr/>
            </p:nvSpPr>
            <p:spPr>
              <a:xfrm>
                <a:off x="1948173" y="1760561"/>
                <a:ext cx="334361" cy="530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b="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E837F13-A32D-80CF-5BE7-FE7C5F61E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73" y="1760561"/>
                <a:ext cx="334361" cy="530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C55BFE-608C-51AF-08F5-CB0A3C881789}"/>
              </a:ext>
            </a:extLst>
          </p:cNvPr>
          <p:cNvCxnSpPr>
            <a:cxnSpLocks/>
          </p:cNvCxnSpPr>
          <p:nvPr/>
        </p:nvCxnSpPr>
        <p:spPr>
          <a:xfrm flipV="1">
            <a:off x="2331989" y="1694285"/>
            <a:ext cx="445" cy="612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FA47D0-2795-607E-2D94-2925BD988E46}"/>
                  </a:ext>
                </a:extLst>
              </p:cNvPr>
              <p:cNvSpPr txBox="1"/>
              <p:nvPr/>
            </p:nvSpPr>
            <p:spPr>
              <a:xfrm>
                <a:off x="2164452" y="1530932"/>
                <a:ext cx="343877" cy="173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2FA47D0-2795-607E-2D94-2925BD988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52" y="1530932"/>
                <a:ext cx="343877" cy="173702"/>
              </a:xfrm>
              <a:prstGeom prst="rect">
                <a:avLst/>
              </a:prstGeom>
              <a:blipFill>
                <a:blip r:embed="rId8"/>
                <a:stretch>
                  <a:fillRect l="-3571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7B52B63-DF2F-EF3E-4968-7B8E3B8CCAE7}"/>
                  </a:ext>
                </a:extLst>
              </p:cNvPr>
              <p:cNvSpPr/>
              <p:nvPr/>
            </p:nvSpPr>
            <p:spPr>
              <a:xfrm>
                <a:off x="2464635" y="1759795"/>
                <a:ext cx="334361" cy="530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800" b="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7B52B63-DF2F-EF3E-4968-7B8E3B8CC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35" y="1759795"/>
                <a:ext cx="334361" cy="530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CE64F1-571A-D87F-EA5E-C01CDD919282}"/>
              </a:ext>
            </a:extLst>
          </p:cNvPr>
          <p:cNvCxnSpPr>
            <a:cxnSpLocks/>
          </p:cNvCxnSpPr>
          <p:nvPr/>
        </p:nvCxnSpPr>
        <p:spPr>
          <a:xfrm flipV="1">
            <a:off x="2852552" y="1693519"/>
            <a:ext cx="445" cy="612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815834C-489F-72D7-061B-DB756677DD6A}"/>
                  </a:ext>
                </a:extLst>
              </p:cNvPr>
              <p:cNvSpPr txBox="1"/>
              <p:nvPr/>
            </p:nvSpPr>
            <p:spPr>
              <a:xfrm>
                <a:off x="2664513" y="1530932"/>
                <a:ext cx="375937" cy="173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sz="1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sz="10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 sz="10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815834C-489F-72D7-061B-DB756677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513" y="1530932"/>
                <a:ext cx="375937" cy="17370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A8B409-B941-BFA6-A430-9FE2306A355C}"/>
                  </a:ext>
                </a:extLst>
              </p:cNvPr>
              <p:cNvSpPr/>
              <p:nvPr/>
            </p:nvSpPr>
            <p:spPr>
              <a:xfrm>
                <a:off x="3120079" y="1928120"/>
                <a:ext cx="206289" cy="2048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3A8B409-B941-BFA6-A430-9FE2306A3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079" y="1928120"/>
                <a:ext cx="206289" cy="204878"/>
              </a:xfrm>
              <a:prstGeom prst="rect">
                <a:avLst/>
              </a:prstGeom>
              <a:blipFill>
                <a:blip r:embed="rId11"/>
                <a:stretch>
                  <a:fillRect l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3ACEC3-8590-6C81-D2B4-FC9DA2F484EB}"/>
                  </a:ext>
                </a:extLst>
              </p:cNvPr>
              <p:cNvSpPr/>
              <p:nvPr/>
            </p:nvSpPr>
            <p:spPr>
              <a:xfrm>
                <a:off x="3121036" y="2162846"/>
                <a:ext cx="203212" cy="201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3ACEC3-8590-6C81-D2B4-FC9DA2F48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036" y="2162846"/>
                <a:ext cx="203212" cy="201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2C01AB-8F7A-F39F-BCF6-BA7F65FA23AF}"/>
              </a:ext>
            </a:extLst>
          </p:cNvPr>
          <p:cNvCxnSpPr>
            <a:cxnSpLocks/>
            <a:endCxn id="58" idx="4"/>
          </p:cNvCxnSpPr>
          <p:nvPr/>
        </p:nvCxnSpPr>
        <p:spPr>
          <a:xfrm flipV="1">
            <a:off x="3282536" y="2722239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DB8F856-98F0-0F0D-DCB1-5DB74187521C}"/>
              </a:ext>
            </a:extLst>
          </p:cNvPr>
          <p:cNvSpPr/>
          <p:nvPr/>
        </p:nvSpPr>
        <p:spPr>
          <a:xfrm>
            <a:off x="3248796" y="26547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D33F30A-3794-15BB-6CE4-B1901EFB6397}"/>
                  </a:ext>
                </a:extLst>
              </p:cNvPr>
              <p:cNvSpPr txBox="1"/>
              <p:nvPr/>
            </p:nvSpPr>
            <p:spPr>
              <a:xfrm>
                <a:off x="3191757" y="2767305"/>
                <a:ext cx="1859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D33F30A-3794-15BB-6CE4-B1901EFB6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57" y="2767305"/>
                <a:ext cx="185948" cy="184666"/>
              </a:xfrm>
              <a:prstGeom prst="rect">
                <a:avLst/>
              </a:prstGeom>
              <a:blipFill>
                <a:blip r:embed="rId13"/>
                <a:stretch>
                  <a:fillRect l="-26667" r="-26667" b="-2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54B8B4-6C53-9D56-992B-A55991E8F120}"/>
              </a:ext>
            </a:extLst>
          </p:cNvPr>
          <p:cNvCxnSpPr>
            <a:cxnSpLocks/>
          </p:cNvCxnSpPr>
          <p:nvPr/>
        </p:nvCxnSpPr>
        <p:spPr>
          <a:xfrm>
            <a:off x="3120079" y="2677243"/>
            <a:ext cx="39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FE2198-4D1D-BFDC-681F-3C431C465B91}"/>
              </a:ext>
            </a:extLst>
          </p:cNvPr>
          <p:cNvCxnSpPr>
            <a:cxnSpLocks/>
          </p:cNvCxnSpPr>
          <p:nvPr/>
        </p:nvCxnSpPr>
        <p:spPr>
          <a:xfrm>
            <a:off x="3120079" y="2860871"/>
            <a:ext cx="39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907CC9-FD1F-29DD-357F-AB4744BB737A}"/>
              </a:ext>
            </a:extLst>
          </p:cNvPr>
          <p:cNvSpPr txBox="1"/>
          <p:nvPr/>
        </p:nvSpPr>
        <p:spPr>
          <a:xfrm>
            <a:off x="910761" y="1658941"/>
            <a:ext cx="327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FE4011-1694-7538-4B63-049F2FE184E7}"/>
              </a:ext>
            </a:extLst>
          </p:cNvPr>
          <p:cNvSpPr txBox="1"/>
          <p:nvPr/>
        </p:nvSpPr>
        <p:spPr>
          <a:xfrm>
            <a:off x="907571" y="2394214"/>
            <a:ext cx="333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1146BF5-F4E0-A844-62D6-AD14C227C7F2}"/>
              </a:ext>
            </a:extLst>
          </p:cNvPr>
          <p:cNvCxnSpPr>
            <a:cxnSpLocks/>
          </p:cNvCxnSpPr>
          <p:nvPr/>
        </p:nvCxnSpPr>
        <p:spPr>
          <a:xfrm flipV="1">
            <a:off x="1474035" y="1697453"/>
            <a:ext cx="445" cy="612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1F3908-AD40-B4F0-6C2D-114B89D97C80}"/>
              </a:ext>
            </a:extLst>
          </p:cNvPr>
          <p:cNvCxnSpPr>
            <a:cxnSpLocks/>
          </p:cNvCxnSpPr>
          <p:nvPr/>
        </p:nvCxnSpPr>
        <p:spPr>
          <a:xfrm flipV="1">
            <a:off x="1201438" y="2293024"/>
            <a:ext cx="746290" cy="167183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B95E91-05C9-5E58-0FBA-6CEB2F2E232C}"/>
              </a:ext>
            </a:extLst>
          </p:cNvPr>
          <p:cNvCxnSpPr>
            <a:cxnSpLocks/>
          </p:cNvCxnSpPr>
          <p:nvPr/>
        </p:nvCxnSpPr>
        <p:spPr>
          <a:xfrm flipH="1" flipV="1">
            <a:off x="2282534" y="2293024"/>
            <a:ext cx="723800" cy="167183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3C4DC-E24A-F057-977A-1291565C432B}"/>
              </a:ext>
            </a:extLst>
          </p:cNvPr>
          <p:cNvSpPr/>
          <p:nvPr/>
        </p:nvSpPr>
        <p:spPr>
          <a:xfrm>
            <a:off x="1201438" y="2460207"/>
            <a:ext cx="1805342" cy="61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D5EB7-4112-EE68-119C-33901165CB24}"/>
              </a:ext>
            </a:extLst>
          </p:cNvPr>
          <p:cNvCxnSpPr>
            <a:cxnSpLocks/>
          </p:cNvCxnSpPr>
          <p:nvPr/>
        </p:nvCxnSpPr>
        <p:spPr>
          <a:xfrm>
            <a:off x="1417820" y="2599631"/>
            <a:ext cx="147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8EFD7B-2F6B-D147-9A9B-98585F3809D4}"/>
              </a:ext>
            </a:extLst>
          </p:cNvPr>
          <p:cNvCxnSpPr>
            <a:cxnSpLocks/>
          </p:cNvCxnSpPr>
          <p:nvPr/>
        </p:nvCxnSpPr>
        <p:spPr>
          <a:xfrm>
            <a:off x="1417820" y="2783258"/>
            <a:ext cx="147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EA4899-E859-FD2C-1C1B-925B2EF62565}"/>
              </a:ext>
            </a:extLst>
          </p:cNvPr>
          <p:cNvCxnSpPr>
            <a:cxnSpLocks/>
          </p:cNvCxnSpPr>
          <p:nvPr/>
        </p:nvCxnSpPr>
        <p:spPr>
          <a:xfrm>
            <a:off x="1417820" y="2966885"/>
            <a:ext cx="147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902C99-1E11-9CF1-CE4D-E128AB774F1B}"/>
                  </a:ext>
                </a:extLst>
              </p:cNvPr>
              <p:cNvSpPr/>
              <p:nvPr/>
            </p:nvSpPr>
            <p:spPr>
              <a:xfrm>
                <a:off x="1477616" y="2506708"/>
                <a:ext cx="421617" cy="201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902C99-1E11-9CF1-CE4D-E128AB774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616" y="2506708"/>
                <a:ext cx="421617" cy="2019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6E8C0B-35C2-A2D8-82DA-AEFAAE6084BD}"/>
                  </a:ext>
                </a:extLst>
              </p:cNvPr>
              <p:cNvSpPr/>
              <p:nvPr/>
            </p:nvSpPr>
            <p:spPr>
              <a:xfrm>
                <a:off x="1959030" y="2684838"/>
                <a:ext cx="200456" cy="2048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6E8C0B-35C2-A2D8-82DA-AEFAAE608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030" y="2684838"/>
                <a:ext cx="200456" cy="2048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EEF00A-B80D-6385-E29F-AF90ABAAA69A}"/>
              </a:ext>
            </a:extLst>
          </p:cNvPr>
          <p:cNvCxnSpPr>
            <a:cxnSpLocks/>
            <a:stCxn id="18" idx="0"/>
            <a:endCxn id="22" idx="4"/>
          </p:cNvCxnSpPr>
          <p:nvPr/>
        </p:nvCxnSpPr>
        <p:spPr>
          <a:xfrm flipV="1">
            <a:off x="2059258" y="2637997"/>
            <a:ext cx="899" cy="46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4A4424A-5BE8-8B8A-BB81-8C2931193875}"/>
              </a:ext>
            </a:extLst>
          </p:cNvPr>
          <p:cNvSpPr/>
          <p:nvPr/>
        </p:nvSpPr>
        <p:spPr>
          <a:xfrm>
            <a:off x="2026417" y="257051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AEE1D7-CC64-C708-3DFE-AAE9F0B565A3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2306204" y="2818397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4C500BB-8565-E4F4-3C5A-3F357A8F3FDF}"/>
              </a:ext>
            </a:extLst>
          </p:cNvPr>
          <p:cNvSpPr/>
          <p:nvPr/>
        </p:nvSpPr>
        <p:spPr>
          <a:xfrm>
            <a:off x="2272464" y="275091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18D97D-9C83-546F-BBCD-A0FFCD96BC00}"/>
                  </a:ext>
                </a:extLst>
              </p:cNvPr>
              <p:cNvSpPr txBox="1"/>
              <p:nvPr/>
            </p:nvSpPr>
            <p:spPr>
              <a:xfrm>
                <a:off x="2215425" y="2874552"/>
                <a:ext cx="1859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18D97D-9C83-546F-BBCD-A0FFCD96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425" y="2874552"/>
                <a:ext cx="185948" cy="184666"/>
              </a:xfrm>
              <a:prstGeom prst="rect">
                <a:avLst/>
              </a:prstGeom>
              <a:blipFill>
                <a:blip r:embed="rId16"/>
                <a:stretch>
                  <a:fillRect l="-25000" r="-18750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63E749-05C7-35E3-2CB0-7C44FE017521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2490168" y="2637589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427F43F-0C92-29A1-18ED-D72A9E186276}"/>
              </a:ext>
            </a:extLst>
          </p:cNvPr>
          <p:cNvSpPr/>
          <p:nvPr/>
        </p:nvSpPr>
        <p:spPr>
          <a:xfrm>
            <a:off x="2456428" y="257010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98AE39-2093-4B42-1019-E7309C1F58C3}"/>
                  </a:ext>
                </a:extLst>
              </p:cNvPr>
              <p:cNvSpPr txBox="1"/>
              <p:nvPr/>
            </p:nvSpPr>
            <p:spPr>
              <a:xfrm>
                <a:off x="2399389" y="2686028"/>
                <a:ext cx="1859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98AE39-2093-4B42-1019-E7309C1F5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389" y="2686028"/>
                <a:ext cx="185948" cy="184666"/>
              </a:xfrm>
              <a:prstGeom prst="rect">
                <a:avLst/>
              </a:prstGeom>
              <a:blipFill>
                <a:blip r:embed="rId17"/>
                <a:stretch>
                  <a:fillRect l="-33333" r="-26667" b="-187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9121E2-ACB6-FA95-D746-CE703433937C}"/>
                  </a:ext>
                </a:extLst>
              </p:cNvPr>
              <p:cNvSpPr/>
              <p:nvPr/>
            </p:nvSpPr>
            <p:spPr>
              <a:xfrm>
                <a:off x="2601013" y="2506708"/>
                <a:ext cx="215701" cy="2048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9121E2-ACB6-FA95-D746-CE7034339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13" y="2506708"/>
                <a:ext cx="215701" cy="2048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80B6C641-1CDF-2DEE-A636-FA3690C23951}"/>
              </a:ext>
            </a:extLst>
          </p:cNvPr>
          <p:cNvSpPr txBox="1"/>
          <p:nvPr/>
        </p:nvSpPr>
        <p:spPr>
          <a:xfrm>
            <a:off x="3030267" y="1662492"/>
            <a:ext cx="333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D52D21-7856-B72A-6087-58CEF6ED7879}"/>
                  </a:ext>
                </a:extLst>
              </p:cNvPr>
              <p:cNvSpPr txBox="1"/>
              <p:nvPr/>
            </p:nvSpPr>
            <p:spPr>
              <a:xfrm>
                <a:off x="1160737" y="1775385"/>
                <a:ext cx="14587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sz="8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D52D21-7856-B72A-6087-58CEF6ED7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37" y="1775385"/>
                <a:ext cx="145874" cy="123111"/>
              </a:xfrm>
              <a:prstGeom prst="rect">
                <a:avLst/>
              </a:prstGeom>
              <a:blipFill>
                <a:blip r:embed="rId19"/>
                <a:stretch>
                  <a:fillRect l="-33333" t="-9091" r="-33333" b="-3636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63D1D7-6902-8E4E-E8D7-EBC639E45F47}"/>
                  </a:ext>
                </a:extLst>
              </p:cNvPr>
              <p:cNvSpPr txBox="1"/>
              <p:nvPr/>
            </p:nvSpPr>
            <p:spPr>
              <a:xfrm>
                <a:off x="1160737" y="1962280"/>
                <a:ext cx="14587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sz="8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63D1D7-6902-8E4E-E8D7-EBC639E4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37" y="1962280"/>
                <a:ext cx="145874" cy="123111"/>
              </a:xfrm>
              <a:prstGeom prst="rect">
                <a:avLst/>
              </a:prstGeom>
              <a:blipFill>
                <a:blip r:embed="rId20"/>
                <a:stretch>
                  <a:fillRect l="-33333" t="-9091" r="-33333" b="-2727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D787D7C-9DC6-F29C-38DF-C02110ED2723}"/>
                  </a:ext>
                </a:extLst>
              </p:cNvPr>
              <p:cNvSpPr txBox="1"/>
              <p:nvPr/>
            </p:nvSpPr>
            <p:spPr>
              <a:xfrm>
                <a:off x="1160737" y="2149174"/>
                <a:ext cx="14587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sz="8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D787D7C-9DC6-F29C-38DF-C02110ED2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37" y="2149174"/>
                <a:ext cx="145874" cy="123111"/>
              </a:xfrm>
              <a:prstGeom prst="rect">
                <a:avLst/>
              </a:prstGeom>
              <a:blipFill>
                <a:blip r:embed="rId21"/>
                <a:stretch>
                  <a:fillRect l="-33333" t="-9091" r="-33333" b="-2727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65703B-AB4A-89C2-95F9-BC04921A0067}"/>
                  </a:ext>
                </a:extLst>
              </p:cNvPr>
              <p:cNvSpPr txBox="1"/>
              <p:nvPr/>
            </p:nvSpPr>
            <p:spPr>
              <a:xfrm>
                <a:off x="1232006" y="2524468"/>
                <a:ext cx="14587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sz="80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65703B-AB4A-89C2-95F9-BC04921A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06" y="2524468"/>
                <a:ext cx="145874" cy="123111"/>
              </a:xfrm>
              <a:prstGeom prst="rect">
                <a:avLst/>
              </a:prstGeom>
              <a:blipFill>
                <a:blip r:embed="rId22"/>
                <a:stretch>
                  <a:fillRect l="-23077" t="-9091" r="-23077" b="-3636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7FA982-C7E7-82A9-9D8E-19DE21C2BD55}"/>
                  </a:ext>
                </a:extLst>
              </p:cNvPr>
              <p:cNvSpPr txBox="1"/>
              <p:nvPr/>
            </p:nvSpPr>
            <p:spPr>
              <a:xfrm>
                <a:off x="1232006" y="2711363"/>
                <a:ext cx="14587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sz="80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7FA982-C7E7-82A9-9D8E-19DE21C2B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06" y="2711363"/>
                <a:ext cx="145874" cy="123111"/>
              </a:xfrm>
              <a:prstGeom prst="rect">
                <a:avLst/>
              </a:prstGeom>
              <a:blipFill>
                <a:blip r:embed="rId23"/>
                <a:stretch>
                  <a:fillRect l="-23077" t="-9091" r="-23077" b="-2727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F1826B-84EC-469E-EC58-9100039C8F01}"/>
                  </a:ext>
                </a:extLst>
              </p:cNvPr>
              <p:cNvSpPr txBox="1"/>
              <p:nvPr/>
            </p:nvSpPr>
            <p:spPr>
              <a:xfrm>
                <a:off x="1232006" y="2898257"/>
                <a:ext cx="14587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sz="8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2F1826B-84EC-469E-EC58-9100039C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06" y="2898257"/>
                <a:ext cx="145874" cy="123111"/>
              </a:xfrm>
              <a:prstGeom prst="rect">
                <a:avLst/>
              </a:prstGeom>
              <a:blipFill>
                <a:blip r:embed="rId24"/>
                <a:stretch>
                  <a:fillRect l="-23077" t="-9091" r="-23077" b="-2727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91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792A16-3C08-C74B-0492-68E7A3144667}"/>
              </a:ext>
            </a:extLst>
          </p:cNvPr>
          <p:cNvCxnSpPr>
            <a:cxnSpLocks/>
          </p:cNvCxnSpPr>
          <p:nvPr/>
        </p:nvCxnSpPr>
        <p:spPr>
          <a:xfrm flipV="1">
            <a:off x="2255407" y="2193165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BDD077-3413-E888-427E-D6D0897DFAD7}"/>
              </a:ext>
            </a:extLst>
          </p:cNvPr>
          <p:cNvCxnSpPr>
            <a:cxnSpLocks/>
          </p:cNvCxnSpPr>
          <p:nvPr/>
        </p:nvCxnSpPr>
        <p:spPr>
          <a:xfrm flipV="1">
            <a:off x="1999249" y="2015885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68908-D8B8-66C3-21B2-0E269ABF1578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1740086" y="1831481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C400CA-0DE3-90E9-4930-520CEC797DA6}"/>
              </a:ext>
            </a:extLst>
          </p:cNvPr>
          <p:cNvCxnSpPr>
            <a:cxnSpLocks/>
          </p:cNvCxnSpPr>
          <p:nvPr/>
        </p:nvCxnSpPr>
        <p:spPr>
          <a:xfrm>
            <a:off x="1412080" y="1794935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0CA37-1218-C99D-5D8E-CCBC5AFB1584}"/>
              </a:ext>
            </a:extLst>
          </p:cNvPr>
          <p:cNvCxnSpPr>
            <a:cxnSpLocks/>
          </p:cNvCxnSpPr>
          <p:nvPr/>
        </p:nvCxnSpPr>
        <p:spPr>
          <a:xfrm>
            <a:off x="1412080" y="1971265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18203B-43B9-C82B-8A49-F0A9B0E7335B}"/>
              </a:ext>
            </a:extLst>
          </p:cNvPr>
          <p:cNvCxnSpPr>
            <a:cxnSpLocks/>
          </p:cNvCxnSpPr>
          <p:nvPr/>
        </p:nvCxnSpPr>
        <p:spPr>
          <a:xfrm>
            <a:off x="1412080" y="2168621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3B5168-1997-4646-7DEF-CBD4A88E3D0C}"/>
              </a:ext>
            </a:extLst>
          </p:cNvPr>
          <p:cNvCxnSpPr>
            <a:cxnSpLocks/>
          </p:cNvCxnSpPr>
          <p:nvPr/>
        </p:nvCxnSpPr>
        <p:spPr>
          <a:xfrm>
            <a:off x="1412080" y="2345817"/>
            <a:ext cx="13716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150DDD-B106-02BC-F307-1E2E6324EC8C}"/>
                  </a:ext>
                </a:extLst>
              </p:cNvPr>
              <p:cNvSpPr/>
              <p:nvPr/>
            </p:nvSpPr>
            <p:spPr>
              <a:xfrm>
                <a:off x="1535887" y="188847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150DDD-B106-02BC-F307-1E2E6324EC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887" y="1888473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5BE662-5298-A599-AADA-EF73705D6D6E}"/>
                  </a:ext>
                </a:extLst>
              </p:cNvPr>
              <p:cNvSpPr/>
              <p:nvPr/>
            </p:nvSpPr>
            <p:spPr>
              <a:xfrm>
                <a:off x="1795051" y="207565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5BE662-5298-A599-AADA-EF73705D6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051" y="2075659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A85F13-2BC0-7D5C-A7D1-EDD3C7D65D86}"/>
                  </a:ext>
                </a:extLst>
              </p:cNvPr>
              <p:cNvSpPr/>
              <p:nvPr/>
            </p:nvSpPr>
            <p:spPr>
              <a:xfrm>
                <a:off x="2059104" y="2264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5A85F13-2BC0-7D5C-A7D1-EDD3C7D65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104" y="2264305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7496550-D6AD-1BDE-CF57-2C7680AC7B2B}"/>
              </a:ext>
            </a:extLst>
          </p:cNvPr>
          <p:cNvSpPr/>
          <p:nvPr/>
        </p:nvSpPr>
        <p:spPr>
          <a:xfrm>
            <a:off x="1706346" y="176400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103A58-B00C-7FEF-7233-F6B882E62793}"/>
              </a:ext>
            </a:extLst>
          </p:cNvPr>
          <p:cNvSpPr/>
          <p:nvPr/>
        </p:nvSpPr>
        <p:spPr>
          <a:xfrm>
            <a:off x="1965509" y="194332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5C9E42-7A3A-F667-8CD4-38E7F73A9269}"/>
              </a:ext>
            </a:extLst>
          </p:cNvPr>
          <p:cNvSpPr/>
          <p:nvPr/>
        </p:nvSpPr>
        <p:spPr>
          <a:xfrm>
            <a:off x="2221667" y="213321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397C7D-9F29-0C94-5484-0782E8AE838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529941" y="1828801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6A3AB8D-1625-7CA2-7737-06D453B91206}"/>
              </a:ext>
            </a:extLst>
          </p:cNvPr>
          <p:cNvSpPr/>
          <p:nvPr/>
        </p:nvSpPr>
        <p:spPr>
          <a:xfrm>
            <a:off x="2496201" y="2325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3C07592-1D2F-A684-04C0-E131062909CA}"/>
                  </a:ext>
                </a:extLst>
              </p:cNvPr>
              <p:cNvSpPr/>
              <p:nvPr/>
            </p:nvSpPr>
            <p:spPr>
              <a:xfrm>
                <a:off x="2330782" y="170856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3C07592-1D2F-A684-04C0-E13106290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782" y="1708561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E006999-36D2-6603-BB1B-FF29AA246DC7}"/>
              </a:ext>
            </a:extLst>
          </p:cNvPr>
          <p:cNvSpPr/>
          <p:nvPr/>
        </p:nvSpPr>
        <p:spPr>
          <a:xfrm>
            <a:off x="1326775" y="1667435"/>
            <a:ext cx="1573772" cy="80163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B79E3-62E5-A5C0-32EC-EC21F4E00546}"/>
              </a:ext>
            </a:extLst>
          </p:cNvPr>
          <p:cNvCxnSpPr>
            <a:cxnSpLocks/>
          </p:cNvCxnSpPr>
          <p:nvPr/>
        </p:nvCxnSpPr>
        <p:spPr>
          <a:xfrm flipV="1">
            <a:off x="3496137" y="2199096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56A5-4CBC-DA53-C275-F585DE88F6D0}"/>
              </a:ext>
            </a:extLst>
          </p:cNvPr>
          <p:cNvCxnSpPr>
            <a:cxnSpLocks/>
          </p:cNvCxnSpPr>
          <p:nvPr/>
        </p:nvCxnSpPr>
        <p:spPr>
          <a:xfrm flipV="1">
            <a:off x="4026581" y="2021816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3BC07C-0C9E-C54C-31A6-57B9DF9B0153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3495488" y="1837412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3E5B-86ED-4841-9F26-59B525DB15AA}"/>
              </a:ext>
            </a:extLst>
          </p:cNvPr>
          <p:cNvCxnSpPr>
            <a:cxnSpLocks/>
          </p:cNvCxnSpPr>
          <p:nvPr/>
        </p:nvCxnSpPr>
        <p:spPr>
          <a:xfrm>
            <a:off x="3050957" y="1800866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E7BC45-A4AF-594E-C8DF-545216A94E6E}"/>
              </a:ext>
            </a:extLst>
          </p:cNvPr>
          <p:cNvCxnSpPr>
            <a:cxnSpLocks/>
          </p:cNvCxnSpPr>
          <p:nvPr/>
        </p:nvCxnSpPr>
        <p:spPr>
          <a:xfrm>
            <a:off x="3050957" y="1977196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F497AB-5E96-D4D2-DB47-0524750C2267}"/>
              </a:ext>
            </a:extLst>
          </p:cNvPr>
          <p:cNvCxnSpPr>
            <a:cxnSpLocks/>
          </p:cNvCxnSpPr>
          <p:nvPr/>
        </p:nvCxnSpPr>
        <p:spPr>
          <a:xfrm>
            <a:off x="3050957" y="2174552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7F0E82-0DD3-AABF-3E12-168945A0F7BB}"/>
              </a:ext>
            </a:extLst>
          </p:cNvPr>
          <p:cNvCxnSpPr>
            <a:cxnSpLocks/>
          </p:cNvCxnSpPr>
          <p:nvPr/>
        </p:nvCxnSpPr>
        <p:spPr>
          <a:xfrm>
            <a:off x="3050957" y="2351748"/>
            <a:ext cx="14630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1846923-0D6B-65F9-799A-01AEAF0096D3}"/>
              </a:ext>
            </a:extLst>
          </p:cNvPr>
          <p:cNvSpPr/>
          <p:nvPr/>
        </p:nvSpPr>
        <p:spPr>
          <a:xfrm>
            <a:off x="3461748" y="176993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4837F0-99F1-22BE-3A48-27E38C2621A9}"/>
              </a:ext>
            </a:extLst>
          </p:cNvPr>
          <p:cNvSpPr/>
          <p:nvPr/>
        </p:nvSpPr>
        <p:spPr>
          <a:xfrm>
            <a:off x="3992841" y="194925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95E3F0-1204-379A-AB17-F09CA28457C0}"/>
              </a:ext>
            </a:extLst>
          </p:cNvPr>
          <p:cNvSpPr/>
          <p:nvPr/>
        </p:nvSpPr>
        <p:spPr>
          <a:xfrm>
            <a:off x="3462397" y="213914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340C93-4149-A395-D2BF-BBFE12F84004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4199045" y="1845606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DDDE27-E6EF-D752-C72C-841EFFA389FE}"/>
              </a:ext>
            </a:extLst>
          </p:cNvPr>
          <p:cNvSpPr/>
          <p:nvPr/>
        </p:nvSpPr>
        <p:spPr>
          <a:xfrm>
            <a:off x="4165305" y="177812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63BDE4-06F1-4CFE-650A-3A5B16C9C837}"/>
              </a:ext>
            </a:extLst>
          </p:cNvPr>
          <p:cNvSpPr/>
          <p:nvPr/>
        </p:nvSpPr>
        <p:spPr>
          <a:xfrm>
            <a:off x="2970329" y="1667435"/>
            <a:ext cx="1638577" cy="80347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D2924B-8D45-EE80-8667-8FCB8DA97126}"/>
              </a:ext>
            </a:extLst>
          </p:cNvPr>
          <p:cNvCxnSpPr>
            <a:cxnSpLocks/>
          </p:cNvCxnSpPr>
          <p:nvPr/>
        </p:nvCxnSpPr>
        <p:spPr>
          <a:xfrm>
            <a:off x="3795053" y="1583729"/>
            <a:ext cx="820" cy="95771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3E36B4-F444-B98A-323B-62C30B5BF8E8}"/>
              </a:ext>
            </a:extLst>
          </p:cNvPr>
          <p:cNvCxnSpPr>
            <a:cxnSpLocks/>
          </p:cNvCxnSpPr>
          <p:nvPr/>
        </p:nvCxnSpPr>
        <p:spPr>
          <a:xfrm>
            <a:off x="3153253" y="1590977"/>
            <a:ext cx="820" cy="95771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E73B4D9-48FE-BA59-F7A9-272912976EEB}"/>
              </a:ext>
            </a:extLst>
          </p:cNvPr>
          <p:cNvSpPr txBox="1"/>
          <p:nvPr/>
        </p:nvSpPr>
        <p:spPr>
          <a:xfrm>
            <a:off x="3170497" y="1535581"/>
            <a:ext cx="59900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800">
                <a:latin typeface="+mj-lt"/>
              </a:rPr>
              <a:t>Odd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BDCF5-10AC-7DBB-1DE1-098ABB970517}"/>
              </a:ext>
            </a:extLst>
          </p:cNvPr>
          <p:cNvSpPr txBox="1"/>
          <p:nvPr/>
        </p:nvSpPr>
        <p:spPr>
          <a:xfrm>
            <a:off x="3809469" y="1535960"/>
            <a:ext cx="6177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800">
                <a:latin typeface="+mj-lt"/>
              </a:rPr>
              <a:t>Even layer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93F35D-2BCA-D17F-5683-5A39BDD47329}"/>
              </a:ext>
            </a:extLst>
          </p:cNvPr>
          <p:cNvCxnSpPr>
            <a:cxnSpLocks/>
          </p:cNvCxnSpPr>
          <p:nvPr/>
        </p:nvCxnSpPr>
        <p:spPr>
          <a:xfrm>
            <a:off x="3972464" y="2791147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0859E8-B149-C93D-0B66-C92831C055EF}"/>
              </a:ext>
            </a:extLst>
          </p:cNvPr>
          <p:cNvCxnSpPr>
            <a:cxnSpLocks/>
          </p:cNvCxnSpPr>
          <p:nvPr/>
        </p:nvCxnSpPr>
        <p:spPr>
          <a:xfrm>
            <a:off x="3972464" y="2967477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B79F2F-8109-4A51-5C19-CC47603C9623}"/>
              </a:ext>
            </a:extLst>
          </p:cNvPr>
          <p:cNvCxnSpPr>
            <a:cxnSpLocks/>
          </p:cNvCxnSpPr>
          <p:nvPr/>
        </p:nvCxnSpPr>
        <p:spPr>
          <a:xfrm>
            <a:off x="3972464" y="3164833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CB657B-07BD-F8D6-19F4-DAFA7DE6CE3E}"/>
              </a:ext>
            </a:extLst>
          </p:cNvPr>
          <p:cNvCxnSpPr>
            <a:cxnSpLocks/>
          </p:cNvCxnSpPr>
          <p:nvPr/>
        </p:nvCxnSpPr>
        <p:spPr>
          <a:xfrm>
            <a:off x="3972464" y="3342029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9B33BA-7F42-F83D-16EC-5F95F06E302A}"/>
                  </a:ext>
                </a:extLst>
              </p:cNvPr>
              <p:cNvSpPr/>
              <p:nvPr/>
            </p:nvSpPr>
            <p:spPr>
              <a:xfrm>
                <a:off x="4042161" y="269604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9B33BA-7F42-F83D-16EC-5F95F06E3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2696040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675CC4-8A86-17B1-AC18-7E94D8A83905}"/>
                  </a:ext>
                </a:extLst>
              </p:cNvPr>
              <p:cNvSpPr/>
              <p:nvPr/>
            </p:nvSpPr>
            <p:spPr>
              <a:xfrm>
                <a:off x="4042161" y="288468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675CC4-8A86-17B1-AC18-7E94D8A83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2884685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70012BD-9D12-6467-F090-0E3EDA1CAA29}"/>
                  </a:ext>
                </a:extLst>
              </p:cNvPr>
              <p:cNvSpPr/>
              <p:nvPr/>
            </p:nvSpPr>
            <p:spPr>
              <a:xfrm>
                <a:off x="4042161" y="307187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70012BD-9D12-6467-F090-0E3EDA1CA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3071871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411DD6B-8F1D-6703-381C-315BB374A867}"/>
                  </a:ext>
                </a:extLst>
              </p:cNvPr>
              <p:cNvSpPr/>
              <p:nvPr/>
            </p:nvSpPr>
            <p:spPr>
              <a:xfrm>
                <a:off x="4042161" y="32605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411DD6B-8F1D-6703-381C-315BB374A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161" y="3260517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BC32017B-F73A-D7E6-5D99-1823FA3B508B}"/>
              </a:ext>
            </a:extLst>
          </p:cNvPr>
          <p:cNvSpPr/>
          <p:nvPr/>
        </p:nvSpPr>
        <p:spPr>
          <a:xfrm>
            <a:off x="3887159" y="2662896"/>
            <a:ext cx="1234116" cy="80347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D63A16-539F-F3E2-0144-4DA091A111E4}"/>
                  </a:ext>
                </a:extLst>
              </p:cNvPr>
              <p:cNvSpPr txBox="1"/>
              <p:nvPr/>
            </p:nvSpPr>
            <p:spPr>
              <a:xfrm>
                <a:off x="3887156" y="3464825"/>
                <a:ext cx="123411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Rotation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CD63A16-539F-F3E2-0144-4DA091A11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56" y="3464825"/>
                <a:ext cx="1234116" cy="153888"/>
              </a:xfrm>
              <a:prstGeom prst="rect">
                <a:avLst/>
              </a:prstGeom>
              <a:blipFill>
                <a:blip r:embed="rId10"/>
                <a:stretch>
                  <a:fillRect l="-6122" t="-21429" b="-35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D21A8B-DA94-C794-9CB7-A233F5BC479D}"/>
              </a:ext>
            </a:extLst>
          </p:cNvPr>
          <p:cNvCxnSpPr>
            <a:cxnSpLocks/>
          </p:cNvCxnSpPr>
          <p:nvPr/>
        </p:nvCxnSpPr>
        <p:spPr>
          <a:xfrm>
            <a:off x="4436797" y="1587252"/>
            <a:ext cx="820" cy="95771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4699834-C1B1-B0F4-30FA-AAC77CA45D61}"/>
                  </a:ext>
                </a:extLst>
              </p:cNvPr>
              <p:cNvSpPr/>
              <p:nvPr/>
            </p:nvSpPr>
            <p:spPr>
              <a:xfrm>
                <a:off x="4819115" y="2720423"/>
                <a:ext cx="220750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4699834-C1B1-B0F4-30FA-AAC77CA45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15" y="2720423"/>
                <a:ext cx="220750" cy="720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8B682065-36A1-693F-5EC7-5D532DB2C1BE}"/>
              </a:ext>
            </a:extLst>
          </p:cNvPr>
          <p:cNvSpPr/>
          <p:nvPr/>
        </p:nvSpPr>
        <p:spPr>
          <a:xfrm>
            <a:off x="4478945" y="2951841"/>
            <a:ext cx="38462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=</a:t>
            </a:r>
            <a:endParaRPr lang="en-CA" sz="28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E93E3D-7169-2A71-489B-8D27EF1A4A7B}"/>
                  </a:ext>
                </a:extLst>
              </p:cNvPr>
              <p:cNvSpPr/>
              <p:nvPr/>
            </p:nvSpPr>
            <p:spPr>
              <a:xfrm>
                <a:off x="3307763" y="189291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E93E3D-7169-2A71-489B-8D27EF1A4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63" y="1892910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BCADAB2-15E9-D6D5-4FCD-7849803AFD02}"/>
                  </a:ext>
                </a:extLst>
              </p:cNvPr>
              <p:cNvSpPr/>
              <p:nvPr/>
            </p:nvSpPr>
            <p:spPr>
              <a:xfrm>
                <a:off x="3307763" y="226750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BCADAB2-15E9-D6D5-4FCD-7849803AF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63" y="2267506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37B028-ECA9-8640-9720-DEC1E636C05A}"/>
                  </a:ext>
                </a:extLst>
              </p:cNvPr>
              <p:cNvSpPr/>
              <p:nvPr/>
            </p:nvSpPr>
            <p:spPr>
              <a:xfrm>
                <a:off x="3838341" y="20913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A37B028-ECA9-8640-9720-DEC1E636C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41" y="2091331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82FE7DE-6B12-5EDF-C552-0743A9325418}"/>
                  </a:ext>
                </a:extLst>
              </p:cNvPr>
              <p:cNvSpPr/>
              <p:nvPr/>
            </p:nvSpPr>
            <p:spPr>
              <a:xfrm>
                <a:off x="4004993" y="22804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82FE7DE-6B12-5EDF-C552-0743A9325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993" y="2280438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4677E1D-B7AA-A6EE-8A4D-6BADD0AC06E9}"/>
              </a:ext>
            </a:extLst>
          </p:cNvPr>
          <p:cNvCxnSpPr>
            <a:cxnSpLocks/>
            <a:endCxn id="122" idx="4"/>
          </p:cNvCxnSpPr>
          <p:nvPr/>
        </p:nvCxnSpPr>
        <p:spPr>
          <a:xfrm flipV="1">
            <a:off x="2250070" y="2828047"/>
            <a:ext cx="0" cy="475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0E041AE-7D51-0846-4EFA-06A056620316}"/>
              </a:ext>
            </a:extLst>
          </p:cNvPr>
          <p:cNvCxnSpPr>
            <a:cxnSpLocks/>
            <a:endCxn id="121" idx="4"/>
          </p:cNvCxnSpPr>
          <p:nvPr/>
        </p:nvCxnSpPr>
        <p:spPr>
          <a:xfrm flipV="1">
            <a:off x="1993912" y="2823901"/>
            <a:ext cx="0" cy="309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2E5F140-F0DC-03F0-0B71-90F76702F64A}"/>
              </a:ext>
            </a:extLst>
          </p:cNvPr>
          <p:cNvCxnSpPr>
            <a:cxnSpLocks/>
            <a:endCxn id="120" idx="4"/>
          </p:cNvCxnSpPr>
          <p:nvPr/>
        </p:nvCxnSpPr>
        <p:spPr>
          <a:xfrm flipV="1">
            <a:off x="1734749" y="2827936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D65755F-8A7D-8F6F-8CA3-101C6E6F9D79}"/>
              </a:ext>
            </a:extLst>
          </p:cNvPr>
          <p:cNvCxnSpPr>
            <a:cxnSpLocks/>
          </p:cNvCxnSpPr>
          <p:nvPr/>
        </p:nvCxnSpPr>
        <p:spPr>
          <a:xfrm>
            <a:off x="1406743" y="2791390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2438308-B8BD-309B-1E20-E2CA77967091}"/>
              </a:ext>
            </a:extLst>
          </p:cNvPr>
          <p:cNvCxnSpPr>
            <a:cxnSpLocks/>
          </p:cNvCxnSpPr>
          <p:nvPr/>
        </p:nvCxnSpPr>
        <p:spPr>
          <a:xfrm>
            <a:off x="1406743" y="2975017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E12775-8A3A-D19E-4B92-267B5178A1D9}"/>
              </a:ext>
            </a:extLst>
          </p:cNvPr>
          <p:cNvCxnSpPr>
            <a:cxnSpLocks/>
          </p:cNvCxnSpPr>
          <p:nvPr/>
        </p:nvCxnSpPr>
        <p:spPr>
          <a:xfrm>
            <a:off x="1406743" y="3153880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21D72A-D54D-5574-2A95-A31A7B01F24C}"/>
              </a:ext>
            </a:extLst>
          </p:cNvPr>
          <p:cNvCxnSpPr>
            <a:cxnSpLocks/>
          </p:cNvCxnSpPr>
          <p:nvPr/>
        </p:nvCxnSpPr>
        <p:spPr>
          <a:xfrm>
            <a:off x="1406743" y="3342272"/>
            <a:ext cx="23774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7A97B3A-D2F2-5224-F432-0ABD484530F2}"/>
                  </a:ext>
                </a:extLst>
              </p:cNvPr>
              <p:cNvSpPr/>
              <p:nvPr/>
            </p:nvSpPr>
            <p:spPr>
              <a:xfrm>
                <a:off x="1530550" y="288492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7A97B3A-D2F2-5224-F432-0ABD48453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50" y="2884928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4A0AC3C-E53C-8B5E-F133-D59B354F41A2}"/>
                  </a:ext>
                </a:extLst>
              </p:cNvPr>
              <p:cNvSpPr/>
              <p:nvPr/>
            </p:nvSpPr>
            <p:spPr>
              <a:xfrm>
                <a:off x="1789714" y="307211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4A0AC3C-E53C-8B5E-F133-D59B354F4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714" y="3072114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D86555-D0DA-4EDB-0BCF-C5DFE33B5ED0}"/>
                  </a:ext>
                </a:extLst>
              </p:cNvPr>
              <p:cNvSpPr/>
              <p:nvPr/>
            </p:nvSpPr>
            <p:spPr>
              <a:xfrm>
                <a:off x="2053767" y="326076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D86555-D0DA-4EDB-0BCF-C5DFE33B5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67" y="3260760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A34DDC36-BD36-FFB9-45C8-CE33FB52468A}"/>
              </a:ext>
            </a:extLst>
          </p:cNvPr>
          <p:cNvSpPr/>
          <p:nvPr/>
        </p:nvSpPr>
        <p:spPr>
          <a:xfrm>
            <a:off x="1701009" y="276045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36531CE-F908-74FE-F1C1-1FF175174356}"/>
              </a:ext>
            </a:extLst>
          </p:cNvPr>
          <p:cNvSpPr/>
          <p:nvPr/>
        </p:nvSpPr>
        <p:spPr>
          <a:xfrm>
            <a:off x="1960172" y="275642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8146300-5BED-D2DE-F12F-6A95E315B06F}"/>
              </a:ext>
            </a:extLst>
          </p:cNvPr>
          <p:cNvSpPr/>
          <p:nvPr/>
        </p:nvSpPr>
        <p:spPr>
          <a:xfrm>
            <a:off x="2216330" y="276056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23206CA-7350-7690-9796-58E85687D251}"/>
              </a:ext>
            </a:extLst>
          </p:cNvPr>
          <p:cNvSpPr/>
          <p:nvPr/>
        </p:nvSpPr>
        <p:spPr>
          <a:xfrm>
            <a:off x="1321438" y="2662896"/>
            <a:ext cx="2500468" cy="80347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5651017-8F3B-9A87-310F-A1FA33568FCF}"/>
              </a:ext>
            </a:extLst>
          </p:cNvPr>
          <p:cNvCxnSpPr>
            <a:cxnSpLocks/>
            <a:endCxn id="134" idx="4"/>
          </p:cNvCxnSpPr>
          <p:nvPr/>
        </p:nvCxnSpPr>
        <p:spPr>
          <a:xfrm flipV="1">
            <a:off x="2976542" y="3004725"/>
            <a:ext cx="0" cy="309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AD39AE5-AFB9-F40B-AC0C-B0C02DD62F9D}"/>
              </a:ext>
            </a:extLst>
          </p:cNvPr>
          <p:cNvCxnSpPr>
            <a:cxnSpLocks/>
            <a:endCxn id="133" idx="4"/>
          </p:cNvCxnSpPr>
          <p:nvPr/>
        </p:nvCxnSpPr>
        <p:spPr>
          <a:xfrm flipV="1">
            <a:off x="2717379" y="3008760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93188F1-4077-A631-B444-296410C28077}"/>
                  </a:ext>
                </a:extLst>
              </p:cNvPr>
              <p:cNvSpPr/>
              <p:nvPr/>
            </p:nvSpPr>
            <p:spPr>
              <a:xfrm>
                <a:off x="2513180" y="306575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93188F1-4077-A631-B444-296410C28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180" y="3065752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F9CCBB5-FEA3-B501-B580-C124C3E71262}"/>
                  </a:ext>
                </a:extLst>
              </p:cNvPr>
              <p:cNvSpPr/>
              <p:nvPr/>
            </p:nvSpPr>
            <p:spPr>
              <a:xfrm>
                <a:off x="2772344" y="32529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F9CCBB5-FEA3-B501-B580-C124C3E71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344" y="3252938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9574256B-39CE-4738-B230-6E5F8B334E4C}"/>
              </a:ext>
            </a:extLst>
          </p:cNvPr>
          <p:cNvSpPr/>
          <p:nvPr/>
        </p:nvSpPr>
        <p:spPr>
          <a:xfrm>
            <a:off x="2683639" y="294128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DA1B44-36B5-33D3-88D0-C3F8CE43768A}"/>
              </a:ext>
            </a:extLst>
          </p:cNvPr>
          <p:cNvSpPr/>
          <p:nvPr/>
        </p:nvSpPr>
        <p:spPr>
          <a:xfrm>
            <a:off x="2942802" y="293724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14FAAF-3D6F-5E82-15BA-9DD3AA3F4CA4}"/>
              </a:ext>
            </a:extLst>
          </p:cNvPr>
          <p:cNvCxnSpPr>
            <a:cxnSpLocks/>
            <a:endCxn id="137" idx="4"/>
          </p:cNvCxnSpPr>
          <p:nvPr/>
        </p:nvCxnSpPr>
        <p:spPr>
          <a:xfrm flipV="1">
            <a:off x="3444872" y="3195946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EAF2B99-4EE4-2B77-584C-D6CF481E4E91}"/>
                  </a:ext>
                </a:extLst>
              </p:cNvPr>
              <p:cNvSpPr/>
              <p:nvPr/>
            </p:nvSpPr>
            <p:spPr>
              <a:xfrm>
                <a:off x="3240673" y="32529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EAF2B99-4EE4-2B77-584C-D6CF481E4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73" y="3252938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5B8D8669-DE06-9105-9890-DF6F83092FF9}"/>
              </a:ext>
            </a:extLst>
          </p:cNvPr>
          <p:cNvSpPr/>
          <p:nvPr/>
        </p:nvSpPr>
        <p:spPr>
          <a:xfrm>
            <a:off x="3411132" y="312846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B5BE7A0-0F5A-54F3-4D1A-EBC792B73BBA}"/>
              </a:ext>
            </a:extLst>
          </p:cNvPr>
          <p:cNvSpPr txBox="1"/>
          <p:nvPr/>
        </p:nvSpPr>
        <p:spPr>
          <a:xfrm>
            <a:off x="1315856" y="3471315"/>
            <a:ext cx="12886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1000" b="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c</a:t>
            </a:r>
            <a:r>
              <a:rPr lang="vi-VN" sz="1000" b="0" dirty="0">
                <a:latin typeface="+mj-lt"/>
                <a:cs typeface="Calibri" panose="020F0502020204030204" pitchFamily="34" charset="0"/>
              </a:rPr>
              <a:t>)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All-to-all</a:t>
            </a:r>
            <a:endParaRPr lang="en-VN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C705DC-2824-578F-6561-CAB1BB789FD9}"/>
              </a:ext>
            </a:extLst>
          </p:cNvPr>
          <p:cNvCxnSpPr>
            <a:cxnSpLocks/>
          </p:cNvCxnSpPr>
          <p:nvPr/>
        </p:nvCxnSpPr>
        <p:spPr>
          <a:xfrm>
            <a:off x="1412083" y="3769972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D06087-03A1-4145-9856-DAA5A29C4C41}"/>
              </a:ext>
            </a:extLst>
          </p:cNvPr>
          <p:cNvCxnSpPr>
            <a:cxnSpLocks/>
          </p:cNvCxnSpPr>
          <p:nvPr/>
        </p:nvCxnSpPr>
        <p:spPr>
          <a:xfrm>
            <a:off x="1412083" y="3946302"/>
            <a:ext cx="54864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E966AD-DD2B-37FE-119E-62AB13821C36}"/>
              </a:ext>
            </a:extLst>
          </p:cNvPr>
          <p:cNvSpPr/>
          <p:nvPr/>
        </p:nvSpPr>
        <p:spPr>
          <a:xfrm>
            <a:off x="1326777" y="3657611"/>
            <a:ext cx="2902129" cy="46521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36DC4F9-00D0-1015-CBE6-BA0B05979086}"/>
              </a:ext>
            </a:extLst>
          </p:cNvPr>
          <p:cNvSpPr txBox="1"/>
          <p:nvPr/>
        </p:nvSpPr>
        <p:spPr>
          <a:xfrm>
            <a:off x="1326775" y="4134377"/>
            <a:ext cx="2511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Decompose control-phase gate</a:t>
            </a:r>
            <a:endParaRPr lang="en-V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771CD7E-9298-59DB-7F92-4DBB330A2ACA}"/>
                  </a:ext>
                </a:extLst>
              </p:cNvPr>
              <p:cNvSpPr/>
              <p:nvPr/>
            </p:nvSpPr>
            <p:spPr>
              <a:xfrm>
                <a:off x="2024016" y="3700478"/>
                <a:ext cx="384628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771CD7E-9298-59DB-7F92-4DBB330A2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016" y="3700478"/>
                <a:ext cx="384628" cy="274320"/>
              </a:xfrm>
              <a:prstGeom prst="rect">
                <a:avLst/>
              </a:prstGeom>
              <a:blipFill>
                <a:blip r:embed="rId22"/>
                <a:stretch>
                  <a:fillRect l="-19355" r="-3226" b="-3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16344C7-E0E9-A1D6-8C28-FB9A4D49B3E3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1683948" y="3797236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C8A2A3A6-D2FE-41E1-02E1-2ACED9FA1385}"/>
              </a:ext>
            </a:extLst>
          </p:cNvPr>
          <p:cNvSpPr/>
          <p:nvPr/>
        </p:nvSpPr>
        <p:spPr>
          <a:xfrm>
            <a:off x="1650208" y="372975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DAB8548-82EF-0D06-C239-B166003FA006}"/>
                  </a:ext>
                </a:extLst>
              </p:cNvPr>
              <p:cNvSpPr/>
              <p:nvPr/>
            </p:nvSpPr>
            <p:spPr>
              <a:xfrm>
                <a:off x="1481780" y="386351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DAB8548-82EF-0D06-C239-B166003FA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780" y="3863510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54B163B-9356-44C1-CB63-EB4D5C7A443C}"/>
              </a:ext>
            </a:extLst>
          </p:cNvPr>
          <p:cNvCxnSpPr>
            <a:cxnSpLocks/>
          </p:cNvCxnSpPr>
          <p:nvPr/>
        </p:nvCxnSpPr>
        <p:spPr>
          <a:xfrm>
            <a:off x="2394162" y="3768422"/>
            <a:ext cx="173736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65B474A-62CB-D14B-8751-3C08ACC303D0}"/>
              </a:ext>
            </a:extLst>
          </p:cNvPr>
          <p:cNvCxnSpPr>
            <a:cxnSpLocks/>
          </p:cNvCxnSpPr>
          <p:nvPr/>
        </p:nvCxnSpPr>
        <p:spPr>
          <a:xfrm>
            <a:off x="2394162" y="3944752"/>
            <a:ext cx="173736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B43884D-0EB6-8D76-F8AD-FA0B3B2F3D2A}"/>
                  </a:ext>
                </a:extLst>
              </p:cNvPr>
              <p:cNvSpPr/>
              <p:nvPr/>
            </p:nvSpPr>
            <p:spPr>
              <a:xfrm>
                <a:off x="2463858" y="3861960"/>
                <a:ext cx="548640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B43884D-0EB6-8D76-F8AD-FA0B3B2F3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58" y="3861960"/>
                <a:ext cx="548640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9063D23-31AD-2C2E-00F9-26996BABA2DA}"/>
              </a:ext>
            </a:extLst>
          </p:cNvPr>
          <p:cNvCxnSpPr>
            <a:cxnSpLocks/>
            <a:endCxn id="159" idx="4"/>
          </p:cNvCxnSpPr>
          <p:nvPr/>
        </p:nvCxnSpPr>
        <p:spPr>
          <a:xfrm flipV="1">
            <a:off x="3112852" y="3798861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45487D91-B720-0689-66B1-BF8812C2CEB5}"/>
              </a:ext>
            </a:extLst>
          </p:cNvPr>
          <p:cNvSpPr/>
          <p:nvPr/>
        </p:nvSpPr>
        <p:spPr>
          <a:xfrm>
            <a:off x="3079112" y="373138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495C08-0A97-EDB3-019B-C6EAB9CC169C}"/>
                  </a:ext>
                </a:extLst>
              </p:cNvPr>
              <p:cNvSpPr txBox="1"/>
              <p:nvPr/>
            </p:nvSpPr>
            <p:spPr>
              <a:xfrm>
                <a:off x="3008694" y="3798993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0495C08-0A97-EDB3-019B-C6EAB9CC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694" y="3798993"/>
                <a:ext cx="211596" cy="276999"/>
              </a:xfrm>
              <a:prstGeom prst="rect">
                <a:avLst/>
              </a:prstGeom>
              <a:blipFill>
                <a:blip r:embed="rId25"/>
                <a:stretch>
                  <a:fillRect l="-23529" r="-176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3A6E690-AEFE-4412-CB45-FE13A7F1E8F6}"/>
                  </a:ext>
                </a:extLst>
              </p:cNvPr>
              <p:cNvSpPr/>
              <p:nvPr/>
            </p:nvSpPr>
            <p:spPr>
              <a:xfrm>
                <a:off x="3221167" y="3861330"/>
                <a:ext cx="638045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3A6E690-AEFE-4412-CB45-FE13A7F1E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167" y="3861330"/>
                <a:ext cx="638045" cy="164681"/>
              </a:xfrm>
              <a:prstGeom prst="rect">
                <a:avLst/>
              </a:prstGeom>
              <a:blipFill>
                <a:blip r:embed="rId26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7EB78A8-BB28-3A65-A4EC-2D8B1DAE3214}"/>
              </a:ext>
            </a:extLst>
          </p:cNvPr>
          <p:cNvCxnSpPr>
            <a:cxnSpLocks/>
            <a:endCxn id="164" idx="4"/>
          </p:cNvCxnSpPr>
          <p:nvPr/>
        </p:nvCxnSpPr>
        <p:spPr>
          <a:xfrm flipV="1">
            <a:off x="3962242" y="3798231"/>
            <a:ext cx="0" cy="141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DBF0FB01-33B2-4EFC-8D5D-F97B3193D25D}"/>
              </a:ext>
            </a:extLst>
          </p:cNvPr>
          <p:cNvSpPr/>
          <p:nvPr/>
        </p:nvSpPr>
        <p:spPr>
          <a:xfrm>
            <a:off x="3928502" y="373075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32E7F3B-185E-A7F5-8769-BF118D918E28}"/>
                  </a:ext>
                </a:extLst>
              </p:cNvPr>
              <p:cNvSpPr txBox="1"/>
              <p:nvPr/>
            </p:nvSpPr>
            <p:spPr>
              <a:xfrm>
                <a:off x="3858084" y="3798363"/>
                <a:ext cx="211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32E7F3B-185E-A7F5-8769-BF118D918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4" y="3798363"/>
                <a:ext cx="211596" cy="276999"/>
              </a:xfrm>
              <a:prstGeom prst="rect">
                <a:avLst/>
              </a:prstGeom>
              <a:blipFill>
                <a:blip r:embed="rId27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14A677E-BCF4-6DB9-290D-5AD5590BDD82}"/>
              </a:ext>
            </a:extLst>
          </p:cNvPr>
          <p:cNvSpPr txBox="1"/>
          <p:nvPr/>
        </p:nvSpPr>
        <p:spPr>
          <a:xfrm>
            <a:off x="1315856" y="2484157"/>
            <a:ext cx="193394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vi-VN" sz="1000" b="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sz="1000" b="0" dirty="0">
                <a:latin typeface="+mj-lt"/>
                <a:cs typeface="Calibri" panose="020F0502020204030204" pitchFamily="34" charset="0"/>
              </a:rPr>
              <a:t>a</a:t>
            </a:r>
            <a:r>
              <a:rPr lang="vi-VN" sz="1000" b="0" dirty="0">
                <a:latin typeface="+mj-lt"/>
                <a:cs typeface="Calibri" panose="020F0502020204030204" pitchFamily="34" charset="0"/>
              </a:rPr>
              <a:t>)</a:t>
            </a:r>
            <a:r>
              <a:rPr lang="en-US" sz="1000" b="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endParaRPr lang="en-VN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36140C-81B5-016D-91D2-C5A18D5211EA}"/>
              </a:ext>
            </a:extLst>
          </p:cNvPr>
          <p:cNvSpPr txBox="1"/>
          <p:nvPr/>
        </p:nvSpPr>
        <p:spPr>
          <a:xfrm>
            <a:off x="2969025" y="2484273"/>
            <a:ext cx="128863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vi-VN" sz="1000" b="0" dirty="0">
                <a:latin typeface="+mj-lt"/>
                <a:cs typeface="Calibri" panose="020F0502020204030204" pitchFamily="34" charset="0"/>
              </a:rPr>
              <a:t>(</a:t>
            </a:r>
            <a:r>
              <a:rPr lang="en-US" sz="1000" b="0" dirty="0">
                <a:latin typeface="+mj-lt"/>
                <a:cs typeface="Calibri" panose="020F0502020204030204" pitchFamily="34" charset="0"/>
              </a:rPr>
              <a:t>b</a:t>
            </a:r>
            <a:r>
              <a:rPr lang="vi-VN" sz="1000" b="0" dirty="0">
                <a:latin typeface="+mj-lt"/>
                <a:cs typeface="Calibri" panose="020F0502020204030204" pitchFamily="34" charset="0"/>
              </a:rPr>
              <a:t>)</a:t>
            </a:r>
            <a:r>
              <a:rPr lang="en-US" sz="10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</a:t>
            </a:r>
            <a:endParaRPr lang="en-VN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3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D9CE-5D6B-54BF-55D8-B2063849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94D048-C2DF-EBD3-CCC2-75FED910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772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520F409A-9720-E04F-1D78-A36390576DD1}"/>
              </a:ext>
            </a:extLst>
          </p:cNvPr>
          <p:cNvCxnSpPr>
            <a:cxnSpLocks/>
            <a:stCxn id="316" idx="1"/>
            <a:endCxn id="287" idx="3"/>
          </p:cNvCxnSpPr>
          <p:nvPr/>
        </p:nvCxnSpPr>
        <p:spPr>
          <a:xfrm rot="16200000" flipV="1">
            <a:off x="5859838" y="9237009"/>
            <a:ext cx="102750" cy="125505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5FEE13B-2340-5A30-78C2-62C3D9E49B1E}"/>
              </a:ext>
            </a:extLst>
          </p:cNvPr>
          <p:cNvCxnSpPr>
            <a:cxnSpLocks/>
          </p:cNvCxnSpPr>
          <p:nvPr/>
        </p:nvCxnSpPr>
        <p:spPr>
          <a:xfrm flipH="1">
            <a:off x="1880436" y="4993060"/>
            <a:ext cx="843301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530B11A-E7E6-A533-3689-3C7E4885C6A6}"/>
              </a:ext>
            </a:extLst>
          </p:cNvPr>
          <p:cNvCxnSpPr>
            <a:cxnSpLocks/>
          </p:cNvCxnSpPr>
          <p:nvPr/>
        </p:nvCxnSpPr>
        <p:spPr>
          <a:xfrm flipH="1">
            <a:off x="1880436" y="5389648"/>
            <a:ext cx="843301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D2A5BCC-7861-E613-3C84-052ADEEDAB79}"/>
              </a:ext>
            </a:extLst>
          </p:cNvPr>
          <p:cNvCxnSpPr>
            <a:cxnSpLocks/>
          </p:cNvCxnSpPr>
          <p:nvPr/>
        </p:nvCxnSpPr>
        <p:spPr>
          <a:xfrm>
            <a:off x="1893136" y="5199148"/>
            <a:ext cx="843301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8387670-1335-5129-FDBC-5CFDB9CCDD60}"/>
              </a:ext>
            </a:extLst>
          </p:cNvPr>
          <p:cNvCxnSpPr>
            <a:cxnSpLocks/>
          </p:cNvCxnSpPr>
          <p:nvPr/>
        </p:nvCxnSpPr>
        <p:spPr>
          <a:xfrm>
            <a:off x="1893136" y="4808636"/>
            <a:ext cx="843301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C72CD14-EA54-A3A1-D4AA-98C6C48B3406}"/>
                  </a:ext>
                </a:extLst>
              </p:cNvPr>
              <p:cNvSpPr txBox="1"/>
              <p:nvPr/>
            </p:nvSpPr>
            <p:spPr>
              <a:xfrm>
                <a:off x="1973998" y="5235980"/>
                <a:ext cx="6440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C72CD14-EA54-A3A1-D4AA-98C6C48B3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998" y="5235980"/>
                <a:ext cx="64406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3EC5E73-8C84-B673-1DC6-BD333736817F}"/>
                  </a:ext>
                </a:extLst>
              </p:cNvPr>
              <p:cNvSpPr txBox="1"/>
              <p:nvPr/>
            </p:nvSpPr>
            <p:spPr>
              <a:xfrm>
                <a:off x="1981760" y="5044661"/>
                <a:ext cx="6440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addr</m:t>
                          </m:r>
                          <m: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3EC5E73-8C84-B673-1DC6-BD333736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60" y="5044661"/>
                <a:ext cx="64406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CC1A278-6451-A637-F327-27A2F5E962A2}"/>
              </a:ext>
            </a:extLst>
          </p:cNvPr>
          <p:cNvSpPr/>
          <p:nvPr/>
        </p:nvSpPr>
        <p:spPr>
          <a:xfrm>
            <a:off x="902092" y="922983"/>
            <a:ext cx="1711965" cy="98070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34A0B-72A8-4F88-E708-3198843343AC}"/>
              </a:ext>
            </a:extLst>
          </p:cNvPr>
          <p:cNvSpPr/>
          <p:nvPr/>
        </p:nvSpPr>
        <p:spPr>
          <a:xfrm>
            <a:off x="2712732" y="875555"/>
            <a:ext cx="3110249" cy="16166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5E385-8DC7-0B02-D771-9FC96F9EF298}"/>
              </a:ext>
            </a:extLst>
          </p:cNvPr>
          <p:cNvSpPr txBox="1"/>
          <p:nvPr/>
        </p:nvSpPr>
        <p:spPr>
          <a:xfrm>
            <a:off x="2698676" y="499789"/>
            <a:ext cx="312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(a) Processing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25944D-B0D6-901A-957D-6EBA8343A6A9}"/>
              </a:ext>
            </a:extLst>
          </p:cNvPr>
          <p:cNvSpPr/>
          <p:nvPr/>
        </p:nvSpPr>
        <p:spPr>
          <a:xfrm>
            <a:off x="2795077" y="1079420"/>
            <a:ext cx="1372392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31516A-1DB0-D5EC-AF8F-864427DE4D44}"/>
              </a:ext>
            </a:extLst>
          </p:cNvPr>
          <p:cNvSpPr/>
          <p:nvPr/>
        </p:nvSpPr>
        <p:spPr>
          <a:xfrm rot="5400000">
            <a:off x="4016159" y="1306240"/>
            <a:ext cx="1162403" cy="723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7D90E8-C72B-D5B4-DEC3-891F959B744B}"/>
              </a:ext>
            </a:extLst>
          </p:cNvPr>
          <p:cNvSpPr/>
          <p:nvPr/>
        </p:nvSpPr>
        <p:spPr>
          <a:xfrm rot="5400000">
            <a:off x="4804427" y="1314921"/>
            <a:ext cx="1148768" cy="723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DDRAM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44A9F4-F336-A8C9-9ED3-1B59CDA4CEE4}"/>
              </a:ext>
            </a:extLst>
          </p:cNvPr>
          <p:cNvSpPr/>
          <p:nvPr/>
        </p:nvSpPr>
        <p:spPr>
          <a:xfrm>
            <a:off x="2795077" y="1527368"/>
            <a:ext cx="1372392" cy="723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6BD1E1-3D6B-9A6F-001F-2D4A62969D8B}"/>
              </a:ext>
            </a:extLst>
          </p:cNvPr>
          <p:cNvCxnSpPr>
            <a:cxnSpLocks/>
          </p:cNvCxnSpPr>
          <p:nvPr/>
        </p:nvCxnSpPr>
        <p:spPr>
          <a:xfrm>
            <a:off x="2625828" y="935982"/>
            <a:ext cx="182802" cy="13922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3A046B-B447-6F85-8475-74FDB3318527}"/>
              </a:ext>
            </a:extLst>
          </p:cNvPr>
          <p:cNvCxnSpPr>
            <a:cxnSpLocks/>
          </p:cNvCxnSpPr>
          <p:nvPr/>
        </p:nvCxnSpPr>
        <p:spPr>
          <a:xfrm flipV="1">
            <a:off x="2625828" y="1430132"/>
            <a:ext cx="182802" cy="4950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F3BF6F-C6C7-9EAE-8C8A-16E48FC78DD4}"/>
              </a:ext>
            </a:extLst>
          </p:cNvPr>
          <p:cNvSpPr txBox="1"/>
          <p:nvPr/>
        </p:nvSpPr>
        <p:spPr>
          <a:xfrm>
            <a:off x="1141767" y="518051"/>
            <a:ext cx="129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E4875-5E4A-9AB6-4E4A-A48153AF0FFD}"/>
              </a:ext>
            </a:extLst>
          </p:cNvPr>
          <p:cNvCxnSpPr>
            <a:cxnSpLocks/>
          </p:cNvCxnSpPr>
          <p:nvPr/>
        </p:nvCxnSpPr>
        <p:spPr>
          <a:xfrm>
            <a:off x="1787676" y="877656"/>
            <a:ext cx="0" cy="115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91F3B-DC28-875C-5391-20E47AEC45D6}"/>
              </a:ext>
            </a:extLst>
          </p:cNvPr>
          <p:cNvSpPr/>
          <p:nvPr/>
        </p:nvSpPr>
        <p:spPr>
          <a:xfrm>
            <a:off x="1000679" y="1461197"/>
            <a:ext cx="1523621" cy="356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QEA Lib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881596-C26C-2F9C-98B1-4CB93B69A9A9}"/>
              </a:ext>
            </a:extLst>
          </p:cNvPr>
          <p:cNvSpPr/>
          <p:nvPr/>
        </p:nvSpPr>
        <p:spPr>
          <a:xfrm>
            <a:off x="1000680" y="1023172"/>
            <a:ext cx="1523622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QEA Program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CAEF66D-F18B-EB84-9DB4-92C2696B628D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6200000" flipH="1">
            <a:off x="4980337" y="704013"/>
            <a:ext cx="15498" cy="781450"/>
          </a:xfrm>
          <a:prstGeom prst="bentConnector3">
            <a:avLst>
              <a:gd name="adj1" fmla="val -960343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1D27C3C-7B46-2D5E-04BA-1C51904E8435}"/>
              </a:ext>
            </a:extLst>
          </p:cNvPr>
          <p:cNvSpPr/>
          <p:nvPr/>
        </p:nvSpPr>
        <p:spPr>
          <a:xfrm>
            <a:off x="902092" y="2585203"/>
            <a:ext cx="4925843" cy="3078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92FB57-663D-F962-36F0-3E147F6FEC23}"/>
              </a:ext>
            </a:extLst>
          </p:cNvPr>
          <p:cNvSpPr/>
          <p:nvPr/>
        </p:nvSpPr>
        <p:spPr>
          <a:xfrm>
            <a:off x="2109954" y="2654379"/>
            <a:ext cx="360264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 Mapper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E0B92F-1F30-4B6F-BF9A-45B0AD5560D9}"/>
              </a:ext>
            </a:extLst>
          </p:cNvPr>
          <p:cNvSpPr/>
          <p:nvPr/>
        </p:nvSpPr>
        <p:spPr>
          <a:xfrm>
            <a:off x="1352942" y="3270927"/>
            <a:ext cx="1127339" cy="620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QEA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Controler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D323D1-EA23-4E4C-2675-046F3E0AD856}"/>
              </a:ext>
            </a:extLst>
          </p:cNvPr>
          <p:cNvSpPr/>
          <p:nvPr/>
        </p:nvSpPr>
        <p:spPr>
          <a:xfrm>
            <a:off x="2558584" y="3270927"/>
            <a:ext cx="1517863" cy="620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1424495-016E-F36F-5121-B9E6EFC4EDE3}"/>
              </a:ext>
            </a:extLst>
          </p:cNvPr>
          <p:cNvSpPr/>
          <p:nvPr/>
        </p:nvSpPr>
        <p:spPr>
          <a:xfrm>
            <a:off x="4174217" y="3270927"/>
            <a:ext cx="1517863" cy="620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</a:p>
        </p:txBody>
      </p:sp>
      <p:sp>
        <p:nvSpPr>
          <p:cNvPr id="65" name="Up-Down Arrow 64">
            <a:extLst>
              <a:ext uri="{FF2B5EF4-FFF2-40B4-BE49-F238E27FC236}">
                <a16:creationId xmlns:a16="http://schemas.microsoft.com/office/drawing/2014/main" id="{6D09F1C2-2B77-644B-8053-704EE0886995}"/>
              </a:ext>
            </a:extLst>
          </p:cNvPr>
          <p:cNvSpPr/>
          <p:nvPr/>
        </p:nvSpPr>
        <p:spPr>
          <a:xfrm>
            <a:off x="3221259" y="2244817"/>
            <a:ext cx="206726" cy="398127"/>
          </a:xfrm>
          <a:prstGeom prst="upDownArrow">
            <a:avLst>
              <a:gd name="adj1" fmla="val 58300"/>
              <a:gd name="adj2" fmla="val 562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F6D21E-E6CA-5E77-8B99-F4EAD46A8A87}"/>
              </a:ext>
            </a:extLst>
          </p:cNvPr>
          <p:cNvCxnSpPr>
            <a:cxnSpLocks/>
          </p:cNvCxnSpPr>
          <p:nvPr/>
        </p:nvCxnSpPr>
        <p:spPr>
          <a:xfrm flipV="1">
            <a:off x="4988694" y="3025814"/>
            <a:ext cx="0" cy="26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04E093-88E9-C421-EA1F-4C480FBF812A}"/>
              </a:ext>
            </a:extLst>
          </p:cNvPr>
          <p:cNvCxnSpPr>
            <a:cxnSpLocks/>
          </p:cNvCxnSpPr>
          <p:nvPr/>
        </p:nvCxnSpPr>
        <p:spPr>
          <a:xfrm flipV="1">
            <a:off x="3373061" y="3005091"/>
            <a:ext cx="0" cy="26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10B4B6-C2C7-3175-B552-6D9D9880C37B}"/>
              </a:ext>
            </a:extLst>
          </p:cNvPr>
          <p:cNvCxnSpPr>
            <a:cxnSpLocks/>
          </p:cNvCxnSpPr>
          <p:nvPr/>
        </p:nvCxnSpPr>
        <p:spPr>
          <a:xfrm flipV="1">
            <a:off x="2244197" y="3005091"/>
            <a:ext cx="0" cy="26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0B86365-84D5-FA6B-1845-502E9885AF00}"/>
              </a:ext>
            </a:extLst>
          </p:cNvPr>
          <p:cNvSpPr/>
          <p:nvPr/>
        </p:nvSpPr>
        <p:spPr>
          <a:xfrm>
            <a:off x="1352941" y="4457163"/>
            <a:ext cx="4339139" cy="1119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EDF22DA-420A-73D3-F42C-41D036DE6D1C}"/>
              </a:ext>
            </a:extLst>
          </p:cNvPr>
          <p:cNvCxnSpPr>
            <a:cxnSpLocks/>
          </p:cNvCxnSpPr>
          <p:nvPr/>
        </p:nvCxnSpPr>
        <p:spPr>
          <a:xfrm>
            <a:off x="1674975" y="3891517"/>
            <a:ext cx="0" cy="5595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3E3820-DA52-F81A-305F-76D788C0044B}"/>
              </a:ext>
            </a:extLst>
          </p:cNvPr>
          <p:cNvSpPr txBox="1"/>
          <p:nvPr/>
        </p:nvSpPr>
        <p:spPr>
          <a:xfrm>
            <a:off x="1352941" y="4032771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/>
              <a:t>start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7D5C9F-E398-9138-215D-3037DF183EB8}"/>
              </a:ext>
            </a:extLst>
          </p:cNvPr>
          <p:cNvCxnSpPr>
            <a:cxnSpLocks/>
          </p:cNvCxnSpPr>
          <p:nvPr/>
        </p:nvCxnSpPr>
        <p:spPr>
          <a:xfrm flipV="1">
            <a:off x="2202268" y="3912177"/>
            <a:ext cx="0" cy="5388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A108876-26C3-A185-D52E-A6A553A18933}"/>
              </a:ext>
            </a:extLst>
          </p:cNvPr>
          <p:cNvSpPr txBox="1"/>
          <p:nvPr/>
        </p:nvSpPr>
        <p:spPr>
          <a:xfrm>
            <a:off x="1880234" y="4032771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/>
              <a:t>done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129D48-11B1-4E7F-CCAD-034599D5CBB0}"/>
              </a:ext>
            </a:extLst>
          </p:cNvPr>
          <p:cNvSpPr/>
          <p:nvPr/>
        </p:nvSpPr>
        <p:spPr>
          <a:xfrm>
            <a:off x="2727664" y="4538482"/>
            <a:ext cx="2911299" cy="750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DAAF15-A992-7ED8-5217-A6F511C868E5}"/>
              </a:ext>
            </a:extLst>
          </p:cNvPr>
          <p:cNvCxnSpPr>
            <a:cxnSpLocks/>
          </p:cNvCxnSpPr>
          <p:nvPr/>
        </p:nvCxnSpPr>
        <p:spPr>
          <a:xfrm>
            <a:off x="3055193" y="3891517"/>
            <a:ext cx="0" cy="6480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48261D0-C5DF-F714-3EE6-48683EB6B17E}"/>
              </a:ext>
            </a:extLst>
          </p:cNvPr>
          <p:cNvCxnSpPr>
            <a:cxnSpLocks/>
          </p:cNvCxnSpPr>
          <p:nvPr/>
        </p:nvCxnSpPr>
        <p:spPr>
          <a:xfrm flipV="1">
            <a:off x="3599994" y="3891517"/>
            <a:ext cx="0" cy="64800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83E0696-5ACA-4913-B8A7-7C37C58EE94D}"/>
              </a:ext>
            </a:extLst>
          </p:cNvPr>
          <p:cNvSpPr txBox="1"/>
          <p:nvPr/>
        </p:nvSpPr>
        <p:spPr>
          <a:xfrm>
            <a:off x="2742397" y="4032771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rgbClr val="00B0F0"/>
                </a:solidFill>
              </a:rPr>
              <a:t>addr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614241-B967-9516-EE6F-5CD01E6C002F}"/>
              </a:ext>
            </a:extLst>
          </p:cNvPr>
          <p:cNvSpPr txBox="1"/>
          <p:nvPr/>
        </p:nvSpPr>
        <p:spPr>
          <a:xfrm>
            <a:off x="3269690" y="4032771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rgbClr val="00B0F0"/>
                </a:solidFill>
              </a:rPr>
              <a:t>data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EF53130-BE67-2AE4-A6BF-0629C22A0524}"/>
              </a:ext>
            </a:extLst>
          </p:cNvPr>
          <p:cNvCxnSpPr>
            <a:cxnSpLocks/>
          </p:cNvCxnSpPr>
          <p:nvPr/>
        </p:nvCxnSpPr>
        <p:spPr>
          <a:xfrm>
            <a:off x="4676427" y="3910234"/>
            <a:ext cx="0" cy="7920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4A58C7-30AB-085C-6E6E-101D121AC1F2}"/>
              </a:ext>
            </a:extLst>
          </p:cNvPr>
          <p:cNvCxnSpPr>
            <a:cxnSpLocks/>
          </p:cNvCxnSpPr>
          <p:nvPr/>
        </p:nvCxnSpPr>
        <p:spPr>
          <a:xfrm flipV="1">
            <a:off x="5221228" y="3910234"/>
            <a:ext cx="0" cy="8280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26C17F4-0D63-C793-E30E-4E697BAA8A10}"/>
              </a:ext>
            </a:extLst>
          </p:cNvPr>
          <p:cNvSpPr txBox="1"/>
          <p:nvPr/>
        </p:nvSpPr>
        <p:spPr>
          <a:xfrm>
            <a:off x="4363631" y="4051488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rgbClr val="FF0000"/>
                </a:solidFill>
              </a:rPr>
              <a:t>addr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7A7039-81FE-8BDB-7D19-32B88F97ABAE}"/>
              </a:ext>
            </a:extLst>
          </p:cNvPr>
          <p:cNvSpPr/>
          <p:nvPr/>
        </p:nvSpPr>
        <p:spPr>
          <a:xfrm>
            <a:off x="2727665" y="4710263"/>
            <a:ext cx="2891452" cy="79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652F180-1B4D-496B-37D3-2527D18AE11C}"/>
              </a:ext>
            </a:extLst>
          </p:cNvPr>
          <p:cNvSpPr/>
          <p:nvPr/>
        </p:nvSpPr>
        <p:spPr>
          <a:xfrm>
            <a:off x="2727665" y="4715547"/>
            <a:ext cx="80965" cy="7980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F49EB4-2124-1BCB-1670-9DF9B9778AB5}"/>
              </a:ext>
            </a:extLst>
          </p:cNvPr>
          <p:cNvSpPr/>
          <p:nvPr/>
        </p:nvSpPr>
        <p:spPr>
          <a:xfrm>
            <a:off x="2920933" y="4904850"/>
            <a:ext cx="2710646" cy="853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8BA49A3-40CC-6BD6-3EBA-F26C6C3AEFE8}"/>
                  </a:ext>
                </a:extLst>
              </p:cNvPr>
              <p:cNvSpPr/>
              <p:nvPr/>
            </p:nvSpPr>
            <p:spPr>
              <a:xfrm>
                <a:off x="2920933" y="5189404"/>
                <a:ext cx="558477" cy="3268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8BA49A3-40CC-6BD6-3EBA-F26C6C3AE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33" y="5189404"/>
                <a:ext cx="558477" cy="326823"/>
              </a:xfrm>
              <a:prstGeom prst="rect">
                <a:avLst/>
              </a:prstGeom>
              <a:blipFill>
                <a:blip r:embed="rId5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277525E-0FF1-1261-9D3F-0D7E87E90336}"/>
                  </a:ext>
                </a:extLst>
              </p:cNvPr>
              <p:cNvSpPr/>
              <p:nvPr/>
            </p:nvSpPr>
            <p:spPr>
              <a:xfrm>
                <a:off x="3638473" y="5189404"/>
                <a:ext cx="558477" cy="3268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277525E-0FF1-1261-9D3F-0D7E87E90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73" y="5189404"/>
                <a:ext cx="558477" cy="326823"/>
              </a:xfrm>
              <a:prstGeom prst="rect">
                <a:avLst/>
              </a:prstGeom>
              <a:blipFill>
                <a:blip r:embed="rId6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C2667D6-C2B1-F20C-B2CD-88CF5177789D}"/>
                  </a:ext>
                </a:extLst>
              </p:cNvPr>
              <p:cNvSpPr/>
              <p:nvPr/>
            </p:nvSpPr>
            <p:spPr>
              <a:xfrm>
                <a:off x="4356013" y="5186733"/>
                <a:ext cx="558477" cy="3268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C2667D6-C2B1-F20C-B2CD-88CF51777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013" y="5186733"/>
                <a:ext cx="558477" cy="326823"/>
              </a:xfrm>
              <a:prstGeom prst="rect">
                <a:avLst/>
              </a:prstGeom>
              <a:blipFill>
                <a:blip r:embed="rId7"/>
                <a:stretch>
                  <a:fillRect l="-2174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FB8E366-3CB7-F0A1-889B-072A15D12B59}"/>
                  </a:ext>
                </a:extLst>
              </p:cNvPr>
              <p:cNvSpPr/>
              <p:nvPr/>
            </p:nvSpPr>
            <p:spPr>
              <a:xfrm>
                <a:off x="5064029" y="5186733"/>
                <a:ext cx="558477" cy="32682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PE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FB8E366-3CB7-F0A1-889B-072A15D12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029" y="5186733"/>
                <a:ext cx="558477" cy="326823"/>
              </a:xfrm>
              <a:prstGeom prst="rect">
                <a:avLst/>
              </a:prstGeom>
              <a:blipFill>
                <a:blip r:embed="rId8"/>
                <a:stretch>
                  <a:fillRect l="-2174" b="-370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AA6FCC1-A768-E0D0-D239-6D4800B03308}"/>
              </a:ext>
            </a:extLst>
          </p:cNvPr>
          <p:cNvCxnSpPr>
            <a:cxnSpLocks/>
          </p:cNvCxnSpPr>
          <p:nvPr/>
        </p:nvCxnSpPr>
        <p:spPr>
          <a:xfrm flipV="1">
            <a:off x="5376963" y="4971133"/>
            <a:ext cx="0" cy="2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329A6F-9553-59D0-CDBB-5DFF33B3DB58}"/>
              </a:ext>
            </a:extLst>
          </p:cNvPr>
          <p:cNvCxnSpPr>
            <a:cxnSpLocks/>
          </p:cNvCxnSpPr>
          <p:nvPr/>
        </p:nvCxnSpPr>
        <p:spPr>
          <a:xfrm flipV="1">
            <a:off x="4641901" y="4971133"/>
            <a:ext cx="0" cy="2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F47F635-27E5-FB02-72A3-7BFAFB051C4D}"/>
              </a:ext>
            </a:extLst>
          </p:cNvPr>
          <p:cNvCxnSpPr>
            <a:cxnSpLocks/>
          </p:cNvCxnSpPr>
          <p:nvPr/>
        </p:nvCxnSpPr>
        <p:spPr>
          <a:xfrm flipV="1">
            <a:off x="3980054" y="4971133"/>
            <a:ext cx="0" cy="2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46FA37-9C06-0F87-D908-77F8E8395A2D}"/>
              </a:ext>
            </a:extLst>
          </p:cNvPr>
          <p:cNvCxnSpPr>
            <a:cxnSpLocks/>
          </p:cNvCxnSpPr>
          <p:nvPr/>
        </p:nvCxnSpPr>
        <p:spPr>
          <a:xfrm flipV="1">
            <a:off x="3235467" y="4971133"/>
            <a:ext cx="0" cy="2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7C5F0DA-B3FF-9B33-6012-F5E3A940678A}"/>
              </a:ext>
            </a:extLst>
          </p:cNvPr>
          <p:cNvCxnSpPr>
            <a:cxnSpLocks/>
          </p:cNvCxnSpPr>
          <p:nvPr/>
        </p:nvCxnSpPr>
        <p:spPr>
          <a:xfrm flipV="1">
            <a:off x="5287475" y="4589833"/>
            <a:ext cx="0" cy="5976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4604FBC-F724-A11D-29B5-0B718D6711DF}"/>
              </a:ext>
            </a:extLst>
          </p:cNvPr>
          <p:cNvCxnSpPr>
            <a:cxnSpLocks/>
          </p:cNvCxnSpPr>
          <p:nvPr/>
        </p:nvCxnSpPr>
        <p:spPr>
          <a:xfrm flipV="1">
            <a:off x="4552413" y="4589833"/>
            <a:ext cx="0" cy="5976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028A599-3794-37A6-0321-1C5F173FC8E0}"/>
              </a:ext>
            </a:extLst>
          </p:cNvPr>
          <p:cNvCxnSpPr>
            <a:cxnSpLocks/>
          </p:cNvCxnSpPr>
          <p:nvPr/>
        </p:nvCxnSpPr>
        <p:spPr>
          <a:xfrm flipV="1">
            <a:off x="3890566" y="4589833"/>
            <a:ext cx="0" cy="5976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4B27F48-F42E-C074-6815-A52C3C6EBF00}"/>
              </a:ext>
            </a:extLst>
          </p:cNvPr>
          <p:cNvCxnSpPr>
            <a:cxnSpLocks/>
          </p:cNvCxnSpPr>
          <p:nvPr/>
        </p:nvCxnSpPr>
        <p:spPr>
          <a:xfrm flipV="1">
            <a:off x="3145979" y="4589833"/>
            <a:ext cx="0" cy="5976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B4A4A72-AEEA-1CAF-C278-A19ABC2F279C}"/>
              </a:ext>
            </a:extLst>
          </p:cNvPr>
          <p:cNvCxnSpPr>
            <a:cxnSpLocks/>
          </p:cNvCxnSpPr>
          <p:nvPr/>
        </p:nvCxnSpPr>
        <p:spPr>
          <a:xfrm flipV="1">
            <a:off x="5204744" y="4777069"/>
            <a:ext cx="0" cy="410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811D47-ABA0-9B35-FAB6-6F8C79ACA7AB}"/>
              </a:ext>
            </a:extLst>
          </p:cNvPr>
          <p:cNvCxnSpPr>
            <a:cxnSpLocks/>
          </p:cNvCxnSpPr>
          <p:nvPr/>
        </p:nvCxnSpPr>
        <p:spPr>
          <a:xfrm flipV="1">
            <a:off x="4469682" y="4777069"/>
            <a:ext cx="0" cy="410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49FB601-50C4-81BF-4B5A-BEFAF84526E2}"/>
              </a:ext>
            </a:extLst>
          </p:cNvPr>
          <p:cNvCxnSpPr>
            <a:cxnSpLocks/>
          </p:cNvCxnSpPr>
          <p:nvPr/>
        </p:nvCxnSpPr>
        <p:spPr>
          <a:xfrm flipV="1">
            <a:off x="3807835" y="4777069"/>
            <a:ext cx="0" cy="410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06BD8A5-FC89-9441-2380-8AEEEB377E1D}"/>
              </a:ext>
            </a:extLst>
          </p:cNvPr>
          <p:cNvCxnSpPr>
            <a:cxnSpLocks/>
          </p:cNvCxnSpPr>
          <p:nvPr/>
        </p:nvCxnSpPr>
        <p:spPr>
          <a:xfrm flipV="1">
            <a:off x="3063248" y="4777069"/>
            <a:ext cx="0" cy="4104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77AA506-1BCE-13D2-AC83-46C1E5B3209E}"/>
              </a:ext>
            </a:extLst>
          </p:cNvPr>
          <p:cNvSpPr txBox="1"/>
          <p:nvPr/>
        </p:nvSpPr>
        <p:spPr>
          <a:xfrm>
            <a:off x="915688" y="2649200"/>
            <a:ext cx="212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(b) QEA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2DEDF3E-67AB-EB34-9FD8-FB0D0327FAD0}"/>
              </a:ext>
            </a:extLst>
          </p:cNvPr>
          <p:cNvSpPr/>
          <p:nvPr/>
        </p:nvSpPr>
        <p:spPr>
          <a:xfrm>
            <a:off x="855321" y="4713207"/>
            <a:ext cx="1028043" cy="802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</a:p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5035195-30DC-E039-DD1B-3A5290E6AE4C}"/>
              </a:ext>
            </a:extLst>
          </p:cNvPr>
          <p:cNvSpPr txBox="1"/>
          <p:nvPr/>
        </p:nvSpPr>
        <p:spPr>
          <a:xfrm>
            <a:off x="4932233" y="4045176"/>
            <a:ext cx="6440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rgbClr val="FF0000"/>
                </a:solidFill>
              </a:rPr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185734F-CC7F-8948-31BD-512BE12AF683}"/>
                  </a:ext>
                </a:extLst>
              </p:cNvPr>
              <p:cNvSpPr txBox="1"/>
              <p:nvPr/>
            </p:nvSpPr>
            <p:spPr>
              <a:xfrm>
                <a:off x="1969990" y="4855288"/>
                <a:ext cx="6440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185734F-CC7F-8948-31BD-512BE12AF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990" y="4855288"/>
                <a:ext cx="64406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57720A0-3CA6-0FAF-7385-A5F8C3E09213}"/>
                  </a:ext>
                </a:extLst>
              </p:cNvPr>
              <p:cNvSpPr txBox="1"/>
              <p:nvPr/>
            </p:nvSpPr>
            <p:spPr>
              <a:xfrm>
                <a:off x="1984102" y="4657619"/>
                <a:ext cx="64406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addr</m:t>
                          </m:r>
                          <m:r>
                            <a:rPr lang="vi-V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57720A0-3CA6-0FAF-7385-A5F8C3E0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102" y="4657619"/>
                <a:ext cx="64406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B58629BE-1F41-C2EA-9174-A8DDDEC9813F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 flipV="1">
            <a:off x="1198524" y="3581221"/>
            <a:ext cx="154419" cy="1129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6FFD8F9-B221-FE98-EA80-C15F8D04C802}"/>
              </a:ext>
            </a:extLst>
          </p:cNvPr>
          <p:cNvSpPr/>
          <p:nvPr/>
        </p:nvSpPr>
        <p:spPr>
          <a:xfrm>
            <a:off x="902739" y="5752474"/>
            <a:ext cx="4925196" cy="313525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D51F8A8-C9B5-A717-ACF6-F9CDBA76A0E1}"/>
              </a:ext>
            </a:extLst>
          </p:cNvPr>
          <p:cNvCxnSpPr>
            <a:cxnSpLocks/>
            <a:stCxn id="147" idx="3"/>
          </p:cNvCxnSpPr>
          <p:nvPr/>
        </p:nvCxnSpPr>
        <p:spPr>
          <a:xfrm>
            <a:off x="1174103" y="8017193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F79B844-E9CC-997C-85F3-92D3793DC9B8}"/>
              </a:ext>
            </a:extLst>
          </p:cNvPr>
          <p:cNvSpPr txBox="1"/>
          <p:nvPr/>
        </p:nvSpPr>
        <p:spPr>
          <a:xfrm>
            <a:off x="639365" y="7878693"/>
            <a:ext cx="5347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/>
              <a:t>start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D6D3C8-A584-FA51-F729-8EE604FE1549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177838" y="8240416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9A0EE3-5083-B709-222D-7DE9A7AC2275}"/>
                  </a:ext>
                </a:extLst>
              </p:cNvPr>
              <p:cNvSpPr txBox="1"/>
              <p:nvPr/>
            </p:nvSpPr>
            <p:spPr>
              <a:xfrm>
                <a:off x="643100" y="8101916"/>
                <a:ext cx="53473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89A0EE3-5083-B709-222D-7DE9A7AC2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0" y="8101916"/>
                <a:ext cx="534738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EF4CDBB-CA9E-90E2-EE23-F8138383D55A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1174103" y="8472499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9FD9DF6-93A6-5DFA-EC5B-7DA0E1DE4FD7}"/>
              </a:ext>
            </a:extLst>
          </p:cNvPr>
          <p:cNvSpPr txBox="1"/>
          <p:nvPr/>
        </p:nvSpPr>
        <p:spPr>
          <a:xfrm>
            <a:off x="563718" y="8333999"/>
            <a:ext cx="6103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70C2502-A29C-C920-292F-A8A48C18EC2E}"/>
              </a:ext>
            </a:extLst>
          </p:cNvPr>
          <p:cNvCxnSpPr>
            <a:cxnSpLocks/>
            <a:stCxn id="158" idx="3"/>
          </p:cNvCxnSpPr>
          <p:nvPr/>
        </p:nvCxnSpPr>
        <p:spPr>
          <a:xfrm>
            <a:off x="1176643" y="8713318"/>
            <a:ext cx="216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D639741-8E6A-D64D-FDC8-CA0EB620B31F}"/>
              </a:ext>
            </a:extLst>
          </p:cNvPr>
          <p:cNvSpPr txBox="1"/>
          <p:nvPr/>
        </p:nvSpPr>
        <p:spPr>
          <a:xfrm>
            <a:off x="566258" y="8574818"/>
            <a:ext cx="6103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sp>
        <p:nvSpPr>
          <p:cNvPr id="161" name="Manual Operation 160">
            <a:extLst>
              <a:ext uri="{FF2B5EF4-FFF2-40B4-BE49-F238E27FC236}">
                <a16:creationId xmlns:a16="http://schemas.microsoft.com/office/drawing/2014/main" id="{911A40AB-7054-5DC0-BA0B-204C6DEBC989}"/>
              </a:ext>
            </a:extLst>
          </p:cNvPr>
          <p:cNvSpPr/>
          <p:nvPr/>
        </p:nvSpPr>
        <p:spPr>
          <a:xfrm>
            <a:off x="2340618" y="8135593"/>
            <a:ext cx="1568881" cy="359152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6F52AE-DEB9-6A77-010D-43F653803107}"/>
              </a:ext>
            </a:extLst>
          </p:cNvPr>
          <p:cNvSpPr/>
          <p:nvPr/>
        </p:nvSpPr>
        <p:spPr>
          <a:xfrm>
            <a:off x="2340618" y="7574452"/>
            <a:ext cx="1583203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Selector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1BAF0DE-A663-597C-FB3F-FCAACCCDDA8F}"/>
              </a:ext>
            </a:extLst>
          </p:cNvPr>
          <p:cNvCxnSpPr>
            <a:cxnSpLocks/>
          </p:cNvCxnSpPr>
          <p:nvPr/>
        </p:nvCxnSpPr>
        <p:spPr>
          <a:xfrm>
            <a:off x="2478044" y="793572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10EDA32-7308-540E-B833-6575D5525488}"/>
              </a:ext>
            </a:extLst>
          </p:cNvPr>
          <p:cNvCxnSpPr>
            <a:cxnSpLocks/>
          </p:cNvCxnSpPr>
          <p:nvPr/>
        </p:nvCxnSpPr>
        <p:spPr>
          <a:xfrm>
            <a:off x="2563831" y="793673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FDF5937-1B65-93C3-FE83-8B9975FDD2E7}"/>
              </a:ext>
            </a:extLst>
          </p:cNvPr>
          <p:cNvCxnSpPr>
            <a:cxnSpLocks/>
          </p:cNvCxnSpPr>
          <p:nvPr/>
        </p:nvCxnSpPr>
        <p:spPr>
          <a:xfrm>
            <a:off x="2658293" y="793471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2E77C68-2BE3-6A4B-A51E-C593F7892EA4}"/>
              </a:ext>
            </a:extLst>
          </p:cNvPr>
          <p:cNvCxnSpPr>
            <a:cxnSpLocks/>
          </p:cNvCxnSpPr>
          <p:nvPr/>
        </p:nvCxnSpPr>
        <p:spPr>
          <a:xfrm>
            <a:off x="2744080" y="793572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8DA635B-A624-EEB0-8A1D-915BD6193C7F}"/>
              </a:ext>
            </a:extLst>
          </p:cNvPr>
          <p:cNvCxnSpPr>
            <a:cxnSpLocks/>
          </p:cNvCxnSpPr>
          <p:nvPr/>
        </p:nvCxnSpPr>
        <p:spPr>
          <a:xfrm>
            <a:off x="3544844" y="793673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DDBB7C5-7AA7-56ED-DDCB-C36872CE652E}"/>
              </a:ext>
            </a:extLst>
          </p:cNvPr>
          <p:cNvCxnSpPr>
            <a:cxnSpLocks/>
          </p:cNvCxnSpPr>
          <p:nvPr/>
        </p:nvCxnSpPr>
        <p:spPr>
          <a:xfrm>
            <a:off x="3630631" y="7937739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F54790E-5192-8274-DF1C-B91AF198E33A}"/>
              </a:ext>
            </a:extLst>
          </p:cNvPr>
          <p:cNvCxnSpPr>
            <a:cxnSpLocks/>
          </p:cNvCxnSpPr>
          <p:nvPr/>
        </p:nvCxnSpPr>
        <p:spPr>
          <a:xfrm>
            <a:off x="3725093" y="7935725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5BD097B-D69C-DF6A-1128-7189A6819BBE}"/>
              </a:ext>
            </a:extLst>
          </p:cNvPr>
          <p:cNvCxnSpPr>
            <a:cxnSpLocks/>
          </p:cNvCxnSpPr>
          <p:nvPr/>
        </p:nvCxnSpPr>
        <p:spPr>
          <a:xfrm>
            <a:off x="3810880" y="793673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DAA5DFF-CFE1-7DDE-0852-24F019402951}"/>
              </a:ext>
            </a:extLst>
          </p:cNvPr>
          <p:cNvCxnSpPr>
            <a:cxnSpLocks/>
            <a:stCxn id="145" idx="2"/>
            <a:endCxn id="161" idx="1"/>
          </p:cNvCxnSpPr>
          <p:nvPr/>
        </p:nvCxnSpPr>
        <p:spPr>
          <a:xfrm>
            <a:off x="1871218" y="8311553"/>
            <a:ext cx="626288" cy="36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71BC0FC-B7D8-54D8-1086-C6A583B2C1C5}"/>
              </a:ext>
            </a:extLst>
          </p:cNvPr>
          <p:cNvSpPr txBox="1"/>
          <p:nvPr/>
        </p:nvSpPr>
        <p:spPr>
          <a:xfrm>
            <a:off x="1825030" y="7861436"/>
            <a:ext cx="60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</a:t>
            </a:r>
            <a:r>
              <a:rPr lang="en-VN" sz="1200"/>
              <a:t>p-mode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33F48E-5683-7FB2-5972-3C3B36E4918B}"/>
              </a:ext>
            </a:extLst>
          </p:cNvPr>
          <p:cNvCxnSpPr>
            <a:cxnSpLocks/>
          </p:cNvCxnSpPr>
          <p:nvPr/>
        </p:nvCxnSpPr>
        <p:spPr>
          <a:xfrm>
            <a:off x="2793354" y="8484806"/>
            <a:ext cx="0" cy="12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B8DBF48-5EF6-5C80-A7E2-DBA99A8E5E41}"/>
              </a:ext>
            </a:extLst>
          </p:cNvPr>
          <p:cNvCxnSpPr>
            <a:cxnSpLocks/>
          </p:cNvCxnSpPr>
          <p:nvPr/>
        </p:nvCxnSpPr>
        <p:spPr>
          <a:xfrm>
            <a:off x="3454058" y="8495779"/>
            <a:ext cx="0" cy="12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006991A-D1E3-4AB8-9232-7E16D42E31DB}"/>
              </a:ext>
            </a:extLst>
          </p:cNvPr>
          <p:cNvSpPr/>
          <p:nvPr/>
        </p:nvSpPr>
        <p:spPr>
          <a:xfrm>
            <a:off x="2681925" y="8609687"/>
            <a:ext cx="854170" cy="36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AC4468A-096F-8578-1BD9-36E84A82EF45}"/>
              </a:ext>
            </a:extLst>
          </p:cNvPr>
          <p:cNvSpPr/>
          <p:nvPr/>
        </p:nvSpPr>
        <p:spPr>
          <a:xfrm>
            <a:off x="1516637" y="6429094"/>
            <a:ext cx="3403978" cy="1069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AE3E39E-5600-285F-E4E1-AAA53C93FE96}"/>
              </a:ext>
            </a:extLst>
          </p:cNvPr>
          <p:cNvSpPr/>
          <p:nvPr/>
        </p:nvSpPr>
        <p:spPr>
          <a:xfrm>
            <a:off x="1618750" y="6534220"/>
            <a:ext cx="3206975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Coordinator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AA358DC-F12B-1052-B902-2CF24AB12B6E}"/>
              </a:ext>
            </a:extLst>
          </p:cNvPr>
          <p:cNvSpPr/>
          <p:nvPr/>
        </p:nvSpPr>
        <p:spPr>
          <a:xfrm>
            <a:off x="3247092" y="7060520"/>
            <a:ext cx="158726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Memory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2107DA9-6C56-7C1C-17F2-2E9408701F63}"/>
              </a:ext>
            </a:extLst>
          </p:cNvPr>
          <p:cNvSpPr/>
          <p:nvPr/>
        </p:nvSpPr>
        <p:spPr>
          <a:xfrm>
            <a:off x="1599130" y="7054868"/>
            <a:ext cx="1566871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Memory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CB97B7F-5E66-7577-4BE2-60ACFFFC6409}"/>
              </a:ext>
            </a:extLst>
          </p:cNvPr>
          <p:cNvCxnSpPr>
            <a:cxnSpLocks/>
          </p:cNvCxnSpPr>
          <p:nvPr/>
        </p:nvCxnSpPr>
        <p:spPr>
          <a:xfrm flipV="1">
            <a:off x="2956768" y="6893872"/>
            <a:ext cx="0" cy="1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36BF50E-6EDB-F2C9-CC68-2CEBB9996C23}"/>
              </a:ext>
            </a:extLst>
          </p:cNvPr>
          <p:cNvCxnSpPr>
            <a:cxnSpLocks/>
          </p:cNvCxnSpPr>
          <p:nvPr/>
        </p:nvCxnSpPr>
        <p:spPr>
          <a:xfrm flipV="1">
            <a:off x="4225497" y="6881849"/>
            <a:ext cx="0" cy="18000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5379CF2-7FE2-0557-58A5-1D8B9A95DCEA}"/>
              </a:ext>
            </a:extLst>
          </p:cNvPr>
          <p:cNvCxnSpPr>
            <a:cxnSpLocks/>
          </p:cNvCxnSpPr>
          <p:nvPr/>
        </p:nvCxnSpPr>
        <p:spPr>
          <a:xfrm flipV="1">
            <a:off x="2218912" y="6884447"/>
            <a:ext cx="0" cy="180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6FE59482-86E4-F179-07E8-52CA0E594211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 rot="5400000" flipH="1" flipV="1">
            <a:off x="2055521" y="7482583"/>
            <a:ext cx="2216593" cy="109616"/>
          </a:xfrm>
          <a:prstGeom prst="bentConnector5">
            <a:avLst>
              <a:gd name="adj1" fmla="val -4495"/>
              <a:gd name="adj2" fmla="val 1798272"/>
              <a:gd name="adj3" fmla="val 11031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A99A550-756A-666A-705E-517CA512F9D0}"/>
              </a:ext>
            </a:extLst>
          </p:cNvPr>
          <p:cNvCxnSpPr>
            <a:cxnSpLocks/>
          </p:cNvCxnSpPr>
          <p:nvPr/>
        </p:nvCxnSpPr>
        <p:spPr>
          <a:xfrm flipV="1">
            <a:off x="2204258" y="6029804"/>
            <a:ext cx="0" cy="504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1D86A5AC-225F-1CA7-4EBA-7F79C1981D90}"/>
              </a:ext>
            </a:extLst>
          </p:cNvPr>
          <p:cNvCxnSpPr>
            <a:cxnSpLocks/>
            <a:stCxn id="204" idx="2"/>
            <a:endCxn id="162" idx="3"/>
          </p:cNvCxnSpPr>
          <p:nvPr/>
        </p:nvCxnSpPr>
        <p:spPr>
          <a:xfrm rot="5400000">
            <a:off x="4548615" y="6734693"/>
            <a:ext cx="394965" cy="164455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8F69EADF-0B74-442F-88BF-19B2E21BBD46}"/>
              </a:ext>
            </a:extLst>
          </p:cNvPr>
          <p:cNvCxnSpPr>
            <a:cxnSpLocks/>
            <a:stCxn id="214" idx="0"/>
            <a:endCxn id="204" idx="0"/>
          </p:cNvCxnSpPr>
          <p:nvPr/>
        </p:nvCxnSpPr>
        <p:spPr>
          <a:xfrm rot="16200000" flipH="1">
            <a:off x="4293909" y="5536383"/>
            <a:ext cx="274630" cy="2274298"/>
          </a:xfrm>
          <a:prstGeom prst="bentConnector3">
            <a:avLst>
              <a:gd name="adj1" fmla="val -83239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7B697C8-620A-9D95-6877-BB7573E91BEC}"/>
              </a:ext>
            </a:extLst>
          </p:cNvPr>
          <p:cNvSpPr/>
          <p:nvPr/>
        </p:nvSpPr>
        <p:spPr>
          <a:xfrm>
            <a:off x="3144605" y="6536217"/>
            <a:ext cx="29893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93BF0091-32C5-83AA-C417-25AC61EA8B4F}"/>
              </a:ext>
            </a:extLst>
          </p:cNvPr>
          <p:cNvCxnSpPr>
            <a:cxnSpLocks/>
            <a:stCxn id="221" idx="0"/>
            <a:endCxn id="225" idx="3"/>
          </p:cNvCxnSpPr>
          <p:nvPr/>
        </p:nvCxnSpPr>
        <p:spPr>
          <a:xfrm rot="16200000" flipH="1">
            <a:off x="2596126" y="6355687"/>
            <a:ext cx="1138281" cy="1508067"/>
          </a:xfrm>
          <a:prstGeom prst="bentConnector4">
            <a:avLst>
              <a:gd name="adj1" fmla="val -25388"/>
              <a:gd name="adj2" fmla="val 171216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8C54204-1882-2B81-3D16-F3A167AAAB6A}"/>
              </a:ext>
            </a:extLst>
          </p:cNvPr>
          <p:cNvSpPr/>
          <p:nvPr/>
        </p:nvSpPr>
        <p:spPr>
          <a:xfrm>
            <a:off x="2261764" y="6540580"/>
            <a:ext cx="29893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D3B6E38-0226-1000-0071-F90311090F15}"/>
              </a:ext>
            </a:extLst>
          </p:cNvPr>
          <p:cNvSpPr/>
          <p:nvPr/>
        </p:nvSpPr>
        <p:spPr>
          <a:xfrm>
            <a:off x="3827934" y="7480738"/>
            <a:ext cx="91367" cy="396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D3CE5CA-A52D-ECE9-9B7F-3CF925673A7A}"/>
              </a:ext>
            </a:extLst>
          </p:cNvPr>
          <p:cNvSpPr txBox="1"/>
          <p:nvPr/>
        </p:nvSpPr>
        <p:spPr>
          <a:xfrm>
            <a:off x="1562442" y="5739256"/>
            <a:ext cx="129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2244881-3F2A-F6E7-0F99-A92F23D66A79}"/>
              </a:ext>
            </a:extLst>
          </p:cNvPr>
          <p:cNvSpPr txBox="1"/>
          <p:nvPr/>
        </p:nvSpPr>
        <p:spPr>
          <a:xfrm>
            <a:off x="2585281" y="5739438"/>
            <a:ext cx="129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Data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714EB31-8235-2661-5829-C58CEC9496AC}"/>
              </a:ext>
            </a:extLst>
          </p:cNvPr>
          <p:cNvCxnSpPr>
            <a:cxnSpLocks/>
          </p:cNvCxnSpPr>
          <p:nvPr/>
        </p:nvCxnSpPr>
        <p:spPr>
          <a:xfrm flipV="1">
            <a:off x="2963327" y="6024342"/>
            <a:ext cx="0" cy="5040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6253F2F-E782-9674-3291-E65444C2005D}"/>
              </a:ext>
            </a:extLst>
          </p:cNvPr>
          <p:cNvSpPr txBox="1"/>
          <p:nvPr/>
        </p:nvSpPr>
        <p:spPr>
          <a:xfrm>
            <a:off x="3590535" y="5742371"/>
            <a:ext cx="129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 Data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DAED653-B12F-9682-A5F1-3FF9AB3A52AF}"/>
              </a:ext>
            </a:extLst>
          </p:cNvPr>
          <p:cNvCxnSpPr>
            <a:cxnSpLocks/>
          </p:cNvCxnSpPr>
          <p:nvPr/>
        </p:nvCxnSpPr>
        <p:spPr>
          <a:xfrm>
            <a:off x="4223556" y="6025178"/>
            <a:ext cx="0" cy="5040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0" name="Left Brace 239">
            <a:extLst>
              <a:ext uri="{FF2B5EF4-FFF2-40B4-BE49-F238E27FC236}">
                <a16:creationId xmlns:a16="http://schemas.microsoft.com/office/drawing/2014/main" id="{88D6422D-57D5-2DEF-761B-3E6C2C2F3AE6}"/>
              </a:ext>
            </a:extLst>
          </p:cNvPr>
          <p:cNvSpPr/>
          <p:nvPr/>
        </p:nvSpPr>
        <p:spPr>
          <a:xfrm rot="10800000" flipH="1">
            <a:off x="1231843" y="6420318"/>
            <a:ext cx="223071" cy="1061445"/>
          </a:xfrm>
          <a:prstGeom prst="leftBrace">
            <a:avLst>
              <a:gd name="adj1" fmla="val 3551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4E02DEF-752F-CE4E-D337-78972B8E4770}"/>
              </a:ext>
            </a:extLst>
          </p:cNvPr>
          <p:cNvSpPr txBox="1"/>
          <p:nvPr/>
        </p:nvSpPr>
        <p:spPr>
          <a:xfrm rot="16200000">
            <a:off x="115590" y="6768786"/>
            <a:ext cx="192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Load/Store Unit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4" name="Table 203">
                <a:extLst>
                  <a:ext uri="{FF2B5EF4-FFF2-40B4-BE49-F238E27FC236}">
                    <a16:creationId xmlns:a16="http://schemas.microsoft.com/office/drawing/2014/main" id="{7303A002-7E88-F0E5-092A-5785C30C36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9552010"/>
                  </p:ext>
                </p:extLst>
              </p:nvPr>
            </p:nvGraphicFramePr>
            <p:xfrm>
              <a:off x="5172635" y="6810847"/>
              <a:ext cx="791476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738">
                      <a:extLst>
                        <a:ext uri="{9D8B030D-6E8A-4147-A177-3AD203B41FA5}">
                          <a16:colId xmlns:a16="http://schemas.microsoft.com/office/drawing/2014/main" val="3901224760"/>
                        </a:ext>
                      </a:extLst>
                    </a:gridCol>
                    <a:gridCol w="395738">
                      <a:extLst>
                        <a:ext uri="{9D8B030D-6E8A-4147-A177-3AD203B41FA5}">
                          <a16:colId xmlns:a16="http://schemas.microsoft.com/office/drawing/2014/main" val="1091067352"/>
                        </a:ext>
                      </a:extLst>
                    </a:gridCol>
                  </a:tblGrid>
                  <a:tr h="2680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VN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Val</m:t>
                                    </m:r>
                                  </m:e>
                                  <m:sub>
                                    <m: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VN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Val</m:t>
                                    </m:r>
                                  </m:e>
                                  <m:sub>
                                    <m: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721394"/>
                      </a:ext>
                    </a:extLst>
                  </a:tr>
                  <a:tr h="2680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VN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Val</m:t>
                                    </m:r>
                                  </m:e>
                                  <m:sub>
                                    <m: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VN" sz="1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Val</m:t>
                                    </m:r>
                                  </m:e>
                                  <m:sub>
                                    <m:r>
                                      <a:rPr lang="vi-VN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VN" sz="1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63860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4" name="Table 203">
                <a:extLst>
                  <a:ext uri="{FF2B5EF4-FFF2-40B4-BE49-F238E27FC236}">
                    <a16:creationId xmlns:a16="http://schemas.microsoft.com/office/drawing/2014/main" id="{7303A002-7E88-F0E5-092A-5785C30C36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9552010"/>
                  </p:ext>
                </p:extLst>
              </p:nvPr>
            </p:nvGraphicFramePr>
            <p:xfrm>
              <a:off x="5172635" y="6810847"/>
              <a:ext cx="791476" cy="548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5738">
                      <a:extLst>
                        <a:ext uri="{9D8B030D-6E8A-4147-A177-3AD203B41FA5}">
                          <a16:colId xmlns:a16="http://schemas.microsoft.com/office/drawing/2014/main" val="3901224760"/>
                        </a:ext>
                      </a:extLst>
                    </a:gridCol>
                    <a:gridCol w="395738">
                      <a:extLst>
                        <a:ext uri="{9D8B030D-6E8A-4147-A177-3AD203B41FA5}">
                          <a16:colId xmlns:a16="http://schemas.microsoft.com/office/drawing/2014/main" val="109106735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125" t="-4545" r="-1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6452" t="-4545" r="-3226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772139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125" t="-104545" r="-100000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6452" t="-104545" r="-3226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63860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0" name="Rectangle 249">
            <a:extLst>
              <a:ext uri="{FF2B5EF4-FFF2-40B4-BE49-F238E27FC236}">
                <a16:creationId xmlns:a16="http://schemas.microsoft.com/office/drawing/2014/main" id="{76D04376-601B-BB7B-732B-FEAA7AC96E2E}"/>
              </a:ext>
            </a:extLst>
          </p:cNvPr>
          <p:cNvSpPr/>
          <p:nvPr/>
        </p:nvSpPr>
        <p:spPr>
          <a:xfrm>
            <a:off x="902092" y="9629145"/>
            <a:ext cx="2275364" cy="114155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Manual Operation 250">
            <a:extLst>
              <a:ext uri="{FF2B5EF4-FFF2-40B4-BE49-F238E27FC236}">
                <a16:creationId xmlns:a16="http://schemas.microsoft.com/office/drawing/2014/main" id="{15014C90-DE0B-1F40-B0E7-7B00C54DBC2C}"/>
              </a:ext>
            </a:extLst>
          </p:cNvPr>
          <p:cNvSpPr/>
          <p:nvPr/>
        </p:nvSpPr>
        <p:spPr>
          <a:xfrm>
            <a:off x="1210474" y="9686343"/>
            <a:ext cx="1892042" cy="999137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5A2568BC-ED8D-9A21-1733-0E149076594C}"/>
              </a:ext>
            </a:extLst>
          </p:cNvPr>
          <p:cNvCxnSpPr>
            <a:cxnSpLocks/>
          </p:cNvCxnSpPr>
          <p:nvPr/>
        </p:nvCxnSpPr>
        <p:spPr>
          <a:xfrm>
            <a:off x="1747572" y="950946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788987B-D91C-8820-C215-0B168215D1C6}"/>
              </a:ext>
            </a:extLst>
          </p:cNvPr>
          <p:cNvCxnSpPr>
            <a:cxnSpLocks/>
          </p:cNvCxnSpPr>
          <p:nvPr/>
        </p:nvCxnSpPr>
        <p:spPr>
          <a:xfrm>
            <a:off x="1833359" y="9510475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4313D8E-F12E-5347-168B-292F21E859BF}"/>
              </a:ext>
            </a:extLst>
          </p:cNvPr>
          <p:cNvCxnSpPr>
            <a:cxnSpLocks/>
          </p:cNvCxnSpPr>
          <p:nvPr/>
        </p:nvCxnSpPr>
        <p:spPr>
          <a:xfrm>
            <a:off x="1927821" y="9508461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25958CF-A384-13EC-739A-E322A3F92888}"/>
              </a:ext>
            </a:extLst>
          </p:cNvPr>
          <p:cNvCxnSpPr>
            <a:cxnSpLocks/>
          </p:cNvCxnSpPr>
          <p:nvPr/>
        </p:nvCxnSpPr>
        <p:spPr>
          <a:xfrm>
            <a:off x="2013608" y="9509468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B83F763-8FA5-BB42-0311-ACF8AAC5C3DA}"/>
              </a:ext>
            </a:extLst>
          </p:cNvPr>
          <p:cNvCxnSpPr>
            <a:cxnSpLocks/>
          </p:cNvCxnSpPr>
          <p:nvPr/>
        </p:nvCxnSpPr>
        <p:spPr>
          <a:xfrm>
            <a:off x="2322008" y="951829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EA627BF-23CD-312A-7D68-CE719497EA11}"/>
              </a:ext>
            </a:extLst>
          </p:cNvPr>
          <p:cNvCxnSpPr>
            <a:cxnSpLocks/>
          </p:cNvCxnSpPr>
          <p:nvPr/>
        </p:nvCxnSpPr>
        <p:spPr>
          <a:xfrm>
            <a:off x="2407795" y="951929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E923D893-7E17-36E4-1AAE-78CB5783A95D}"/>
              </a:ext>
            </a:extLst>
          </p:cNvPr>
          <p:cNvCxnSpPr>
            <a:cxnSpLocks/>
          </p:cNvCxnSpPr>
          <p:nvPr/>
        </p:nvCxnSpPr>
        <p:spPr>
          <a:xfrm>
            <a:off x="2502257" y="9517283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650D865-F1D8-3930-2334-3CA6D74C2C8B}"/>
              </a:ext>
            </a:extLst>
          </p:cNvPr>
          <p:cNvCxnSpPr>
            <a:cxnSpLocks/>
          </p:cNvCxnSpPr>
          <p:nvPr/>
        </p:nvCxnSpPr>
        <p:spPr>
          <a:xfrm>
            <a:off x="2588044" y="951829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D2491753-7D5A-88C3-BC4C-E076A181E780}"/>
              </a:ext>
            </a:extLst>
          </p:cNvPr>
          <p:cNvCxnSpPr>
            <a:cxnSpLocks/>
            <a:stCxn id="265" idx="2"/>
          </p:cNvCxnSpPr>
          <p:nvPr/>
        </p:nvCxnSpPr>
        <p:spPr>
          <a:xfrm>
            <a:off x="1864337" y="10501984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C19F6312-8F20-9058-CA95-14D667B70B68}"/>
              </a:ext>
            </a:extLst>
          </p:cNvPr>
          <p:cNvCxnSpPr>
            <a:cxnSpLocks/>
          </p:cNvCxnSpPr>
          <p:nvPr/>
        </p:nvCxnSpPr>
        <p:spPr>
          <a:xfrm>
            <a:off x="739862" y="10232988"/>
            <a:ext cx="684000" cy="36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FBF1E49-4646-6421-A07E-903D45DFA338}"/>
              </a:ext>
            </a:extLst>
          </p:cNvPr>
          <p:cNvSpPr/>
          <p:nvPr/>
        </p:nvSpPr>
        <p:spPr>
          <a:xfrm>
            <a:off x="1600484" y="10053627"/>
            <a:ext cx="527706" cy="448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8C15729-11C9-A79A-7148-B90E80175D46}"/>
                  </a:ext>
                </a:extLst>
              </p:cNvPr>
              <p:cNvSpPr txBox="1"/>
              <p:nvPr/>
            </p:nvSpPr>
            <p:spPr>
              <a:xfrm>
                <a:off x="1600212" y="9282985"/>
                <a:ext cx="5617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28C15729-11C9-A79A-7148-B90E80175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12" y="9282985"/>
                <a:ext cx="561704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C7D1F52E-931F-1BBA-B742-14E3A571333C}"/>
                  </a:ext>
                </a:extLst>
              </p:cNvPr>
              <p:cNvSpPr txBox="1"/>
              <p:nvPr/>
            </p:nvSpPr>
            <p:spPr>
              <a:xfrm>
                <a:off x="2174645" y="9282926"/>
                <a:ext cx="5617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C7D1F52E-931F-1BBA-B742-14E3A571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645" y="9282926"/>
                <a:ext cx="561704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ectangle 271">
            <a:extLst>
              <a:ext uri="{FF2B5EF4-FFF2-40B4-BE49-F238E27FC236}">
                <a16:creationId xmlns:a16="http://schemas.microsoft.com/office/drawing/2014/main" id="{FA62A93D-6E47-C5B1-AAEC-2AEF52E60BE3}"/>
              </a:ext>
            </a:extLst>
          </p:cNvPr>
          <p:cNvSpPr/>
          <p:nvPr/>
        </p:nvSpPr>
        <p:spPr>
          <a:xfrm>
            <a:off x="3269690" y="9631087"/>
            <a:ext cx="3034884" cy="142078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1A12862-FF45-2BF3-C14B-1B3CE3FFF6D2}"/>
              </a:ext>
            </a:extLst>
          </p:cNvPr>
          <p:cNvSpPr/>
          <p:nvPr/>
        </p:nvSpPr>
        <p:spPr>
          <a:xfrm>
            <a:off x="3359265" y="9993781"/>
            <a:ext cx="1366155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Mul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F399313-B8A8-0FC4-1DBE-92E004DA0736}"/>
              </a:ext>
            </a:extLst>
          </p:cNvPr>
          <p:cNvSpPr/>
          <p:nvPr/>
        </p:nvSpPr>
        <p:spPr>
          <a:xfrm>
            <a:off x="4857844" y="9993781"/>
            <a:ext cx="1366155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Mul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97AB052-9565-EF39-F5E2-EAA0C27D48E7}"/>
              </a:ext>
            </a:extLst>
          </p:cNvPr>
          <p:cNvSpPr/>
          <p:nvPr/>
        </p:nvSpPr>
        <p:spPr>
          <a:xfrm>
            <a:off x="4042343" y="10590990"/>
            <a:ext cx="1366155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Add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70AB13ED-1DCD-5BB3-85CD-399242FFA56A}"/>
              </a:ext>
            </a:extLst>
          </p:cNvPr>
          <p:cNvCxnSpPr>
            <a:cxnSpLocks/>
            <a:stCxn id="274" idx="2"/>
            <a:endCxn id="276" idx="0"/>
          </p:cNvCxnSpPr>
          <p:nvPr/>
        </p:nvCxnSpPr>
        <p:spPr>
          <a:xfrm rot="16200000" flipH="1">
            <a:off x="4265278" y="10130846"/>
            <a:ext cx="237209" cy="6830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Elbow Connector 280">
            <a:extLst>
              <a:ext uri="{FF2B5EF4-FFF2-40B4-BE49-F238E27FC236}">
                <a16:creationId xmlns:a16="http://schemas.microsoft.com/office/drawing/2014/main" id="{8798594C-345F-FF18-80F6-3E43C146A42F}"/>
              </a:ext>
            </a:extLst>
          </p:cNvPr>
          <p:cNvCxnSpPr>
            <a:cxnSpLocks/>
            <a:stCxn id="275" idx="2"/>
            <a:endCxn id="276" idx="0"/>
          </p:cNvCxnSpPr>
          <p:nvPr/>
        </p:nvCxnSpPr>
        <p:spPr>
          <a:xfrm rot="5400000">
            <a:off x="5014568" y="10064635"/>
            <a:ext cx="237209" cy="815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21AFA23-D2BC-23CC-3661-5CF80762B3CB}"/>
              </a:ext>
            </a:extLst>
          </p:cNvPr>
          <p:cNvCxnSpPr>
            <a:cxnSpLocks/>
            <a:stCxn id="286" idx="2"/>
          </p:cNvCxnSpPr>
          <p:nvPr/>
        </p:nvCxnSpPr>
        <p:spPr>
          <a:xfrm>
            <a:off x="3484898" y="9558834"/>
            <a:ext cx="1071" cy="426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CEE04ACC-C217-3806-D503-896E5B547099}"/>
              </a:ext>
            </a:extLst>
          </p:cNvPr>
          <p:cNvCxnSpPr>
            <a:cxnSpLocks/>
            <a:stCxn id="307" idx="2"/>
          </p:cNvCxnSpPr>
          <p:nvPr/>
        </p:nvCxnSpPr>
        <p:spPr>
          <a:xfrm flipH="1">
            <a:off x="4558339" y="9549327"/>
            <a:ext cx="0" cy="437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100F06B9-1DD9-2D5C-EFAD-D6D965417938}"/>
                  </a:ext>
                </a:extLst>
              </p:cNvPr>
              <p:cNvSpPr txBox="1"/>
              <p:nvPr/>
            </p:nvSpPr>
            <p:spPr>
              <a:xfrm>
                <a:off x="3331520" y="9312613"/>
                <a:ext cx="3067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100F06B9-1DD9-2D5C-EFAD-D6D96541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520" y="9312613"/>
                <a:ext cx="306756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Manual Operation 286">
            <a:extLst>
              <a:ext uri="{FF2B5EF4-FFF2-40B4-BE49-F238E27FC236}">
                <a16:creationId xmlns:a16="http://schemas.microsoft.com/office/drawing/2014/main" id="{2CD3C623-615C-19C5-D0B9-769B8EFC4A94}"/>
              </a:ext>
            </a:extLst>
          </p:cNvPr>
          <p:cNvSpPr/>
          <p:nvPr/>
        </p:nvSpPr>
        <p:spPr>
          <a:xfrm>
            <a:off x="4936074" y="9748338"/>
            <a:ext cx="386235" cy="129646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Manual Operation 287">
            <a:extLst>
              <a:ext uri="{FF2B5EF4-FFF2-40B4-BE49-F238E27FC236}">
                <a16:creationId xmlns:a16="http://schemas.microsoft.com/office/drawing/2014/main" id="{D04ECB1B-A40D-1055-E050-0B9B4D6120C3}"/>
              </a:ext>
            </a:extLst>
          </p:cNvPr>
          <p:cNvSpPr/>
          <p:nvPr/>
        </p:nvSpPr>
        <p:spPr>
          <a:xfrm>
            <a:off x="5665990" y="9748958"/>
            <a:ext cx="386235" cy="129646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D83F55A-7834-2986-298A-95D187C73061}"/>
              </a:ext>
            </a:extLst>
          </p:cNvPr>
          <p:cNvCxnSpPr>
            <a:cxnSpLocks/>
          </p:cNvCxnSpPr>
          <p:nvPr/>
        </p:nvCxnSpPr>
        <p:spPr>
          <a:xfrm>
            <a:off x="5229354" y="953380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DC7AC55-9CE1-BC19-225F-6C06E3DC21CA}"/>
              </a:ext>
            </a:extLst>
          </p:cNvPr>
          <p:cNvCxnSpPr>
            <a:cxnSpLocks/>
          </p:cNvCxnSpPr>
          <p:nvPr/>
        </p:nvCxnSpPr>
        <p:spPr>
          <a:xfrm>
            <a:off x="5871035" y="9533803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3B025E3-D09B-7DE6-D2D7-DC089216665A}"/>
              </a:ext>
            </a:extLst>
          </p:cNvPr>
          <p:cNvCxnSpPr>
            <a:cxnSpLocks/>
          </p:cNvCxnSpPr>
          <p:nvPr/>
        </p:nvCxnSpPr>
        <p:spPr>
          <a:xfrm>
            <a:off x="5766763" y="9533804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Elbow Connector 291">
            <a:extLst>
              <a:ext uri="{FF2B5EF4-FFF2-40B4-BE49-F238E27FC236}">
                <a16:creationId xmlns:a16="http://schemas.microsoft.com/office/drawing/2014/main" id="{0990A8A6-9708-EF73-3418-AB5CD25049A2}"/>
              </a:ext>
            </a:extLst>
          </p:cNvPr>
          <p:cNvCxnSpPr>
            <a:cxnSpLocks/>
            <a:stCxn id="295" idx="2"/>
            <a:endCxn id="298" idx="0"/>
          </p:cNvCxnSpPr>
          <p:nvPr/>
        </p:nvCxnSpPr>
        <p:spPr>
          <a:xfrm rot="5400000" flipH="1" flipV="1">
            <a:off x="5529240" y="9904697"/>
            <a:ext cx="589995" cy="288758"/>
          </a:xfrm>
          <a:prstGeom prst="bentConnector5">
            <a:avLst>
              <a:gd name="adj1" fmla="val -23985"/>
              <a:gd name="adj2" fmla="val 241142"/>
              <a:gd name="adj3" fmla="val 1387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0C79CD8-DC20-DFFF-45D8-749FC9B7061D}"/>
              </a:ext>
            </a:extLst>
          </p:cNvPr>
          <p:cNvSpPr/>
          <p:nvPr/>
        </p:nvSpPr>
        <p:spPr>
          <a:xfrm>
            <a:off x="5475322" y="10180923"/>
            <a:ext cx="409074" cy="16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  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BB78133-F5D3-5636-BD87-E4FFE1F5A7A4}"/>
              </a:ext>
            </a:extLst>
          </p:cNvPr>
          <p:cNvSpPr/>
          <p:nvPr/>
        </p:nvSpPr>
        <p:spPr>
          <a:xfrm>
            <a:off x="5764080" y="9754078"/>
            <a:ext cx="409074" cy="16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 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5675CF9-0B37-F6AA-E354-66CE646DC58E}"/>
              </a:ext>
            </a:extLst>
          </p:cNvPr>
          <p:cNvSpPr/>
          <p:nvPr/>
        </p:nvSpPr>
        <p:spPr>
          <a:xfrm>
            <a:off x="4090596" y="10251181"/>
            <a:ext cx="409074" cy="112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  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D2AE291-9A18-2178-BBD3-3037FBA479B3}"/>
              </a:ext>
            </a:extLst>
          </p:cNvPr>
          <p:cNvSpPr/>
          <p:nvPr/>
        </p:nvSpPr>
        <p:spPr>
          <a:xfrm>
            <a:off x="5590532" y="10756913"/>
            <a:ext cx="409074" cy="16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/>
              <a:t>  </a:t>
            </a:r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26432507-F248-5B62-11E9-03BEC420CA67}"/>
              </a:ext>
            </a:extLst>
          </p:cNvPr>
          <p:cNvCxnSpPr>
            <a:cxnSpLocks/>
            <a:stCxn id="300" idx="2"/>
            <a:endCxn id="287" idx="0"/>
          </p:cNvCxnSpPr>
          <p:nvPr/>
        </p:nvCxnSpPr>
        <p:spPr>
          <a:xfrm rot="5400000" flipH="1" flipV="1">
            <a:off x="4404490" y="9638980"/>
            <a:ext cx="615344" cy="834059"/>
          </a:xfrm>
          <a:prstGeom prst="bentConnector5">
            <a:avLst>
              <a:gd name="adj1" fmla="val -8791"/>
              <a:gd name="adj2" fmla="val 59054"/>
              <a:gd name="adj3" fmla="val 1371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0C6C76A4-A8F2-8D1F-55B8-DDBA1BCBC051}"/>
                  </a:ext>
                </a:extLst>
              </p:cNvPr>
              <p:cNvSpPr txBox="1"/>
              <p:nvPr/>
            </p:nvSpPr>
            <p:spPr>
              <a:xfrm>
                <a:off x="4418665" y="9303106"/>
                <a:ext cx="3067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0C6C76A4-A8F2-8D1F-55B8-DDBA1BCBC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665" y="9303106"/>
                <a:ext cx="306756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DADB2732-BAD2-6311-2778-B89FA140DDBF}"/>
                  </a:ext>
                </a:extLst>
              </p:cNvPr>
              <p:cNvSpPr txBox="1"/>
              <p:nvPr/>
            </p:nvSpPr>
            <p:spPr>
              <a:xfrm>
                <a:off x="5112614" y="9302439"/>
                <a:ext cx="3067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DADB2732-BAD2-6311-2778-B89FA140D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614" y="9302439"/>
                <a:ext cx="306756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A8BE25A-3CF0-93C6-3621-583D6C1A8669}"/>
                  </a:ext>
                </a:extLst>
              </p:cNvPr>
              <p:cNvSpPr txBox="1"/>
              <p:nvPr/>
            </p:nvSpPr>
            <p:spPr>
              <a:xfrm>
                <a:off x="5616329" y="9315448"/>
                <a:ext cx="3067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sz="1000" i="1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vi-VN" sz="10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A8BE25A-3CF0-93C6-3621-583D6C1A8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329" y="9315448"/>
                <a:ext cx="306756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8BB0EF9-8D99-BCA1-FD05-313679ACB5BC}"/>
                  </a:ext>
                </a:extLst>
              </p:cNvPr>
              <p:cNvSpPr txBox="1"/>
              <p:nvPr/>
            </p:nvSpPr>
            <p:spPr>
              <a:xfrm>
                <a:off x="5737246" y="9322642"/>
                <a:ext cx="2844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VN" sz="1000"/>
              </a:p>
            </p:txBody>
          </p:sp>
        </mc:Choice>
        <mc:Fallback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8BB0EF9-8D99-BCA1-FD05-313679AC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46" y="9322642"/>
                <a:ext cx="28445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31864A9-4C45-0E7F-7C89-6BEFA7FD4970}"/>
              </a:ext>
            </a:extLst>
          </p:cNvPr>
          <p:cNvCxnSpPr>
            <a:cxnSpLocks/>
          </p:cNvCxnSpPr>
          <p:nvPr/>
        </p:nvCxnSpPr>
        <p:spPr>
          <a:xfrm>
            <a:off x="4719704" y="10945028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457E3E16-DFD4-6BA6-A3C5-21203361A813}"/>
              </a:ext>
            </a:extLst>
          </p:cNvPr>
          <p:cNvSpPr txBox="1"/>
          <p:nvPr/>
        </p:nvSpPr>
        <p:spPr>
          <a:xfrm rot="5400000">
            <a:off x="6116471" y="10199680"/>
            <a:ext cx="844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</a:t>
            </a:r>
            <a:r>
              <a:rPr lang="en-VN" sz="1200"/>
              <a:t>p-mode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F5B8D05-6F6D-94AF-0ECB-DD219CCC5C59}"/>
              </a:ext>
            </a:extLst>
          </p:cNvPr>
          <p:cNvCxnSpPr>
            <a:cxnSpLocks/>
            <a:stCxn id="287" idx="2"/>
          </p:cNvCxnSpPr>
          <p:nvPr/>
        </p:nvCxnSpPr>
        <p:spPr>
          <a:xfrm>
            <a:off x="5129192" y="9877984"/>
            <a:ext cx="0" cy="10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8133622-A000-0FAD-389E-4730AE67D11B}"/>
              </a:ext>
            </a:extLst>
          </p:cNvPr>
          <p:cNvCxnSpPr>
            <a:cxnSpLocks/>
            <a:stCxn id="288" idx="2"/>
          </p:cNvCxnSpPr>
          <p:nvPr/>
        </p:nvCxnSpPr>
        <p:spPr>
          <a:xfrm>
            <a:off x="5859108" y="9878604"/>
            <a:ext cx="0" cy="10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FE8D5752-4007-9676-5001-5A1D999D2D71}"/>
              </a:ext>
            </a:extLst>
          </p:cNvPr>
          <p:cNvSpPr txBox="1"/>
          <p:nvPr/>
        </p:nvSpPr>
        <p:spPr>
          <a:xfrm>
            <a:off x="913868" y="9040489"/>
            <a:ext cx="227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(d) ALU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54D7174-0022-42AA-4542-16B3C9C980D9}"/>
              </a:ext>
            </a:extLst>
          </p:cNvPr>
          <p:cNvSpPr txBox="1"/>
          <p:nvPr/>
        </p:nvSpPr>
        <p:spPr>
          <a:xfrm>
            <a:off x="921431" y="5746594"/>
            <a:ext cx="96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(c) PE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B692EB-7878-CEA0-8440-D6F7DFCA7EFF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465200" y="10500823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3F12C7-CC0D-91BF-E63E-C3B186C30137}"/>
              </a:ext>
            </a:extLst>
          </p:cNvPr>
          <p:cNvSpPr/>
          <p:nvPr/>
        </p:nvSpPr>
        <p:spPr>
          <a:xfrm>
            <a:off x="2201347" y="10052466"/>
            <a:ext cx="527706" cy="448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B7D4F92-C218-6EDA-4207-0D1144057439}"/>
              </a:ext>
            </a:extLst>
          </p:cNvPr>
          <p:cNvSpPr txBox="1"/>
          <p:nvPr/>
        </p:nvSpPr>
        <p:spPr>
          <a:xfrm>
            <a:off x="649307" y="9750901"/>
            <a:ext cx="571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/>
              <a:t>o</a:t>
            </a:r>
            <a:r>
              <a:rPr lang="en-VN" sz="1200"/>
              <a:t>p-mode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E23AE79-827B-27D3-175B-4F2C8E11D926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H="1">
            <a:off x="3934789" y="625904"/>
            <a:ext cx="18854" cy="925886"/>
          </a:xfrm>
          <a:prstGeom prst="bentConnector4">
            <a:avLst>
              <a:gd name="adj1" fmla="val -760364"/>
              <a:gd name="adj2" fmla="val 9961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3633D74-576F-A1D3-EFBE-5CE99E78D3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4561" y="1802001"/>
            <a:ext cx="18854" cy="925886"/>
          </a:xfrm>
          <a:prstGeom prst="bentConnector4">
            <a:avLst>
              <a:gd name="adj1" fmla="val -760364"/>
              <a:gd name="adj2" fmla="val 9961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7CA4357-94F2-3870-A5DE-BC87B75E1228}"/>
              </a:ext>
            </a:extLst>
          </p:cNvPr>
          <p:cNvSpPr/>
          <p:nvPr/>
        </p:nvSpPr>
        <p:spPr>
          <a:xfrm rot="16200000">
            <a:off x="897226" y="8068029"/>
            <a:ext cx="1460935" cy="487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Controller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C94A7E-65AD-8791-58F8-450F5F3F09E0}"/>
              </a:ext>
            </a:extLst>
          </p:cNvPr>
          <p:cNvSpPr txBox="1"/>
          <p:nvPr/>
        </p:nvSpPr>
        <p:spPr>
          <a:xfrm>
            <a:off x="3238529" y="9026408"/>
            <a:ext cx="3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>
                <a:latin typeface="Times New Roman" panose="02020603050405020304" pitchFamily="18" charset="0"/>
                <a:cs typeface="Times New Roman" panose="02020603050405020304" pitchFamily="18" charset="0"/>
              </a:rPr>
              <a:t>(e) SU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63755E44-5C67-83FC-9720-F031B820D57F}"/>
              </a:ext>
            </a:extLst>
          </p:cNvPr>
          <p:cNvCxnSpPr>
            <a:cxnSpLocks/>
            <a:stCxn id="316" idx="1"/>
            <a:endCxn id="288" idx="3"/>
          </p:cNvCxnSpPr>
          <p:nvPr/>
        </p:nvCxnSpPr>
        <p:spPr>
          <a:xfrm rot="16200000" flipV="1">
            <a:off x="6225106" y="9602277"/>
            <a:ext cx="102130" cy="52513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FA9EC39-7130-299D-FA45-14185210B169}"/>
              </a:ext>
            </a:extLst>
          </p:cNvPr>
          <p:cNvCxnSpPr>
            <a:cxnSpLocks/>
          </p:cNvCxnSpPr>
          <p:nvPr/>
        </p:nvCxnSpPr>
        <p:spPr>
          <a:xfrm flipH="1" flipV="1">
            <a:off x="3464170" y="5505359"/>
            <a:ext cx="2373082" cy="23949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B88F6B6-9EFC-38C1-B9A8-8F18ECD87568}"/>
              </a:ext>
            </a:extLst>
          </p:cNvPr>
          <p:cNvCxnSpPr>
            <a:cxnSpLocks/>
          </p:cNvCxnSpPr>
          <p:nvPr/>
        </p:nvCxnSpPr>
        <p:spPr>
          <a:xfrm flipV="1">
            <a:off x="902092" y="5514858"/>
            <a:ext cx="2018841" cy="24551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49AA69A-1CDC-670D-D8AB-0A7AF957F833}"/>
              </a:ext>
            </a:extLst>
          </p:cNvPr>
          <p:cNvCxnSpPr>
            <a:cxnSpLocks/>
          </p:cNvCxnSpPr>
          <p:nvPr/>
        </p:nvCxnSpPr>
        <p:spPr>
          <a:xfrm flipH="1" flipV="1">
            <a:off x="2736437" y="10486416"/>
            <a:ext cx="533253" cy="57393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DB30094-3732-3351-2B3E-9A83E692D42E}"/>
              </a:ext>
            </a:extLst>
          </p:cNvPr>
          <p:cNvCxnSpPr>
            <a:cxnSpLocks/>
          </p:cNvCxnSpPr>
          <p:nvPr/>
        </p:nvCxnSpPr>
        <p:spPr>
          <a:xfrm flipH="1">
            <a:off x="2736437" y="9640111"/>
            <a:ext cx="533253" cy="40641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</TotalTime>
  <Words>261</Words>
  <Application>Microsoft Macintosh PowerPoint</Application>
  <PresentationFormat>Widescreen</PresentationFormat>
  <Paragraphs>135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Nguyen Thi Le  Thuy - Y19</cp:lastModifiedBy>
  <cp:revision>7</cp:revision>
  <dcterms:created xsi:type="dcterms:W3CDTF">2025-03-13T05:32:52Z</dcterms:created>
  <dcterms:modified xsi:type="dcterms:W3CDTF">2025-03-21T12:45:00Z</dcterms:modified>
</cp:coreProperties>
</file>