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6" r:id="rId6"/>
    <p:sldId id="264" r:id="rId7"/>
    <p:sldId id="265" r:id="rId8"/>
    <p:sldId id="267" r:id="rId9"/>
    <p:sldId id="259" r:id="rId10"/>
    <p:sldId id="268" r:id="rId11"/>
    <p:sldId id="257" r:id="rId12"/>
    <p:sldId id="261" r:id="rId13"/>
    <p:sldId id="25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8E28-A217-7E44-AEC7-DA889020407A}" type="datetimeFigureOut">
              <a:t>7/7/24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D36A-B2F9-5B4C-B8F3-F09E869AAA2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29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062-1F68-1D4A-B328-B34C1B9C239D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345F-E6FE-2A4B-9780-5E25C3C7A3F3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55E-E6A8-7B4E-9EE1-CBE9E005244E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095B-6040-0048-9C6D-9FC45F75B32E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A47-ABF7-5845-A9BF-57963FEB311A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4299-23A3-274D-BAFE-FCCD63A7E149}" type="datetime1">
              <a:t>7/7/24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0FA2-32EC-474A-A28F-6A9A57409B97}" type="datetime1">
              <a:t>7/7/24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E9F-28F8-A340-84B2-25FF6DEB5D51}" type="datetime1">
              <a:t>7/7/24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6DA8-7D5F-674A-A5B4-C0F5B1D1B387}" type="datetime1">
              <a:t>7/7/24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B9B-9229-EE48-8CC3-DAA954D644C0}" type="datetime1">
              <a:t>7/7/24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2509-D012-4044-94CF-BDC58FDC3F0E}" type="datetime1">
              <a:t>7/7/24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5A7A3-C33B-5D4C-A6DF-9E7023261AC5}" type="datetime1">
              <a:t>7/7/24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0.png"/><Relationship Id="rId18" Type="http://schemas.openxmlformats.org/officeDocument/2006/relationships/image" Target="../media/image1280.png"/><Relationship Id="rId26" Type="http://schemas.openxmlformats.org/officeDocument/2006/relationships/image" Target="../media/image135.png"/><Relationship Id="rId39" Type="http://schemas.openxmlformats.org/officeDocument/2006/relationships/image" Target="../media/image146.png"/><Relationship Id="rId21" Type="http://schemas.openxmlformats.org/officeDocument/2006/relationships/image" Target="../media/image1310.png"/><Relationship Id="rId34" Type="http://schemas.openxmlformats.org/officeDocument/2006/relationships/image" Target="../media/image142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50" Type="http://schemas.openxmlformats.org/officeDocument/2006/relationships/image" Target="../media/image157.png"/><Relationship Id="rId55" Type="http://schemas.openxmlformats.org/officeDocument/2006/relationships/image" Target="../media/image162.png"/><Relationship Id="rId7" Type="http://schemas.openxmlformats.org/officeDocument/2006/relationships/image" Target="../media/image1170.png"/><Relationship Id="rId2" Type="http://schemas.openxmlformats.org/officeDocument/2006/relationships/image" Target="../media/image1120.png"/><Relationship Id="rId16" Type="http://schemas.openxmlformats.org/officeDocument/2006/relationships/image" Target="../media/image1260.png"/><Relationship Id="rId29" Type="http://schemas.openxmlformats.org/officeDocument/2006/relationships/image" Target="../media/image138.png"/><Relationship Id="rId11" Type="http://schemas.openxmlformats.org/officeDocument/2006/relationships/image" Target="../media/image1210.png"/><Relationship Id="rId24" Type="http://schemas.openxmlformats.org/officeDocument/2006/relationships/image" Target="../media/image133.png"/><Relationship Id="rId32" Type="http://schemas.openxmlformats.org/officeDocument/2006/relationships/image" Target="../media/image41.png"/><Relationship Id="rId37" Type="http://schemas.openxmlformats.org/officeDocument/2006/relationships/image" Target="../media/image68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image" Target="../media/image165.png"/><Relationship Id="rId5" Type="http://schemas.openxmlformats.org/officeDocument/2006/relationships/image" Target="../media/image1150.png"/><Relationship Id="rId19" Type="http://schemas.openxmlformats.org/officeDocument/2006/relationships/image" Target="../media/image1290.png"/><Relationship Id="rId4" Type="http://schemas.openxmlformats.org/officeDocument/2006/relationships/image" Target="../media/image1140.png"/><Relationship Id="rId9" Type="http://schemas.openxmlformats.org/officeDocument/2006/relationships/image" Target="../media/image1190.png"/><Relationship Id="rId14" Type="http://schemas.openxmlformats.org/officeDocument/2006/relationships/image" Target="../media/image1240.png"/><Relationship Id="rId22" Type="http://schemas.openxmlformats.org/officeDocument/2006/relationships/image" Target="../media/image70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3.png"/><Relationship Id="rId43" Type="http://schemas.openxmlformats.org/officeDocument/2006/relationships/image" Target="../media/image150.png"/><Relationship Id="rId48" Type="http://schemas.openxmlformats.org/officeDocument/2006/relationships/image" Target="../media/image155.png"/><Relationship Id="rId56" Type="http://schemas.openxmlformats.org/officeDocument/2006/relationships/image" Target="../media/image163.png"/><Relationship Id="rId8" Type="http://schemas.openxmlformats.org/officeDocument/2006/relationships/image" Target="../media/image1180.png"/><Relationship Id="rId51" Type="http://schemas.openxmlformats.org/officeDocument/2006/relationships/image" Target="../media/image158.png"/><Relationship Id="rId3" Type="http://schemas.openxmlformats.org/officeDocument/2006/relationships/image" Target="../media/image1130.png"/><Relationship Id="rId12" Type="http://schemas.openxmlformats.org/officeDocument/2006/relationships/image" Target="../media/image1220.png"/><Relationship Id="rId17" Type="http://schemas.openxmlformats.org/officeDocument/2006/relationships/image" Target="../media/image1270.png"/><Relationship Id="rId25" Type="http://schemas.openxmlformats.org/officeDocument/2006/relationships/image" Target="../media/image134.png"/><Relationship Id="rId33" Type="http://schemas.openxmlformats.org/officeDocument/2006/relationships/image" Target="../media/image141.png"/><Relationship Id="rId38" Type="http://schemas.openxmlformats.org/officeDocument/2006/relationships/image" Target="../media/image145.png"/><Relationship Id="rId46" Type="http://schemas.openxmlformats.org/officeDocument/2006/relationships/image" Target="../media/image153.png"/><Relationship Id="rId20" Type="http://schemas.openxmlformats.org/officeDocument/2006/relationships/image" Target="../media/image1300.png"/><Relationship Id="rId41" Type="http://schemas.openxmlformats.org/officeDocument/2006/relationships/image" Target="../media/image148.png"/><Relationship Id="rId54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5" Type="http://schemas.openxmlformats.org/officeDocument/2006/relationships/image" Target="../media/image1250.png"/><Relationship Id="rId23" Type="http://schemas.openxmlformats.org/officeDocument/2006/relationships/image" Target="../media/image1320.png"/><Relationship Id="rId28" Type="http://schemas.openxmlformats.org/officeDocument/2006/relationships/image" Target="../media/image137.png"/><Relationship Id="rId36" Type="http://schemas.openxmlformats.org/officeDocument/2006/relationships/image" Target="../media/image144.png"/><Relationship Id="rId49" Type="http://schemas.openxmlformats.org/officeDocument/2006/relationships/image" Target="../media/image156.png"/><Relationship Id="rId57" Type="http://schemas.openxmlformats.org/officeDocument/2006/relationships/image" Target="../media/image164.png"/><Relationship Id="rId10" Type="http://schemas.openxmlformats.org/officeDocument/2006/relationships/image" Target="../media/image1200.png"/><Relationship Id="rId31" Type="http://schemas.openxmlformats.org/officeDocument/2006/relationships/image" Target="../media/image140.png"/><Relationship Id="rId44" Type="http://schemas.openxmlformats.org/officeDocument/2006/relationships/image" Target="../media/image151.png"/><Relationship Id="rId52" Type="http://schemas.openxmlformats.org/officeDocument/2006/relationships/image" Target="../media/image1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2.png"/><Relationship Id="rId3" Type="http://schemas.openxmlformats.org/officeDocument/2006/relationships/image" Target="../media/image179.png"/><Relationship Id="rId21" Type="http://schemas.openxmlformats.org/officeDocument/2006/relationships/image" Target="../media/image195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1.png"/><Relationship Id="rId2" Type="http://schemas.openxmlformats.org/officeDocument/2006/relationships/image" Target="../media/image178.png"/><Relationship Id="rId16" Type="http://schemas.openxmlformats.org/officeDocument/2006/relationships/image" Target="../media/image87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5" Type="http://schemas.openxmlformats.org/officeDocument/2006/relationships/image" Target="../media/image30.png"/><Relationship Id="rId10" Type="http://schemas.openxmlformats.org/officeDocument/2006/relationships/image" Target="../media/image186.png"/><Relationship Id="rId19" Type="http://schemas.openxmlformats.org/officeDocument/2006/relationships/image" Target="../media/image193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8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4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6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58E9-4477-2FF5-724F-E2696230723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i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An efficient scheme for computing quantum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6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60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sz="6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sz="6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sz="6000"/>
                  <a:t> </a:t>
                </a:r>
                <a:endParaRPr lang="en-VN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58E9-4477-2FF5-724F-E26962307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7407"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Hai, NAIST, Japan</a:t>
            </a:r>
          </a:p>
          <a:p>
            <a:r>
              <a:rPr lang="en-VN"/>
              <a:t>06/06/2024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2D45EDF-890B-B272-8020-2930A70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239D8-6392-BA04-CFFA-DDA1F0880DF2}"/>
              </a:ext>
            </a:extLst>
          </p:cNvPr>
          <p:cNvCxnSpPr>
            <a:cxnSpLocks/>
          </p:cNvCxnSpPr>
          <p:nvPr/>
        </p:nvCxnSpPr>
        <p:spPr>
          <a:xfrm>
            <a:off x="5902039" y="2436463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7891D3-11A4-7C8C-BBE8-0922F3BDA9A2}"/>
              </a:ext>
            </a:extLst>
          </p:cNvPr>
          <p:cNvCxnSpPr>
            <a:cxnSpLocks/>
          </p:cNvCxnSpPr>
          <p:nvPr/>
        </p:nvCxnSpPr>
        <p:spPr>
          <a:xfrm>
            <a:off x="5902039" y="2895005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/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5482D2-B805-AD59-D301-582A3094C2DC}"/>
              </a:ext>
            </a:extLst>
          </p:cNvPr>
          <p:cNvCxnSpPr>
            <a:cxnSpLocks/>
          </p:cNvCxnSpPr>
          <p:nvPr/>
        </p:nvCxnSpPr>
        <p:spPr>
          <a:xfrm>
            <a:off x="857053" y="1952211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/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/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5AD5B-3303-F23B-644C-50F42077DA20}"/>
              </a:ext>
            </a:extLst>
          </p:cNvPr>
          <p:cNvCxnSpPr>
            <a:cxnSpLocks/>
          </p:cNvCxnSpPr>
          <p:nvPr/>
        </p:nvCxnSpPr>
        <p:spPr>
          <a:xfrm>
            <a:off x="857054" y="2436463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/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blipFill>
                <a:blip r:embed="rId4"/>
                <a:stretch>
                  <a:fillRect l="-1212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/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F003-DFDA-038A-A7B8-4EDCB80427CF}"/>
              </a:ext>
            </a:extLst>
          </p:cNvPr>
          <p:cNvCxnSpPr>
            <a:cxnSpLocks/>
          </p:cNvCxnSpPr>
          <p:nvPr/>
        </p:nvCxnSpPr>
        <p:spPr>
          <a:xfrm>
            <a:off x="872404" y="2895005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/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/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blipFill>
                <a:blip r:embed="rId7"/>
                <a:stretch>
                  <a:fillRect l="-9677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3E02D53-3DC9-972D-3AF7-92948951858D}"/>
              </a:ext>
            </a:extLst>
          </p:cNvPr>
          <p:cNvSpPr/>
          <p:nvPr/>
        </p:nvSpPr>
        <p:spPr>
          <a:xfrm>
            <a:off x="343663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EDB9-04AA-AE4F-571F-29D41BAEC4C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52584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D8C18-A61A-E3C9-088D-B3DCD0E16046}"/>
              </a:ext>
            </a:extLst>
          </p:cNvPr>
          <p:cNvCxnSpPr>
            <a:cxnSpLocks/>
          </p:cNvCxnSpPr>
          <p:nvPr/>
        </p:nvCxnSpPr>
        <p:spPr>
          <a:xfrm flipH="1" flipV="1">
            <a:off x="337970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679D-FFFA-F103-4BB7-324133E37D5C}"/>
              </a:ext>
            </a:extLst>
          </p:cNvPr>
          <p:cNvCxnSpPr>
            <a:cxnSpLocks/>
          </p:cNvCxnSpPr>
          <p:nvPr/>
        </p:nvCxnSpPr>
        <p:spPr>
          <a:xfrm flipH="1">
            <a:off x="337760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/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/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blipFill>
                <a:blip r:embed="rId9"/>
                <a:stretch>
                  <a:fillRect l="-5714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/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6BA4C-78CF-C28B-3A49-FEA9EA948360}"/>
              </a:ext>
            </a:extLst>
          </p:cNvPr>
          <p:cNvCxnSpPr>
            <a:cxnSpLocks/>
          </p:cNvCxnSpPr>
          <p:nvPr/>
        </p:nvCxnSpPr>
        <p:spPr>
          <a:xfrm flipV="1">
            <a:off x="1242466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61AB8-BF91-6761-CE9D-352AF6BBD7AB}"/>
              </a:ext>
            </a:extLst>
          </p:cNvPr>
          <p:cNvCxnSpPr>
            <a:cxnSpLocks/>
          </p:cNvCxnSpPr>
          <p:nvPr/>
        </p:nvCxnSpPr>
        <p:spPr>
          <a:xfrm flipV="1">
            <a:off x="3861895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89DB8E4-E800-FDEE-34FC-E252F98969C6}"/>
              </a:ext>
            </a:extLst>
          </p:cNvPr>
          <p:cNvSpPr/>
          <p:nvPr/>
        </p:nvSpPr>
        <p:spPr>
          <a:xfrm>
            <a:off x="6387587" y="232897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368EF-289E-ADF4-9B42-33EDA21E92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476797" y="1952211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D0D2F1-7E20-9D99-49E8-482375AEA902}"/>
              </a:ext>
            </a:extLst>
          </p:cNvPr>
          <p:cNvCxnSpPr>
            <a:cxnSpLocks/>
          </p:cNvCxnSpPr>
          <p:nvPr/>
        </p:nvCxnSpPr>
        <p:spPr>
          <a:xfrm flipH="1" flipV="1">
            <a:off x="6323607" y="1803122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1F89EA-1358-A407-4423-8CEFF5A19834}"/>
              </a:ext>
            </a:extLst>
          </p:cNvPr>
          <p:cNvCxnSpPr>
            <a:cxnSpLocks/>
          </p:cNvCxnSpPr>
          <p:nvPr/>
        </p:nvCxnSpPr>
        <p:spPr>
          <a:xfrm flipH="1">
            <a:off x="6321508" y="1825755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815F3-FCF5-992B-2344-FACCBB09A082}"/>
              </a:ext>
            </a:extLst>
          </p:cNvPr>
          <p:cNvCxnSpPr>
            <a:cxnSpLocks/>
          </p:cNvCxnSpPr>
          <p:nvPr/>
        </p:nvCxnSpPr>
        <p:spPr>
          <a:xfrm flipV="1">
            <a:off x="6154725" y="1705593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097AF1C-EC3C-6A39-84BC-6C369200A782}"/>
              </a:ext>
            </a:extLst>
          </p:cNvPr>
          <p:cNvSpPr/>
          <p:nvPr/>
        </p:nvSpPr>
        <p:spPr>
          <a:xfrm rot="5400000" flipH="1">
            <a:off x="2462907" y="2158918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4F6B620-4C6B-0FA7-B14E-7E186834007A}"/>
              </a:ext>
            </a:extLst>
          </p:cNvPr>
          <p:cNvSpPr/>
          <p:nvPr/>
        </p:nvSpPr>
        <p:spPr>
          <a:xfrm rot="5400000" flipH="1">
            <a:off x="4489274" y="2758954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4469418-979E-AF78-74F6-59E045515885}"/>
              </a:ext>
            </a:extLst>
          </p:cNvPr>
          <p:cNvSpPr/>
          <p:nvPr/>
        </p:nvSpPr>
        <p:spPr>
          <a:xfrm rot="5400000" flipH="1">
            <a:off x="7215484" y="2297641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/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/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/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0606C9-F4BC-FB0E-8FA3-AEF65D1A8A51}"/>
              </a:ext>
            </a:extLst>
          </p:cNvPr>
          <p:cNvSpPr/>
          <p:nvPr/>
        </p:nvSpPr>
        <p:spPr>
          <a:xfrm>
            <a:off x="1029613" y="1614312"/>
            <a:ext cx="7912662" cy="265902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CB8A4A-01BB-F243-5CF2-E377066E8AD5}"/>
              </a:ext>
            </a:extLst>
          </p:cNvPr>
          <p:cNvSpPr/>
          <p:nvPr/>
        </p:nvSpPr>
        <p:spPr>
          <a:xfrm rot="5400000">
            <a:off x="7820568" y="2301378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/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/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blipFill>
                <a:blip r:embed="rId15"/>
                <a:stretch>
                  <a:fillRect r="-442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/>
              <p:nvPr/>
            </p:nvSpPr>
            <p:spPr>
              <a:xfrm>
                <a:off x="8987008" y="2671340"/>
                <a:ext cx="3542745" cy="649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vi-VN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08" y="2671340"/>
                <a:ext cx="3542745" cy="649206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EAD5F-5F8C-D307-2423-DC25C61B9C6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10758381" y="2534136"/>
            <a:ext cx="80" cy="13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562E4BD-9A18-C203-3E6B-6EA3B734873F}"/>
              </a:ext>
            </a:extLst>
          </p:cNvPr>
          <p:cNvCxnSpPr>
            <a:cxnSpLocks/>
            <a:stCxn id="68" idx="2"/>
            <a:endCxn id="60" idx="3"/>
          </p:cNvCxnSpPr>
          <p:nvPr/>
        </p:nvCxnSpPr>
        <p:spPr>
          <a:xfrm rot="5400000">
            <a:off x="7851186" y="1151928"/>
            <a:ext cx="160282" cy="5654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/>
              <p:nvPr/>
            </p:nvSpPr>
            <p:spPr>
              <a:xfrm>
                <a:off x="9046983" y="3470657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83" y="3470657"/>
                <a:ext cx="3422954" cy="428263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7B3D8F-1D4D-88D2-576E-D6F7046B2769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10758381" y="3320546"/>
            <a:ext cx="79" cy="15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/>
              <p:nvPr/>
            </p:nvSpPr>
            <p:spPr>
              <a:xfrm>
                <a:off x="10828403" y="3892433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403" y="3892433"/>
                <a:ext cx="1751529" cy="369332"/>
              </a:xfrm>
              <a:prstGeom prst="rect">
                <a:avLst/>
              </a:prstGeom>
              <a:blipFill>
                <a:blip r:embed="rId18"/>
                <a:stretch>
                  <a:fillRect l="-28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0D8254-F7D6-6A6A-8763-946A49A8FE5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865080" y="2320005"/>
            <a:ext cx="465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/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blipFill>
                <a:blip r:embed="rId19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/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1612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673E775E-355A-4CD8-255B-C966941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10</a:t>
            </a:fld>
            <a:endParaRPr lang="en-V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BE0273-EB32-EF8A-93E1-C5D7C60FCFC0}"/>
              </a:ext>
            </a:extLst>
          </p:cNvPr>
          <p:cNvSpPr/>
          <p:nvPr/>
        </p:nvSpPr>
        <p:spPr>
          <a:xfrm>
            <a:off x="266292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6B68E-8838-613B-F575-E3EE17AB4EC2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275213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0DCF7-BF74-E5BB-090E-9317C755A42D}"/>
              </a:ext>
            </a:extLst>
          </p:cNvPr>
          <p:cNvCxnSpPr>
            <a:cxnSpLocks/>
          </p:cNvCxnSpPr>
          <p:nvPr/>
        </p:nvCxnSpPr>
        <p:spPr>
          <a:xfrm flipH="1" flipV="1">
            <a:off x="260599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2288CF-09A1-A299-036F-D300CB678AC7}"/>
              </a:ext>
            </a:extLst>
          </p:cNvPr>
          <p:cNvCxnSpPr>
            <a:cxnSpLocks/>
          </p:cNvCxnSpPr>
          <p:nvPr/>
        </p:nvCxnSpPr>
        <p:spPr>
          <a:xfrm flipH="1">
            <a:off x="260389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2FCE68-29C6-41BC-0B7D-564BD7B3AF2F}"/>
              </a:ext>
            </a:extLst>
          </p:cNvPr>
          <p:cNvCxnSpPr>
            <a:cxnSpLocks/>
          </p:cNvCxnSpPr>
          <p:nvPr/>
        </p:nvCxnSpPr>
        <p:spPr>
          <a:xfrm>
            <a:off x="5902039" y="1952211"/>
            <a:ext cx="23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/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blipFill>
                <a:blip r:embed="rId21"/>
                <a:stretch>
                  <a:fillRect l="-46667" r="-40000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54F4BA-F969-72EA-CAFA-FF1075A881A9}"/>
              </a:ext>
            </a:extLst>
          </p:cNvPr>
          <p:cNvCxnSpPr>
            <a:cxnSpLocks/>
          </p:cNvCxnSpPr>
          <p:nvPr/>
        </p:nvCxnSpPr>
        <p:spPr>
          <a:xfrm flipV="1">
            <a:off x="5289388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D2E36D90-2C7C-0A12-F952-F6F0168C7FE3}"/>
              </a:ext>
            </a:extLst>
          </p:cNvPr>
          <p:cNvSpPr/>
          <p:nvPr/>
        </p:nvSpPr>
        <p:spPr>
          <a:xfrm rot="5400000" flipH="1">
            <a:off x="4667123" y="339208"/>
            <a:ext cx="128537" cy="6968563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5CD59-CF9D-1908-44D7-4C539D0CC40E}"/>
              </a:ext>
            </a:extLst>
          </p:cNvPr>
          <p:cNvSpPr/>
          <p:nvPr/>
        </p:nvSpPr>
        <p:spPr>
          <a:xfrm>
            <a:off x="9109056" y="2037301"/>
            <a:ext cx="3420697" cy="2228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044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/>
              <p:nvPr/>
            </p:nvSpPr>
            <p:spPr>
              <a:xfrm>
                <a:off x="2681585" y="3871625"/>
                <a:ext cx="496307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585" y="3871625"/>
                <a:ext cx="496307" cy="428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/>
              <p:nvPr/>
            </p:nvSpPr>
            <p:spPr>
              <a:xfrm>
                <a:off x="2380096" y="4416876"/>
                <a:ext cx="1110927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96" y="4416876"/>
                <a:ext cx="1110927" cy="428263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/>
              <p:nvPr/>
            </p:nvSpPr>
            <p:spPr>
              <a:xfrm>
                <a:off x="2380096" y="5054111"/>
                <a:ext cx="111092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96" y="5054111"/>
                <a:ext cx="1110925" cy="42826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416E7BA5-88D7-38FA-C784-A921C44C249F}"/>
              </a:ext>
            </a:extLst>
          </p:cNvPr>
          <p:cNvSpPr/>
          <p:nvPr/>
        </p:nvSpPr>
        <p:spPr>
          <a:xfrm>
            <a:off x="2007641" y="4096641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/>
              <p:nvPr/>
            </p:nvSpPr>
            <p:spPr>
              <a:xfrm>
                <a:off x="1571164" y="448749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4" y="4487491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F475A80-EC99-DEB9-C3DE-6831549B112A}"/>
              </a:ext>
            </a:extLst>
          </p:cNvPr>
          <p:cNvSpPr/>
          <p:nvPr/>
        </p:nvSpPr>
        <p:spPr>
          <a:xfrm flipH="1">
            <a:off x="3550344" y="4629549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/>
              <p:nvPr/>
            </p:nvSpPr>
            <p:spPr>
              <a:xfrm>
                <a:off x="3728683" y="4759171"/>
                <a:ext cx="87870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83" y="4759171"/>
                <a:ext cx="878703" cy="428263"/>
              </a:xfrm>
              <a:prstGeom prst="rect">
                <a:avLst/>
              </a:prstGeom>
              <a:blipFill>
                <a:blip r:embed="rId6"/>
                <a:stretch>
                  <a:fillRect l="-14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BE57FF4-555C-EDA1-7D10-7A932A9013D3}"/>
              </a:ext>
            </a:extLst>
          </p:cNvPr>
          <p:cNvSpPr/>
          <p:nvPr/>
        </p:nvSpPr>
        <p:spPr>
          <a:xfrm>
            <a:off x="3472053" y="3665411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/>
              <p:nvPr/>
            </p:nvSpPr>
            <p:spPr>
              <a:xfrm>
                <a:off x="4013714" y="3421192"/>
                <a:ext cx="42384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14" y="3421192"/>
                <a:ext cx="423849" cy="316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/>
              <p:nvPr/>
            </p:nvSpPr>
            <p:spPr>
              <a:xfrm>
                <a:off x="3743856" y="3856139"/>
                <a:ext cx="997444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56" y="3856139"/>
                <a:ext cx="997444" cy="316455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/>
              <p:nvPr/>
            </p:nvSpPr>
            <p:spPr>
              <a:xfrm>
                <a:off x="3743856" y="4310774"/>
                <a:ext cx="997444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56" y="4310774"/>
                <a:ext cx="997444" cy="316455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93A33ECA-BA90-7BDE-41B3-1F0B6F04C33C}"/>
              </a:ext>
            </a:extLst>
          </p:cNvPr>
          <p:cNvSpPr/>
          <p:nvPr/>
        </p:nvSpPr>
        <p:spPr>
          <a:xfrm flipH="1">
            <a:off x="4810171" y="4042134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/>
              <p:nvPr/>
            </p:nvSpPr>
            <p:spPr>
              <a:xfrm>
                <a:off x="4922443" y="4051713"/>
                <a:ext cx="81206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43" y="4051713"/>
                <a:ext cx="812068" cy="428263"/>
              </a:xfrm>
              <a:prstGeom prst="rect">
                <a:avLst/>
              </a:prstGeom>
              <a:blipFill>
                <a:blip r:embed="rId10"/>
                <a:stretch>
                  <a:fillRect l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/>
              <p:nvPr/>
            </p:nvSpPr>
            <p:spPr>
              <a:xfrm>
                <a:off x="5146386" y="3141907"/>
                <a:ext cx="389414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86" y="3141907"/>
                <a:ext cx="389414" cy="2212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/>
              <p:nvPr/>
            </p:nvSpPr>
            <p:spPr>
              <a:xfrm>
                <a:off x="4908976" y="3400983"/>
                <a:ext cx="812068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76" y="3400983"/>
                <a:ext cx="812068" cy="2212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/>
              <p:nvPr/>
            </p:nvSpPr>
            <p:spPr>
              <a:xfrm>
                <a:off x="4908976" y="3771909"/>
                <a:ext cx="812068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76" y="3771909"/>
                <a:ext cx="812068" cy="221204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A53136CE-6D23-F6E3-369E-D0326E5B07A8}"/>
              </a:ext>
            </a:extLst>
          </p:cNvPr>
          <p:cNvSpPr/>
          <p:nvPr/>
        </p:nvSpPr>
        <p:spPr>
          <a:xfrm>
            <a:off x="4737548" y="3256374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/>
              <p:nvPr/>
            </p:nvSpPr>
            <p:spPr>
              <a:xfrm>
                <a:off x="4507089" y="3412023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89" y="3412023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/>
              <p:nvPr/>
            </p:nvSpPr>
            <p:spPr>
              <a:xfrm>
                <a:off x="2827392" y="476264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92" y="4762642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/>
              <p:nvPr/>
            </p:nvSpPr>
            <p:spPr>
              <a:xfrm>
                <a:off x="4118964" y="405341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64" y="4053411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/>
              <p:nvPr/>
            </p:nvSpPr>
            <p:spPr>
              <a:xfrm>
                <a:off x="5245470" y="350426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70" y="3504266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/>
              <p:nvPr/>
            </p:nvSpPr>
            <p:spPr>
              <a:xfrm>
                <a:off x="1544934" y="2347527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2347527"/>
                <a:ext cx="480020" cy="369332"/>
              </a:xfrm>
              <a:prstGeom prst="rect">
                <a:avLst/>
              </a:prstGeom>
              <a:blipFill>
                <a:blip r:embed="rId18"/>
                <a:stretch>
                  <a:fillRect l="-2564" r="-2564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8074F-C79D-28D8-7079-B0685479506F}"/>
              </a:ext>
            </a:extLst>
          </p:cNvPr>
          <p:cNvCxnSpPr>
            <a:cxnSpLocks/>
          </p:cNvCxnSpPr>
          <p:nvPr/>
        </p:nvCxnSpPr>
        <p:spPr>
          <a:xfrm>
            <a:off x="2024151" y="2530037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/>
              <p:nvPr/>
            </p:nvSpPr>
            <p:spPr>
              <a:xfrm>
                <a:off x="2443844" y="2300635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844" y="2300635"/>
                <a:ext cx="603040" cy="428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/>
              <p:nvPr/>
            </p:nvSpPr>
            <p:spPr>
              <a:xfrm>
                <a:off x="3454495" y="2297683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5" y="2297683"/>
                <a:ext cx="603040" cy="428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5839AF-5471-F00E-960E-13CF4DC46779}"/>
              </a:ext>
            </a:extLst>
          </p:cNvPr>
          <p:cNvCxnSpPr>
            <a:cxnSpLocks/>
          </p:cNvCxnSpPr>
          <p:nvPr/>
        </p:nvCxnSpPr>
        <p:spPr>
          <a:xfrm>
            <a:off x="4829142" y="2530038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/>
              <p:nvPr/>
            </p:nvSpPr>
            <p:spPr>
              <a:xfrm>
                <a:off x="5071964" y="2315906"/>
                <a:ext cx="758833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2315906"/>
                <a:ext cx="758833" cy="4282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/>
              <p:nvPr/>
            </p:nvSpPr>
            <p:spPr>
              <a:xfrm>
                <a:off x="4491369" y="2347327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9" y="2347327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ket 72">
            <a:extLst>
              <a:ext uri="{FF2B5EF4-FFF2-40B4-BE49-F238E27FC236}">
                <a16:creationId xmlns:a16="http://schemas.microsoft.com/office/drawing/2014/main" id="{DDDAA02E-FFF9-BD1F-D3E2-057303C931FC}"/>
              </a:ext>
            </a:extLst>
          </p:cNvPr>
          <p:cNvSpPr/>
          <p:nvPr/>
        </p:nvSpPr>
        <p:spPr>
          <a:xfrm>
            <a:off x="5828646" y="3486507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/>
              <p:nvPr/>
            </p:nvSpPr>
            <p:spPr>
              <a:xfrm>
                <a:off x="5895359" y="4261526"/>
                <a:ext cx="8091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59" y="4261526"/>
                <a:ext cx="809135" cy="506870"/>
              </a:xfrm>
              <a:prstGeom prst="rect">
                <a:avLst/>
              </a:prstGeom>
              <a:blipFill>
                <a:blip r:embed="rId23"/>
                <a:stretch>
                  <a:fillRect l="-3125" r="-56250" b="-48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D98E47-E1CB-2B76-B05C-840401B49641}"/>
              </a:ext>
            </a:extLst>
          </p:cNvPr>
          <p:cNvCxnSpPr>
            <a:cxnSpLocks/>
          </p:cNvCxnSpPr>
          <p:nvPr/>
        </p:nvCxnSpPr>
        <p:spPr>
          <a:xfrm flipV="1">
            <a:off x="1570713" y="3108202"/>
            <a:ext cx="0" cy="246572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93FB6F-55C0-ED81-1AC3-A1E2F7B9CFA2}"/>
              </a:ext>
            </a:extLst>
          </p:cNvPr>
          <p:cNvSpPr txBox="1"/>
          <p:nvPr/>
        </p:nvSpPr>
        <p:spPr>
          <a:xfrm rot="16200000">
            <a:off x="970908" y="4140071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/>
              <p:nvPr/>
            </p:nvSpPr>
            <p:spPr>
              <a:xfrm>
                <a:off x="1544934" y="1809178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1809178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21764-A94F-B8D8-2B4A-1FD3A3A0484F}"/>
              </a:ext>
            </a:extLst>
          </p:cNvPr>
          <p:cNvCxnSpPr>
            <a:cxnSpLocks/>
          </p:cNvCxnSpPr>
          <p:nvPr/>
        </p:nvCxnSpPr>
        <p:spPr>
          <a:xfrm>
            <a:off x="2024151" y="1991688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/>
              <p:nvPr/>
            </p:nvSpPr>
            <p:spPr>
              <a:xfrm>
                <a:off x="2198247" y="1762286"/>
                <a:ext cx="113134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7" y="1762286"/>
                <a:ext cx="1131348" cy="428263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/>
              <p:nvPr/>
            </p:nvSpPr>
            <p:spPr>
              <a:xfrm>
                <a:off x="3453043" y="1759334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1759334"/>
                <a:ext cx="603040" cy="4282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487BCE-DD13-47CA-A782-7BE9E7D7AA82}"/>
              </a:ext>
            </a:extLst>
          </p:cNvPr>
          <p:cNvCxnSpPr>
            <a:cxnSpLocks/>
          </p:cNvCxnSpPr>
          <p:nvPr/>
        </p:nvCxnSpPr>
        <p:spPr>
          <a:xfrm>
            <a:off x="4829142" y="1991689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/>
              <p:nvPr/>
            </p:nvSpPr>
            <p:spPr>
              <a:xfrm>
                <a:off x="5071964" y="1777557"/>
                <a:ext cx="758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1777557"/>
                <a:ext cx="758835" cy="42826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/>
              <p:nvPr/>
            </p:nvSpPr>
            <p:spPr>
              <a:xfrm>
                <a:off x="4491369" y="180897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9" y="1808978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/>
              <p:nvPr/>
            </p:nvSpPr>
            <p:spPr>
              <a:xfrm>
                <a:off x="1544934" y="1099123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1099123"/>
                <a:ext cx="495370" cy="369332"/>
              </a:xfrm>
              <a:prstGeom prst="rect">
                <a:avLst/>
              </a:prstGeom>
              <a:blipFill>
                <a:blip r:embed="rId28"/>
                <a:stretch>
                  <a:fillRect l="-2500" r="-25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08FDD5-40DE-9A4D-903B-AB238F1A508C}"/>
              </a:ext>
            </a:extLst>
          </p:cNvPr>
          <p:cNvCxnSpPr>
            <a:cxnSpLocks/>
          </p:cNvCxnSpPr>
          <p:nvPr/>
        </p:nvCxnSpPr>
        <p:spPr>
          <a:xfrm>
            <a:off x="2039501" y="1293356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/>
              <p:nvPr/>
            </p:nvSpPr>
            <p:spPr>
              <a:xfrm>
                <a:off x="2198247" y="1063954"/>
                <a:ext cx="113134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7" y="1063954"/>
                <a:ext cx="1131348" cy="428263"/>
              </a:xfrm>
              <a:prstGeom prst="rect">
                <a:avLst/>
              </a:prstGeom>
              <a:blipFill>
                <a:blip r:embed="rId2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/>
              <p:nvPr/>
            </p:nvSpPr>
            <p:spPr>
              <a:xfrm>
                <a:off x="3446102" y="1061014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02" y="1061014"/>
                <a:ext cx="603040" cy="42826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0F4AC9-5863-F673-2999-C20CF94B922D}"/>
              </a:ext>
            </a:extLst>
          </p:cNvPr>
          <p:cNvCxnSpPr>
            <a:cxnSpLocks/>
          </p:cNvCxnSpPr>
          <p:nvPr/>
        </p:nvCxnSpPr>
        <p:spPr>
          <a:xfrm>
            <a:off x="4844492" y="1293357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/>
              <p:nvPr/>
            </p:nvSpPr>
            <p:spPr>
              <a:xfrm>
                <a:off x="5071475" y="1079225"/>
                <a:ext cx="7593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75" y="1079225"/>
                <a:ext cx="759325" cy="42826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/>
              <p:nvPr/>
            </p:nvSpPr>
            <p:spPr>
              <a:xfrm>
                <a:off x="4496152" y="111064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52" y="1110646"/>
                <a:ext cx="21961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/>
              <p:nvPr/>
            </p:nvSpPr>
            <p:spPr>
              <a:xfrm rot="5400000">
                <a:off x="2734414" y="148295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34414" y="1482950"/>
                <a:ext cx="21961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/>
              <p:nvPr/>
            </p:nvSpPr>
            <p:spPr>
              <a:xfrm>
                <a:off x="1544934" y="427904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427904"/>
                <a:ext cx="495370" cy="369332"/>
              </a:xfrm>
              <a:prstGeom prst="rect">
                <a:avLst/>
              </a:prstGeom>
              <a:blipFill>
                <a:blip r:embed="rId28"/>
                <a:stretch>
                  <a:fillRect l="-2500" r="-25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D799D7-EFE2-B225-4B3D-C82F82A50C64}"/>
              </a:ext>
            </a:extLst>
          </p:cNvPr>
          <p:cNvCxnSpPr>
            <a:cxnSpLocks/>
          </p:cNvCxnSpPr>
          <p:nvPr/>
        </p:nvCxnSpPr>
        <p:spPr>
          <a:xfrm>
            <a:off x="2039501" y="610414"/>
            <a:ext cx="219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/>
              <p:nvPr/>
            </p:nvSpPr>
            <p:spPr>
              <a:xfrm>
                <a:off x="2442689" y="381012"/>
                <a:ext cx="60419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9" y="381012"/>
                <a:ext cx="604196" cy="42826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/>
              <p:nvPr/>
            </p:nvSpPr>
            <p:spPr>
              <a:xfrm>
                <a:off x="3451887" y="378060"/>
                <a:ext cx="60419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87" y="378060"/>
                <a:ext cx="604196" cy="42826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01BB76-2663-1FB1-4EB0-7AFB90CC2BC7}"/>
              </a:ext>
            </a:extLst>
          </p:cNvPr>
          <p:cNvCxnSpPr>
            <a:cxnSpLocks/>
          </p:cNvCxnSpPr>
          <p:nvPr/>
        </p:nvCxnSpPr>
        <p:spPr>
          <a:xfrm flipV="1">
            <a:off x="4629743" y="610415"/>
            <a:ext cx="1656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/>
              <p:nvPr/>
            </p:nvSpPr>
            <p:spPr>
              <a:xfrm>
                <a:off x="4744739" y="396283"/>
                <a:ext cx="142930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9" y="396283"/>
                <a:ext cx="1429305" cy="428263"/>
              </a:xfrm>
              <a:prstGeom prst="rect">
                <a:avLst/>
              </a:prstGeom>
              <a:blipFill>
                <a:blip r:embed="rId3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/>
              <p:nvPr/>
            </p:nvSpPr>
            <p:spPr>
              <a:xfrm>
                <a:off x="4304336" y="41881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36" y="418811"/>
                <a:ext cx="219611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/>
              <p:nvPr/>
            </p:nvSpPr>
            <p:spPr>
              <a:xfrm rot="5400000">
                <a:off x="2710969" y="80090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10969" y="800909"/>
                <a:ext cx="21961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189261-AEEB-6C3D-3AB3-B42F2ED16786}"/>
              </a:ext>
            </a:extLst>
          </p:cNvPr>
          <p:cNvCxnSpPr>
            <a:cxnSpLocks/>
          </p:cNvCxnSpPr>
          <p:nvPr/>
        </p:nvCxnSpPr>
        <p:spPr>
          <a:xfrm flipV="1">
            <a:off x="1559537" y="5661266"/>
            <a:ext cx="0" cy="238994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BEED39-3E34-4D00-CB8A-6BA9C31794CB}"/>
              </a:ext>
            </a:extLst>
          </p:cNvPr>
          <p:cNvSpPr txBox="1"/>
          <p:nvPr/>
        </p:nvSpPr>
        <p:spPr>
          <a:xfrm rot="16200000">
            <a:off x="921973" y="156634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14F071-4937-599C-A0DB-CC3CA7F93574}"/>
                  </a:ext>
                </a:extLst>
              </p:cNvPr>
              <p:cNvSpPr/>
              <p:nvPr/>
            </p:nvSpPr>
            <p:spPr>
              <a:xfrm>
                <a:off x="4845977" y="6404905"/>
                <a:ext cx="664361" cy="320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14F071-4937-599C-A0DB-CC3CA7F93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7" y="6404905"/>
                <a:ext cx="664361" cy="32020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96DAE8-4FBF-8FB3-F200-1773444FACD8}"/>
                  </a:ext>
                </a:extLst>
              </p:cNvPr>
              <p:cNvSpPr/>
              <p:nvPr/>
            </p:nvSpPr>
            <p:spPr>
              <a:xfrm>
                <a:off x="4485282" y="6839384"/>
                <a:ext cx="1433621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bSup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96DAE8-4FBF-8FB3-F200-1773444FA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2" y="6839384"/>
                <a:ext cx="1433621" cy="428263"/>
              </a:xfrm>
              <a:prstGeom prst="rect">
                <a:avLst/>
              </a:prstGeom>
              <a:blipFill>
                <a:blip r:embed="rId4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CC75511-56FD-41DB-D1E8-CEB751D9FE66}"/>
                  </a:ext>
                </a:extLst>
              </p:cNvPr>
              <p:cNvSpPr/>
              <p:nvPr/>
            </p:nvSpPr>
            <p:spPr>
              <a:xfrm>
                <a:off x="4485283" y="7476619"/>
                <a:ext cx="1442630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CC75511-56FD-41DB-D1E8-CEB751D9F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3" y="7476619"/>
                <a:ext cx="1442630" cy="428263"/>
              </a:xfrm>
              <a:prstGeom prst="rect">
                <a:avLst/>
              </a:prstGeom>
              <a:blipFill>
                <a:blip r:embed="rId41"/>
                <a:stretch>
                  <a:fillRect r="-258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Left Brace 181">
            <a:extLst>
              <a:ext uri="{FF2B5EF4-FFF2-40B4-BE49-F238E27FC236}">
                <a16:creationId xmlns:a16="http://schemas.microsoft.com/office/drawing/2014/main" id="{7AAE3C9D-C1A5-27E3-4822-2A19F690680A}"/>
              </a:ext>
            </a:extLst>
          </p:cNvPr>
          <p:cNvSpPr/>
          <p:nvPr/>
        </p:nvSpPr>
        <p:spPr>
          <a:xfrm>
            <a:off x="4291951" y="7056838"/>
            <a:ext cx="131293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49A315-FAAB-7DD5-A282-BEECE0C110F3}"/>
                  </a:ext>
                </a:extLst>
              </p:cNvPr>
              <p:cNvSpPr/>
              <p:nvPr/>
            </p:nvSpPr>
            <p:spPr>
              <a:xfrm>
                <a:off x="3446003" y="7183023"/>
                <a:ext cx="90446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49A315-FAAB-7DD5-A282-BEECE0C11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03" y="7183023"/>
                <a:ext cx="904469" cy="428263"/>
              </a:xfrm>
              <a:prstGeom prst="rect">
                <a:avLst/>
              </a:prstGeom>
              <a:blipFill>
                <a:blip r:embed="rId42"/>
                <a:stretch>
                  <a:fillRect l="-4167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eft Brace 183">
            <a:extLst>
              <a:ext uri="{FF2B5EF4-FFF2-40B4-BE49-F238E27FC236}">
                <a16:creationId xmlns:a16="http://schemas.microsoft.com/office/drawing/2014/main" id="{42DAC8D2-39E0-0450-958C-78A10E988A85}"/>
              </a:ext>
            </a:extLst>
          </p:cNvPr>
          <p:cNvSpPr/>
          <p:nvPr/>
        </p:nvSpPr>
        <p:spPr>
          <a:xfrm flipH="1">
            <a:off x="4323838" y="6087429"/>
            <a:ext cx="128425" cy="89157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D6CFFBE-98CB-5DEA-591B-FE0901139BF1}"/>
                  </a:ext>
                </a:extLst>
              </p:cNvPr>
              <p:cNvSpPr/>
              <p:nvPr/>
            </p:nvSpPr>
            <p:spPr>
              <a:xfrm>
                <a:off x="3391774" y="5984995"/>
                <a:ext cx="574258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D6CFFBE-98CB-5DEA-591B-FE090113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74" y="5984995"/>
                <a:ext cx="574258" cy="316455"/>
              </a:xfrm>
              <a:prstGeom prst="rect">
                <a:avLst/>
              </a:prstGeom>
              <a:blipFill>
                <a:blip r:embed="rId43"/>
                <a:stretch>
                  <a:fillRect l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34AE6DC-9718-4662-9E03-3FB9F315E595}"/>
                  </a:ext>
                </a:extLst>
              </p:cNvPr>
              <p:cNvSpPr/>
              <p:nvPr/>
            </p:nvSpPr>
            <p:spPr>
              <a:xfrm>
                <a:off x="3022457" y="6408657"/>
                <a:ext cx="12146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34AE6DC-9718-4662-9E03-3FB9F315E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57" y="6408657"/>
                <a:ext cx="1214690" cy="316455"/>
              </a:xfrm>
              <a:prstGeom prst="rect">
                <a:avLst/>
              </a:prstGeom>
              <a:blipFill>
                <a:blip r:embed="rId44"/>
                <a:stretch>
                  <a:fillRect l="-2041" b="-18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58D80AB-C6BC-22E9-55C2-1C920A1FB5D3}"/>
                  </a:ext>
                </a:extLst>
              </p:cNvPr>
              <p:cNvSpPr/>
              <p:nvPr/>
            </p:nvSpPr>
            <p:spPr>
              <a:xfrm>
                <a:off x="3022457" y="6863292"/>
                <a:ext cx="12146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58D80AB-C6BC-22E9-55C2-1C920A1FB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57" y="6863292"/>
                <a:ext cx="1214690" cy="316455"/>
              </a:xfrm>
              <a:prstGeom prst="rect">
                <a:avLst/>
              </a:prstGeom>
              <a:blipFill>
                <a:blip r:embed="rId45"/>
                <a:stretch>
                  <a:fillRect l="-204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60728F3-6FA8-2B35-5623-274428CC311F}"/>
                  </a:ext>
                </a:extLst>
              </p:cNvPr>
              <p:cNvSpPr/>
              <p:nvPr/>
            </p:nvSpPr>
            <p:spPr>
              <a:xfrm>
                <a:off x="2035411" y="6580027"/>
                <a:ext cx="863361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60728F3-6FA8-2B35-5623-274428CC3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11" y="6580027"/>
                <a:ext cx="863361" cy="428263"/>
              </a:xfrm>
              <a:prstGeom prst="rect">
                <a:avLst/>
              </a:prstGeom>
              <a:blipFill>
                <a:blip r:embed="rId46"/>
                <a:stretch>
                  <a:fillRect l="-5797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0925014-EF6B-E3B2-8F7C-9B4EA2E35F75}"/>
                  </a:ext>
                </a:extLst>
              </p:cNvPr>
              <p:cNvSpPr/>
              <p:nvPr/>
            </p:nvSpPr>
            <p:spPr>
              <a:xfrm>
                <a:off x="2198246" y="5715679"/>
                <a:ext cx="50747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0925014-EF6B-E3B2-8F7C-9B4EA2E35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6" y="5715679"/>
                <a:ext cx="507473" cy="22120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03BD1F4-BAF8-5D28-5996-78D87E39F53C}"/>
                  </a:ext>
                </a:extLst>
              </p:cNvPr>
              <p:cNvSpPr/>
              <p:nvPr/>
            </p:nvSpPr>
            <p:spPr>
              <a:xfrm>
                <a:off x="2087375" y="5974755"/>
                <a:ext cx="740017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03BD1F4-BAF8-5D28-5996-78D87E39F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75" y="5974755"/>
                <a:ext cx="740017" cy="22120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CAD6213-7D37-E884-56CF-2011457C7162}"/>
                  </a:ext>
                </a:extLst>
              </p:cNvPr>
              <p:cNvSpPr/>
              <p:nvPr/>
            </p:nvSpPr>
            <p:spPr>
              <a:xfrm>
                <a:off x="2087375" y="6345681"/>
                <a:ext cx="740017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CAD6213-7D37-E884-56CF-2011457C7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75" y="6345681"/>
                <a:ext cx="740017" cy="22120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eft Brace 192">
            <a:extLst>
              <a:ext uri="{FF2B5EF4-FFF2-40B4-BE49-F238E27FC236}">
                <a16:creationId xmlns:a16="http://schemas.microsoft.com/office/drawing/2014/main" id="{7974F26C-6574-EEF2-3E71-E4BF3CAF4CB0}"/>
              </a:ext>
            </a:extLst>
          </p:cNvPr>
          <p:cNvSpPr/>
          <p:nvPr/>
        </p:nvSpPr>
        <p:spPr>
          <a:xfrm>
            <a:off x="1905786" y="5830146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4751A9F-3177-AD5D-6D67-346E684430E0}"/>
              </a:ext>
            </a:extLst>
          </p:cNvPr>
          <p:cNvCxnSpPr>
            <a:cxnSpLocks/>
          </p:cNvCxnSpPr>
          <p:nvPr/>
        </p:nvCxnSpPr>
        <p:spPr>
          <a:xfrm>
            <a:off x="1510199" y="2989854"/>
            <a:ext cx="4935514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A4DD431-2F83-2618-BF7B-73BB6E27BCB1}"/>
                  </a:ext>
                </a:extLst>
              </p:cNvPr>
              <p:cNvSpPr txBox="1"/>
              <p:nvPr/>
            </p:nvSpPr>
            <p:spPr>
              <a:xfrm>
                <a:off x="5139406" y="7185150"/>
                <a:ext cx="680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A4DD431-2F83-2618-BF7B-73BB6E27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06" y="7185150"/>
                <a:ext cx="680384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95E6160-E296-7FDF-F471-E0A79C3492A1}"/>
                  </a:ext>
                </a:extLst>
              </p:cNvPr>
              <p:cNvSpPr txBox="1"/>
              <p:nvPr/>
            </p:nvSpPr>
            <p:spPr>
              <a:xfrm>
                <a:off x="3276181" y="6605929"/>
                <a:ext cx="689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95E6160-E296-7FDF-F471-E0A79C34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181" y="6605929"/>
                <a:ext cx="689850" cy="276999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0D855E6-F52A-7F83-75D3-6730748F49E4}"/>
                  </a:ext>
                </a:extLst>
              </p:cNvPr>
              <p:cNvSpPr txBox="1"/>
              <p:nvPr/>
            </p:nvSpPr>
            <p:spPr>
              <a:xfrm>
                <a:off x="2358919" y="607803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0D855E6-F52A-7F83-75D3-6730748F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19" y="6078038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5069DA1-96FB-5897-0A88-72421AB9371C}"/>
                  </a:ext>
                </a:extLst>
              </p:cNvPr>
              <p:cNvSpPr txBox="1"/>
              <p:nvPr/>
            </p:nvSpPr>
            <p:spPr>
              <a:xfrm>
                <a:off x="3581047" y="8060242"/>
                <a:ext cx="532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5069DA1-96FB-5897-0A88-72421AB9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47" y="8060242"/>
                <a:ext cx="532272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ight Bracket 199">
            <a:extLst>
              <a:ext uri="{FF2B5EF4-FFF2-40B4-BE49-F238E27FC236}">
                <a16:creationId xmlns:a16="http://schemas.microsoft.com/office/drawing/2014/main" id="{E2573AD8-4CC7-1904-4400-9DC383966AE8}"/>
              </a:ext>
            </a:extLst>
          </p:cNvPr>
          <p:cNvSpPr/>
          <p:nvPr/>
        </p:nvSpPr>
        <p:spPr>
          <a:xfrm>
            <a:off x="6019886" y="5816468"/>
            <a:ext cx="64736" cy="2088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375FEA7-E3A2-45A4-F926-28019BC18FC1}"/>
                  </a:ext>
                </a:extLst>
              </p:cNvPr>
              <p:cNvSpPr txBox="1"/>
              <p:nvPr/>
            </p:nvSpPr>
            <p:spPr>
              <a:xfrm>
                <a:off x="6098872" y="6672211"/>
                <a:ext cx="170076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375FEA7-E3A2-45A4-F926-28019BC1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72" y="6672211"/>
                <a:ext cx="1700760" cy="506870"/>
              </a:xfrm>
              <a:prstGeom prst="rect">
                <a:avLst/>
              </a:prstGeom>
              <a:blipFill>
                <a:blip r:embed="rId53"/>
                <a:stretch>
                  <a:fillRect l="-1493" r="-6716" b="-243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E7E76C4-7E08-A437-8400-D5E37299BA41}"/>
              </a:ext>
            </a:extLst>
          </p:cNvPr>
          <p:cNvCxnSpPr>
            <a:cxnSpLocks/>
          </p:cNvCxnSpPr>
          <p:nvPr/>
        </p:nvCxnSpPr>
        <p:spPr>
          <a:xfrm>
            <a:off x="1570713" y="5573922"/>
            <a:ext cx="43572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8FA038-7AE7-EA4C-A5E0-A5F2695B4B86}"/>
              </a:ext>
            </a:extLst>
          </p:cNvPr>
          <p:cNvCxnSpPr>
            <a:cxnSpLocks/>
          </p:cNvCxnSpPr>
          <p:nvPr/>
        </p:nvCxnSpPr>
        <p:spPr>
          <a:xfrm>
            <a:off x="1555152" y="8051212"/>
            <a:ext cx="4618892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77DB0A7-6B50-33A1-2460-B35F939E46C5}"/>
              </a:ext>
            </a:extLst>
          </p:cNvPr>
          <p:cNvCxnSpPr>
            <a:cxnSpLocks/>
          </p:cNvCxnSpPr>
          <p:nvPr/>
        </p:nvCxnSpPr>
        <p:spPr>
          <a:xfrm flipV="1">
            <a:off x="1530050" y="444489"/>
            <a:ext cx="0" cy="254536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1D7B4F02-3122-D1B4-29A7-60F7B63D36EC}"/>
              </a:ext>
            </a:extLst>
          </p:cNvPr>
          <p:cNvSpPr txBox="1"/>
          <p:nvPr/>
        </p:nvSpPr>
        <p:spPr>
          <a:xfrm rot="16200000">
            <a:off x="942202" y="6750970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FD2EB39-233A-BFE1-2A91-C06C1E3CFECA}"/>
              </a:ext>
            </a:extLst>
          </p:cNvPr>
          <p:cNvSpPr txBox="1"/>
          <p:nvPr/>
        </p:nvSpPr>
        <p:spPr>
          <a:xfrm>
            <a:off x="798942" y="4117413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E857A0C-BE9F-AA4C-A02F-F76671E2DBE6}"/>
              </a:ext>
            </a:extLst>
          </p:cNvPr>
          <p:cNvSpPr txBox="1"/>
          <p:nvPr/>
        </p:nvSpPr>
        <p:spPr>
          <a:xfrm>
            <a:off x="840812" y="6773878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(c)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1464EDA-FF68-36C3-507C-71D96F73D5E1}"/>
              </a:ext>
            </a:extLst>
          </p:cNvPr>
          <p:cNvSpPr txBox="1"/>
          <p:nvPr/>
        </p:nvSpPr>
        <p:spPr>
          <a:xfrm>
            <a:off x="781030" y="1575968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235" name="Right Bracket 234">
            <a:extLst>
              <a:ext uri="{FF2B5EF4-FFF2-40B4-BE49-F238E27FC236}">
                <a16:creationId xmlns:a16="http://schemas.microsoft.com/office/drawing/2014/main" id="{9839EA18-B6ED-5F30-1145-C0A2825E3879}"/>
              </a:ext>
            </a:extLst>
          </p:cNvPr>
          <p:cNvSpPr/>
          <p:nvPr/>
        </p:nvSpPr>
        <p:spPr>
          <a:xfrm>
            <a:off x="6371161" y="400831"/>
            <a:ext cx="64736" cy="2340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9E658E-A086-FB39-6801-A4A84E715596}"/>
                  </a:ext>
                </a:extLst>
              </p:cNvPr>
              <p:cNvSpPr txBox="1"/>
              <p:nvPr/>
            </p:nvSpPr>
            <p:spPr>
              <a:xfrm>
                <a:off x="6445713" y="1287357"/>
                <a:ext cx="8091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9E658E-A086-FB39-6801-A4A84E71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13" y="1287357"/>
                <a:ext cx="809135" cy="506870"/>
              </a:xfrm>
              <a:prstGeom prst="rect">
                <a:avLst/>
              </a:prstGeom>
              <a:blipFill>
                <a:blip r:embed="rId54"/>
                <a:stretch>
                  <a:fillRect l="-3077" r="-55385" b="-48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EC0F14F-AE98-7A52-F499-01F1832CC459}"/>
                  </a:ext>
                </a:extLst>
              </p:cNvPr>
              <p:cNvSpPr txBox="1"/>
              <p:nvPr/>
            </p:nvSpPr>
            <p:spPr>
              <a:xfrm>
                <a:off x="1536445" y="5996170"/>
                <a:ext cx="4006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EC0F14F-AE98-7A52-F499-01F1832CC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45" y="5996170"/>
                <a:ext cx="400685" cy="307777"/>
              </a:xfrm>
              <a:prstGeom prst="rect">
                <a:avLst/>
              </a:prstGeom>
              <a:blipFill>
                <a:blip r:embed="rId5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872A359-FCBD-9BB9-1896-7DEE54314352}"/>
                  </a:ext>
                </a:extLst>
              </p:cNvPr>
              <p:cNvSpPr txBox="1"/>
              <p:nvPr/>
            </p:nvSpPr>
            <p:spPr>
              <a:xfrm>
                <a:off x="1212779" y="8083646"/>
                <a:ext cx="670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872A359-FCBD-9BB9-1896-7DEE5431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79" y="8083646"/>
                <a:ext cx="670366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55BB86D-28BC-CF08-2B7A-5185F8667934}"/>
                  </a:ext>
                </a:extLst>
              </p:cNvPr>
              <p:cNvSpPr txBox="1"/>
              <p:nvPr/>
            </p:nvSpPr>
            <p:spPr>
              <a:xfrm>
                <a:off x="5353435" y="8083646"/>
                <a:ext cx="1044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55BB86D-28BC-CF08-2B7A-5185F8667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5" y="8083646"/>
                <a:ext cx="1044143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Left Brace 244">
            <a:extLst>
              <a:ext uri="{FF2B5EF4-FFF2-40B4-BE49-F238E27FC236}">
                <a16:creationId xmlns:a16="http://schemas.microsoft.com/office/drawing/2014/main" id="{A5525BB8-FB95-2FB5-2448-DB3EB3A73033}"/>
              </a:ext>
            </a:extLst>
          </p:cNvPr>
          <p:cNvSpPr/>
          <p:nvPr/>
        </p:nvSpPr>
        <p:spPr>
          <a:xfrm flipH="1">
            <a:off x="2876746" y="5838351"/>
            <a:ext cx="13368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46" name="Left Brace 245">
            <a:extLst>
              <a:ext uri="{FF2B5EF4-FFF2-40B4-BE49-F238E27FC236}">
                <a16:creationId xmlns:a16="http://schemas.microsoft.com/office/drawing/2014/main" id="{C392C3BC-05E8-5B2F-2EEE-76352FF79D74}"/>
              </a:ext>
            </a:extLst>
          </p:cNvPr>
          <p:cNvSpPr/>
          <p:nvPr/>
        </p:nvSpPr>
        <p:spPr>
          <a:xfrm>
            <a:off x="2849194" y="6573082"/>
            <a:ext cx="99156" cy="47781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D1F30D2-7D19-1C70-E6AF-D971E3B4505D}"/>
                  </a:ext>
                </a:extLst>
              </p:cNvPr>
              <p:cNvSpPr txBox="1"/>
              <p:nvPr/>
            </p:nvSpPr>
            <p:spPr>
              <a:xfrm>
                <a:off x="2957762" y="5994572"/>
                <a:ext cx="3891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D1F30D2-7D19-1C70-E6AF-D971E3B4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2" y="5994572"/>
                <a:ext cx="389171" cy="21544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C1DE-EFE5-BFBE-628B-6050F1E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42F4-9CD1-1BA9-6D0B-C89D069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E05385-350B-9C5E-D33A-AB54108A05C2}"/>
                  </a:ext>
                </a:extLst>
              </p:cNvPr>
              <p:cNvSpPr/>
              <p:nvPr/>
            </p:nvSpPr>
            <p:spPr>
              <a:xfrm>
                <a:off x="7558831" y="4155374"/>
                <a:ext cx="192258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E05385-350B-9C5E-D33A-AB54108A0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31" y="4155374"/>
                <a:ext cx="1922585" cy="428263"/>
              </a:xfrm>
              <a:prstGeom prst="rect">
                <a:avLst/>
              </a:prstGeom>
              <a:blipFill>
                <a:blip r:embed="rId2"/>
                <a:stretch>
                  <a:fillRect r="-658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9B790B-4BFF-D6CB-9BAE-E74DDBE3ECC0}"/>
                  </a:ext>
                </a:extLst>
              </p:cNvPr>
              <p:cNvSpPr/>
              <p:nvPr/>
            </p:nvSpPr>
            <p:spPr>
              <a:xfrm>
                <a:off x="4931820" y="4193685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9B790B-4BFF-D6CB-9BAE-E74DDBE3E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20" y="4193685"/>
                <a:ext cx="894817" cy="42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CDEAB-7713-E7D8-1BA3-7275A91E4110}"/>
                  </a:ext>
                </a:extLst>
              </p:cNvPr>
              <p:cNvSpPr/>
              <p:nvPr/>
            </p:nvSpPr>
            <p:spPr>
              <a:xfrm>
                <a:off x="6700409" y="4597784"/>
                <a:ext cx="278439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CDEAB-7713-E7D8-1BA3-7275A91E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09" y="4597784"/>
                <a:ext cx="2784399" cy="428263"/>
              </a:xfrm>
              <a:prstGeom prst="rect">
                <a:avLst/>
              </a:prstGeom>
              <a:blipFill>
                <a:blip r:embed="rId4"/>
                <a:stretch>
                  <a:fillRect r="-909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AA17D4-36F2-1296-8E5C-775DD2BB0CA9}"/>
                  </a:ext>
                </a:extLst>
              </p:cNvPr>
              <p:cNvSpPr/>
              <p:nvPr/>
            </p:nvSpPr>
            <p:spPr>
              <a:xfrm>
                <a:off x="4924763" y="4617014"/>
                <a:ext cx="191255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AA17D4-36F2-1296-8E5C-775DD2BB0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63" y="4617014"/>
                <a:ext cx="1912550" cy="428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3B1DC2-EE96-BABE-040D-EF1CE3A8644A}"/>
                  </a:ext>
                </a:extLst>
              </p:cNvPr>
              <p:cNvSpPr/>
              <p:nvPr/>
            </p:nvSpPr>
            <p:spPr>
              <a:xfrm>
                <a:off x="8105418" y="5183343"/>
                <a:ext cx="1308248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3B1DC2-EE96-BABE-040D-EF1CE3A86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18" y="5183343"/>
                <a:ext cx="1308248" cy="428263"/>
              </a:xfrm>
              <a:prstGeom prst="rect">
                <a:avLst/>
              </a:prstGeom>
              <a:blipFill>
                <a:blip r:embed="rId6"/>
                <a:stretch>
                  <a:fillRect r="-8654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FAE1EE-F6F4-753E-3784-4C48E1607EE0}"/>
                  </a:ext>
                </a:extLst>
              </p:cNvPr>
              <p:cNvSpPr/>
              <p:nvPr/>
            </p:nvSpPr>
            <p:spPr>
              <a:xfrm>
                <a:off x="4913908" y="5187230"/>
                <a:ext cx="251470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FAE1EE-F6F4-753E-3784-4C48E160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8" y="5187230"/>
                <a:ext cx="2514707" cy="42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47512-E6A7-F103-FFDF-4559D9417D29}"/>
                  </a:ext>
                </a:extLst>
              </p:cNvPr>
              <p:cNvSpPr txBox="1"/>
              <p:nvPr/>
            </p:nvSpPr>
            <p:spPr>
              <a:xfrm>
                <a:off x="5452490" y="4948099"/>
                <a:ext cx="3613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47512-E6A7-F103-FFDF-4559D9417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0" y="4948099"/>
                <a:ext cx="36139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F5603-10A7-A511-32B6-494018763DDC}"/>
                  </a:ext>
                </a:extLst>
              </p:cNvPr>
              <p:cNvSpPr txBox="1"/>
              <p:nvPr/>
            </p:nvSpPr>
            <p:spPr>
              <a:xfrm>
                <a:off x="8322938" y="4980357"/>
                <a:ext cx="3613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F5603-10A7-A511-32B6-49401876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938" y="4980357"/>
                <a:ext cx="36139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84AE6651-15BF-1EC4-3828-61906B335574}"/>
              </a:ext>
            </a:extLst>
          </p:cNvPr>
          <p:cNvSpPr/>
          <p:nvPr/>
        </p:nvSpPr>
        <p:spPr>
          <a:xfrm rot="5400000">
            <a:off x="8439551" y="5155661"/>
            <a:ext cx="93393" cy="185483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C59F5-3E7C-B325-F6C3-BF4B5A7A379C}"/>
                  </a:ext>
                </a:extLst>
              </p:cNvPr>
              <p:cNvSpPr txBox="1"/>
              <p:nvPr/>
            </p:nvSpPr>
            <p:spPr>
              <a:xfrm>
                <a:off x="7558830" y="6129774"/>
                <a:ext cx="188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tail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C59F5-3E7C-B325-F6C3-BF4B5A7A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30" y="6129774"/>
                <a:ext cx="18875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ket 13">
            <a:extLst>
              <a:ext uri="{FF2B5EF4-FFF2-40B4-BE49-F238E27FC236}">
                <a16:creationId xmlns:a16="http://schemas.microsoft.com/office/drawing/2014/main" id="{BB8EAD8F-FB08-3076-3487-24FE5186EDAD}"/>
              </a:ext>
            </a:extLst>
          </p:cNvPr>
          <p:cNvSpPr/>
          <p:nvPr/>
        </p:nvSpPr>
        <p:spPr>
          <a:xfrm rot="5400000">
            <a:off x="6083546" y="4931557"/>
            <a:ext cx="102062" cy="231171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E638F-5FEE-8EFE-1A19-3347FDED9D0C}"/>
                  </a:ext>
                </a:extLst>
              </p:cNvPr>
              <p:cNvSpPr txBox="1"/>
              <p:nvPr/>
            </p:nvSpPr>
            <p:spPr>
              <a:xfrm>
                <a:off x="5006881" y="6123415"/>
                <a:ext cx="231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head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E638F-5FEE-8EFE-1A19-3347FDED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81" y="6123415"/>
                <a:ext cx="231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37F70A-7B03-4C50-72B2-FDD4FAA7BE60}"/>
                  </a:ext>
                </a:extLst>
              </p:cNvPr>
              <p:cNvSpPr/>
              <p:nvPr/>
            </p:nvSpPr>
            <p:spPr>
              <a:xfrm>
                <a:off x="7698728" y="5513884"/>
                <a:ext cx="1714938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37F70A-7B03-4C50-72B2-FDD4FAA7B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728" y="5513884"/>
                <a:ext cx="1714938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141B19-5DEA-940B-5698-ED84286F15B5}"/>
                  </a:ext>
                </a:extLst>
              </p:cNvPr>
              <p:cNvSpPr/>
              <p:nvPr/>
            </p:nvSpPr>
            <p:spPr>
              <a:xfrm>
                <a:off x="4912854" y="5540919"/>
                <a:ext cx="327720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141B19-5DEA-940B-5698-ED84286F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54" y="5540919"/>
                <a:ext cx="3277205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98DB85-77DD-E588-92E1-12FDC3C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893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06DD73-AE99-78D5-AE4E-51CB7DE32A59}"/>
                  </a:ext>
                </a:extLst>
              </p:cNvPr>
              <p:cNvSpPr/>
              <p:nvPr/>
            </p:nvSpPr>
            <p:spPr>
              <a:xfrm>
                <a:off x="2782021" y="2203750"/>
                <a:ext cx="196903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06DD73-AE99-78D5-AE4E-51CB7DE32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1" y="2203750"/>
                <a:ext cx="196903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2D56D4-772E-207A-1BCF-18D10F57DD37}"/>
                  </a:ext>
                </a:extLst>
              </p:cNvPr>
              <p:cNvSpPr/>
              <p:nvPr/>
            </p:nvSpPr>
            <p:spPr>
              <a:xfrm>
                <a:off x="2782020" y="2738115"/>
                <a:ext cx="196278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2D56D4-772E-207A-1BCF-18D10F57D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0" y="2738115"/>
                <a:ext cx="1962789" cy="42826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C6858-9E0D-98F6-F0B0-DF6837BCAE56}"/>
                  </a:ext>
                </a:extLst>
              </p:cNvPr>
              <p:cNvSpPr/>
              <p:nvPr/>
            </p:nvSpPr>
            <p:spPr>
              <a:xfrm>
                <a:off x="2782020" y="3375350"/>
                <a:ext cx="197512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C6858-9E0D-98F6-F0B0-DF6837BCA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0" y="3375350"/>
                <a:ext cx="1975123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3811DE1-D330-13CA-40A7-3EBFDAD3D283}"/>
              </a:ext>
            </a:extLst>
          </p:cNvPr>
          <p:cNvSpPr/>
          <p:nvPr/>
        </p:nvSpPr>
        <p:spPr>
          <a:xfrm>
            <a:off x="2376908" y="2417880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AABB-0887-AE4B-0783-52AF97BFE7E2}"/>
                  </a:ext>
                </a:extLst>
              </p:cNvPr>
              <p:cNvSpPr txBox="1"/>
              <p:nvPr/>
            </p:nvSpPr>
            <p:spPr>
              <a:xfrm>
                <a:off x="1896887" y="279704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AABB-0887-AE4B-0783-52AF97BF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87" y="2797046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5128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9A4C25B-9077-3881-4391-84EA260FAA70}"/>
              </a:ext>
            </a:extLst>
          </p:cNvPr>
          <p:cNvSpPr/>
          <p:nvPr/>
        </p:nvSpPr>
        <p:spPr>
          <a:xfrm flipH="1">
            <a:off x="4884871" y="2950788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E23C07-CA0D-381F-BE5C-5CF28B59215B}"/>
                  </a:ext>
                </a:extLst>
              </p:cNvPr>
              <p:cNvSpPr/>
              <p:nvPr/>
            </p:nvSpPr>
            <p:spPr>
              <a:xfrm>
                <a:off x="5063210" y="3080410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E23C07-CA0D-381F-BE5C-5CF28B592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0" y="3080410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EE186270-7FA4-3BD4-28D0-4436E3FF7627}"/>
              </a:ext>
            </a:extLst>
          </p:cNvPr>
          <p:cNvSpPr/>
          <p:nvPr/>
        </p:nvSpPr>
        <p:spPr>
          <a:xfrm>
            <a:off x="4747857" y="1986650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DEDD4-1A89-66A8-22E3-90E9EFB7FB99}"/>
                  </a:ext>
                </a:extLst>
              </p:cNvPr>
              <p:cNvSpPr/>
              <p:nvPr/>
            </p:nvSpPr>
            <p:spPr>
              <a:xfrm>
                <a:off x="5078382" y="1807746"/>
                <a:ext cx="1713615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DEDD4-1A89-66A8-22E3-90E9EFB7F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1807746"/>
                <a:ext cx="1713615" cy="316455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3FC399-F1C0-5B1E-C67D-5C47C1B65750}"/>
                  </a:ext>
                </a:extLst>
              </p:cNvPr>
              <p:cNvSpPr/>
              <p:nvPr/>
            </p:nvSpPr>
            <p:spPr>
              <a:xfrm>
                <a:off x="5078382" y="2177378"/>
                <a:ext cx="19750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3FC399-F1C0-5B1E-C67D-5C47C1B6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2177378"/>
                <a:ext cx="1975090" cy="316455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399621-D50D-9E95-6DB5-A32004C14A1C}"/>
                  </a:ext>
                </a:extLst>
              </p:cNvPr>
              <p:cNvSpPr/>
              <p:nvPr/>
            </p:nvSpPr>
            <p:spPr>
              <a:xfrm>
                <a:off x="5078382" y="2632013"/>
                <a:ext cx="19750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399621-D50D-9E95-6DB5-A32004C14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2632013"/>
                <a:ext cx="1975090" cy="316455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2E1A580C-45A5-2177-E713-FF222F7F195D}"/>
              </a:ext>
            </a:extLst>
          </p:cNvPr>
          <p:cNvSpPr/>
          <p:nvPr/>
        </p:nvSpPr>
        <p:spPr>
          <a:xfrm flipH="1">
            <a:off x="7090269" y="2363373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43BA5-0DD5-5477-39C8-D341672C1F66}"/>
                  </a:ext>
                </a:extLst>
              </p:cNvPr>
              <p:cNvSpPr/>
              <p:nvPr/>
            </p:nvSpPr>
            <p:spPr>
              <a:xfrm>
                <a:off x="7224026" y="2372952"/>
                <a:ext cx="997204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43BA5-0DD5-5477-39C8-D341672C1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26" y="2372952"/>
                <a:ext cx="997204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ABA3CA-4D23-2594-FE4A-3B72D1AF844F}"/>
                  </a:ext>
                </a:extLst>
              </p:cNvPr>
              <p:cNvSpPr/>
              <p:nvPr/>
            </p:nvSpPr>
            <p:spPr>
              <a:xfrm>
                <a:off x="7395637" y="1463146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ABA3CA-4D23-2594-FE4A-3B72D1AF8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1463146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D30481-D05F-DBA5-6FA5-349F7784E8C9}"/>
                  </a:ext>
                </a:extLst>
              </p:cNvPr>
              <p:cNvSpPr/>
              <p:nvPr/>
            </p:nvSpPr>
            <p:spPr>
              <a:xfrm>
                <a:off x="7395637" y="1722222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D30481-D05F-DBA5-6FA5-349F7784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1722222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527BB1-D579-0BC9-F652-E2C7B0FA8851}"/>
                  </a:ext>
                </a:extLst>
              </p:cNvPr>
              <p:cNvSpPr/>
              <p:nvPr/>
            </p:nvSpPr>
            <p:spPr>
              <a:xfrm>
                <a:off x="7395637" y="2093148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527BB1-D579-0BC9-F652-E2C7B0FA8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2093148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AD07CC47-797E-2823-C9AB-3793F2903B86}"/>
              </a:ext>
            </a:extLst>
          </p:cNvPr>
          <p:cNvSpPr/>
          <p:nvPr/>
        </p:nvSpPr>
        <p:spPr>
          <a:xfrm>
            <a:off x="7214049" y="1577613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F37A10-60AE-D364-72A8-EEA8CD8ECD6E}"/>
                  </a:ext>
                </a:extLst>
              </p:cNvPr>
              <p:cNvSpPr txBox="1"/>
              <p:nvPr/>
            </p:nvSpPr>
            <p:spPr>
              <a:xfrm>
                <a:off x="6937706" y="1743631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F37A10-60AE-D364-72A8-EEA8CD8E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06" y="1743631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AE066-D239-881F-9DC0-AD000EA9C5FA}"/>
              </a:ext>
            </a:extLst>
          </p:cNvPr>
          <p:cNvCxnSpPr>
            <a:cxnSpLocks/>
          </p:cNvCxnSpPr>
          <p:nvPr/>
        </p:nvCxnSpPr>
        <p:spPr>
          <a:xfrm>
            <a:off x="1789997" y="3918264"/>
            <a:ext cx="7133756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8D2D9-0F2D-805C-77BB-F7C22FE12272}"/>
                  </a:ext>
                </a:extLst>
              </p:cNvPr>
              <p:cNvSpPr txBox="1"/>
              <p:nvPr/>
            </p:nvSpPr>
            <p:spPr>
              <a:xfrm>
                <a:off x="3436144" y="308388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8D2D9-0F2D-805C-77BB-F7C22FE1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4" y="3083881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1094E-0BF1-DC4C-54B8-B2D7E392AEDA}"/>
                  </a:ext>
                </a:extLst>
              </p:cNvPr>
              <p:cNvSpPr txBox="1"/>
              <p:nvPr/>
            </p:nvSpPr>
            <p:spPr>
              <a:xfrm>
                <a:off x="5616777" y="237465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1094E-0BF1-DC4C-54B8-B2D7E39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77" y="2374650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5D2389-89A8-5555-D7D8-2DB2BFF251D7}"/>
                  </a:ext>
                </a:extLst>
              </p:cNvPr>
              <p:cNvSpPr txBox="1"/>
              <p:nvPr/>
            </p:nvSpPr>
            <p:spPr>
              <a:xfrm>
                <a:off x="8068192" y="182550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5D2389-89A8-5555-D7D8-2DB2BFF25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192" y="1825505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30CE1F-8E3A-699F-638C-8CC7558E797A}"/>
                  </a:ext>
                </a:extLst>
              </p:cNvPr>
              <p:cNvSpPr txBox="1"/>
              <p:nvPr/>
            </p:nvSpPr>
            <p:spPr>
              <a:xfrm>
                <a:off x="9100660" y="3732642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30CE1F-8E3A-699F-638C-8CC7558E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60" y="3732642"/>
                <a:ext cx="42025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ket 27">
            <a:extLst>
              <a:ext uri="{FF2B5EF4-FFF2-40B4-BE49-F238E27FC236}">
                <a16:creationId xmlns:a16="http://schemas.microsoft.com/office/drawing/2014/main" id="{CC96D1E6-4932-FC9A-889D-5268CB26BEF2}"/>
              </a:ext>
            </a:extLst>
          </p:cNvPr>
          <p:cNvSpPr/>
          <p:nvPr/>
        </p:nvSpPr>
        <p:spPr>
          <a:xfrm>
            <a:off x="9004872" y="1842232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5978A4-31B9-E7A4-4C42-9D459B806645}"/>
                  </a:ext>
                </a:extLst>
              </p:cNvPr>
              <p:cNvSpPr txBox="1"/>
              <p:nvPr/>
            </p:nvSpPr>
            <p:spPr>
              <a:xfrm>
                <a:off x="9082471" y="2617251"/>
                <a:ext cx="1700760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5978A4-31B9-E7A4-4C42-9D459B80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71" y="2617251"/>
                <a:ext cx="1700760" cy="436017"/>
              </a:xfrm>
              <a:prstGeom prst="rect">
                <a:avLst/>
              </a:prstGeom>
              <a:blipFill>
                <a:blip r:embed="rId19"/>
                <a:stretch>
                  <a:fillRect l="-1481" r="-2222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ket 29">
            <a:extLst>
              <a:ext uri="{FF2B5EF4-FFF2-40B4-BE49-F238E27FC236}">
                <a16:creationId xmlns:a16="http://schemas.microsoft.com/office/drawing/2014/main" id="{EBA70E00-4415-F7E8-5722-06CAB2805731}"/>
              </a:ext>
            </a:extLst>
          </p:cNvPr>
          <p:cNvSpPr/>
          <p:nvPr/>
        </p:nvSpPr>
        <p:spPr>
          <a:xfrm>
            <a:off x="9016730" y="1474526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BF7D2-E9E1-B492-F838-1CB73B16BF8D}"/>
                  </a:ext>
                </a:extLst>
              </p:cNvPr>
              <p:cNvSpPr txBox="1"/>
              <p:nvPr/>
            </p:nvSpPr>
            <p:spPr>
              <a:xfrm>
                <a:off x="9104912" y="1410436"/>
                <a:ext cx="8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BF7D2-E9E1-B492-F838-1CB73B16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912" y="1410436"/>
                <a:ext cx="899889" cy="369332"/>
              </a:xfrm>
              <a:prstGeom prst="rect">
                <a:avLst/>
              </a:prstGeom>
              <a:blipFill>
                <a:blip r:embed="rId20"/>
                <a:stretch>
                  <a:fillRect l="-1408" r="-1408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E084CB-3A7D-E2B0-F32D-7405FCAE64AA}"/>
              </a:ext>
            </a:extLst>
          </p:cNvPr>
          <p:cNvCxnSpPr>
            <a:cxnSpLocks/>
          </p:cNvCxnSpPr>
          <p:nvPr/>
        </p:nvCxnSpPr>
        <p:spPr>
          <a:xfrm flipV="1">
            <a:off x="1793404" y="1409757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820A4C-1DE8-DDDA-DC35-CAF26FA67FE2}"/>
              </a:ext>
            </a:extLst>
          </p:cNvPr>
          <p:cNvSpPr txBox="1"/>
          <p:nvPr/>
        </p:nvSpPr>
        <p:spPr>
          <a:xfrm rot="16200000">
            <a:off x="1179078" y="251857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A08D3-868C-6538-4DAA-9AD5FA470392}"/>
              </a:ext>
            </a:extLst>
          </p:cNvPr>
          <p:cNvSpPr txBox="1"/>
          <p:nvPr/>
        </p:nvSpPr>
        <p:spPr>
          <a:xfrm>
            <a:off x="1493979" y="3732642"/>
            <a:ext cx="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589485-6B9C-3647-E39E-41B33E9E6D0F}"/>
                  </a:ext>
                </a:extLst>
              </p:cNvPr>
              <p:cNvSpPr txBox="1"/>
              <p:nvPr/>
            </p:nvSpPr>
            <p:spPr>
              <a:xfrm>
                <a:off x="958723" y="1315018"/>
                <a:ext cx="840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589485-6B9C-3647-E39E-41B33E9E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3" y="1315018"/>
                <a:ext cx="84077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6866DA8-FBEE-1597-7681-3D447AA9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080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38E-63EF-154C-B348-F04AF9E1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Parameterized quantum circuit (PQC)</a:t>
            </a:r>
            <a:br>
              <a:rPr lang="en-VN"/>
            </a:br>
            <a:r>
              <a:rPr lang="en-VN"/>
              <a:t>as learning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/>
              <p:nvPr/>
            </p:nvSpPr>
            <p:spPr>
              <a:xfrm>
                <a:off x="363986" y="221304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21304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1E4225-AC2E-17AE-A1D6-7E4EDF7FB1D7}"/>
              </a:ext>
            </a:extLst>
          </p:cNvPr>
          <p:cNvCxnSpPr>
            <a:cxnSpLocks/>
          </p:cNvCxnSpPr>
          <p:nvPr/>
        </p:nvCxnSpPr>
        <p:spPr>
          <a:xfrm>
            <a:off x="843199" y="2395556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/>
              <p:nvPr/>
            </p:nvSpPr>
            <p:spPr>
              <a:xfrm>
                <a:off x="1418451" y="2166154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1" y="2166154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/>
              <p:nvPr/>
            </p:nvSpPr>
            <p:spPr>
              <a:xfrm>
                <a:off x="363986" y="268628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686281"/>
                <a:ext cx="480020" cy="369332"/>
              </a:xfrm>
              <a:prstGeom prst="rect">
                <a:avLst/>
              </a:prstGeom>
              <a:blipFill>
                <a:blip r:embed="rId4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E303B-673C-2A98-A038-1CB6B644F1F2}"/>
              </a:ext>
            </a:extLst>
          </p:cNvPr>
          <p:cNvCxnSpPr>
            <a:cxnSpLocks/>
          </p:cNvCxnSpPr>
          <p:nvPr/>
        </p:nvCxnSpPr>
        <p:spPr>
          <a:xfrm>
            <a:off x="843200" y="2879808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/>
              <p:nvPr/>
            </p:nvSpPr>
            <p:spPr>
              <a:xfrm>
                <a:off x="1418452" y="2639389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2639389"/>
                <a:ext cx="390182" cy="428263"/>
              </a:xfrm>
              <a:prstGeom prst="rect">
                <a:avLst/>
              </a:prstGeom>
              <a:blipFill>
                <a:blip r:embed="rId5"/>
                <a:stretch>
                  <a:fillRect l="-909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/>
              <p:nvPr/>
            </p:nvSpPr>
            <p:spPr>
              <a:xfrm>
                <a:off x="363986" y="3143845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3143845"/>
                <a:ext cx="495370" cy="369332"/>
              </a:xfrm>
              <a:prstGeom prst="rect">
                <a:avLst/>
              </a:prstGeom>
              <a:blipFill>
                <a:blip r:embed="rId6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AC24E-F48F-2AA6-2073-DB52581A7766}"/>
              </a:ext>
            </a:extLst>
          </p:cNvPr>
          <p:cNvCxnSpPr>
            <a:cxnSpLocks/>
          </p:cNvCxnSpPr>
          <p:nvPr/>
        </p:nvCxnSpPr>
        <p:spPr>
          <a:xfrm>
            <a:off x="858550" y="3338350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/>
              <p:nvPr/>
            </p:nvSpPr>
            <p:spPr>
              <a:xfrm>
                <a:off x="1418452" y="3123190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3123190"/>
                <a:ext cx="1020544" cy="42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/>
              <p:nvPr/>
            </p:nvSpPr>
            <p:spPr>
              <a:xfrm>
                <a:off x="2956021" y="2621332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21" y="2621332"/>
                <a:ext cx="356835" cy="428263"/>
              </a:xfrm>
              <a:prstGeom prst="rect">
                <a:avLst/>
              </a:prstGeom>
              <a:blipFill>
                <a:blip r:embed="rId8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DABC948-1B7D-F5E5-9DFC-7706083887F9}"/>
              </a:ext>
            </a:extLst>
          </p:cNvPr>
          <p:cNvSpPr/>
          <p:nvPr/>
        </p:nvSpPr>
        <p:spPr>
          <a:xfrm>
            <a:off x="3422783" y="230222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8A4EE-9AA2-28E0-3218-7E2034FDD31E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511993" y="2480647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54665E-C590-6861-A0BA-CED3C2CB49A8}"/>
              </a:ext>
            </a:extLst>
          </p:cNvPr>
          <p:cNvCxnSpPr>
            <a:cxnSpLocks/>
          </p:cNvCxnSpPr>
          <p:nvPr/>
        </p:nvCxnSpPr>
        <p:spPr>
          <a:xfrm flipH="1" flipV="1">
            <a:off x="3365854" y="3188335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8015D-76CE-C5AB-5B61-34666424F5E8}"/>
              </a:ext>
            </a:extLst>
          </p:cNvPr>
          <p:cNvCxnSpPr>
            <a:cxnSpLocks/>
          </p:cNvCxnSpPr>
          <p:nvPr/>
        </p:nvCxnSpPr>
        <p:spPr>
          <a:xfrm flipH="1">
            <a:off x="3363755" y="3210968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/>
              <p:nvPr/>
            </p:nvSpPr>
            <p:spPr>
              <a:xfrm>
                <a:off x="4060523" y="2176404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3" y="2176404"/>
                <a:ext cx="1020544" cy="428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/>
              <p:nvPr/>
            </p:nvSpPr>
            <p:spPr>
              <a:xfrm>
                <a:off x="4060524" y="2647868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4" y="2647868"/>
                <a:ext cx="418380" cy="428263"/>
              </a:xfrm>
              <a:prstGeom prst="rect">
                <a:avLst/>
              </a:prstGeom>
              <a:blipFill>
                <a:blip r:embed="rId10"/>
                <a:stretch>
                  <a:fillRect l="-857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/>
              <p:nvPr/>
            </p:nvSpPr>
            <p:spPr>
              <a:xfrm>
                <a:off x="5443635" y="3103957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35" y="3103957"/>
                <a:ext cx="1020544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2BE324-26BD-DF66-F354-9445A53FEFA2}"/>
              </a:ext>
            </a:extLst>
          </p:cNvPr>
          <p:cNvCxnSpPr>
            <a:cxnSpLocks/>
          </p:cNvCxnSpPr>
          <p:nvPr/>
        </p:nvCxnSpPr>
        <p:spPr>
          <a:xfrm flipV="1">
            <a:off x="1228612" y="2174606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9E670-DAB9-C903-3797-EA9C39AED1ED}"/>
              </a:ext>
            </a:extLst>
          </p:cNvPr>
          <p:cNvCxnSpPr>
            <a:cxnSpLocks/>
          </p:cNvCxnSpPr>
          <p:nvPr/>
        </p:nvCxnSpPr>
        <p:spPr>
          <a:xfrm flipV="1">
            <a:off x="3848041" y="2174606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31A394-35C4-12F2-882A-C96F16F37149}"/>
              </a:ext>
            </a:extLst>
          </p:cNvPr>
          <p:cNvSpPr/>
          <p:nvPr/>
        </p:nvSpPr>
        <p:spPr>
          <a:xfrm>
            <a:off x="5500886" y="277232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2F8E86-C050-0979-2EE7-4FF86872081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90096" y="2395556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18206-E853-3A66-8640-E652815C3A09}"/>
              </a:ext>
            </a:extLst>
          </p:cNvPr>
          <p:cNvCxnSpPr>
            <a:cxnSpLocks/>
          </p:cNvCxnSpPr>
          <p:nvPr/>
        </p:nvCxnSpPr>
        <p:spPr>
          <a:xfrm flipH="1" flipV="1">
            <a:off x="5436906" y="2246467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2D9CC-C47F-31BA-E63F-8EC4A3496A28}"/>
              </a:ext>
            </a:extLst>
          </p:cNvPr>
          <p:cNvCxnSpPr>
            <a:cxnSpLocks/>
          </p:cNvCxnSpPr>
          <p:nvPr/>
        </p:nvCxnSpPr>
        <p:spPr>
          <a:xfrm flipH="1">
            <a:off x="5434807" y="2269100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75FE5D-3464-7EC8-1E27-EBED92C0955F}"/>
              </a:ext>
            </a:extLst>
          </p:cNvPr>
          <p:cNvCxnSpPr>
            <a:cxnSpLocks/>
          </p:cNvCxnSpPr>
          <p:nvPr/>
        </p:nvCxnSpPr>
        <p:spPr>
          <a:xfrm flipV="1">
            <a:off x="5268024" y="2148938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57F5F1F9-EB8D-9019-2041-311235AB943E}"/>
              </a:ext>
            </a:extLst>
          </p:cNvPr>
          <p:cNvSpPr/>
          <p:nvPr/>
        </p:nvSpPr>
        <p:spPr>
          <a:xfrm rot="5400000" flipH="1">
            <a:off x="2449053" y="2602263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CAE556E3-0A65-EC1D-28EA-589601DD58C9}"/>
              </a:ext>
            </a:extLst>
          </p:cNvPr>
          <p:cNvSpPr/>
          <p:nvPr/>
        </p:nvSpPr>
        <p:spPr>
          <a:xfrm rot="5400000" flipH="1">
            <a:off x="4475420" y="3202299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C845858-156C-8BB8-048F-99B01A1265AE}"/>
              </a:ext>
            </a:extLst>
          </p:cNvPr>
          <p:cNvSpPr/>
          <p:nvPr/>
        </p:nvSpPr>
        <p:spPr>
          <a:xfrm rot="5400000" flipH="1">
            <a:off x="6328783" y="2740986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/>
              <p:nvPr/>
            </p:nvSpPr>
            <p:spPr>
              <a:xfrm>
                <a:off x="1481314" y="3800859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14" y="3800859"/>
                <a:ext cx="2170429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/>
              <p:nvPr/>
            </p:nvSpPr>
            <p:spPr>
              <a:xfrm>
                <a:off x="4128634" y="3807898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34" y="3807898"/>
                <a:ext cx="894817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/>
              <p:nvPr/>
            </p:nvSpPr>
            <p:spPr>
              <a:xfrm>
                <a:off x="5434807" y="3807898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07" y="3807898"/>
                <a:ext cx="1957940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86EA688-0E62-065B-F5AA-C9512965A903}"/>
              </a:ext>
            </a:extLst>
          </p:cNvPr>
          <p:cNvSpPr/>
          <p:nvPr/>
        </p:nvSpPr>
        <p:spPr>
          <a:xfrm>
            <a:off x="1015760" y="2057656"/>
            <a:ext cx="6548684" cy="217850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D37DC-4EDE-8B7D-BBC4-D88694F472D8}"/>
              </a:ext>
            </a:extLst>
          </p:cNvPr>
          <p:cNvSpPr/>
          <p:nvPr/>
        </p:nvSpPr>
        <p:spPr>
          <a:xfrm rot="5400000">
            <a:off x="7134774" y="2744723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/>
              <p:nvPr/>
            </p:nvSpPr>
            <p:spPr>
              <a:xfrm>
                <a:off x="4221975" y="4251431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75" y="4251431"/>
                <a:ext cx="697639" cy="4282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/>
              <p:nvPr/>
            </p:nvSpPr>
            <p:spPr>
              <a:xfrm>
                <a:off x="8795305" y="2370802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305" y="2370802"/>
                <a:ext cx="2855115" cy="428263"/>
              </a:xfrm>
              <a:prstGeom prst="rect">
                <a:avLst/>
              </a:prstGeom>
              <a:blipFill>
                <a:blip r:embed="rId16"/>
                <a:stretch>
                  <a:fillRect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/>
              <p:nvPr/>
            </p:nvSpPr>
            <p:spPr>
              <a:xfrm>
                <a:off x="9229335" y="2970994"/>
                <a:ext cx="199116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35" y="2970994"/>
                <a:ext cx="1991165" cy="4282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DC7EF1-BB7C-37F8-7064-D6EBE99FC19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222863" y="2799065"/>
            <a:ext cx="2055" cy="17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66F850E-A43B-D0B2-B006-1201C27CC97F}"/>
              </a:ext>
            </a:extLst>
          </p:cNvPr>
          <p:cNvCxnSpPr>
            <a:cxnSpLocks/>
            <a:stCxn id="41" idx="2"/>
            <a:endCxn id="36" idx="3"/>
          </p:cNvCxnSpPr>
          <p:nvPr/>
        </p:nvCxnSpPr>
        <p:spPr>
          <a:xfrm rot="5400000">
            <a:off x="7339356" y="1582057"/>
            <a:ext cx="463764" cy="53032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/>
              <p:nvPr/>
            </p:nvSpPr>
            <p:spPr>
              <a:xfrm>
                <a:off x="8511385" y="3573536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5" y="3573536"/>
                <a:ext cx="3422954" cy="428263"/>
              </a:xfrm>
              <a:prstGeom prst="rect">
                <a:avLst/>
              </a:prstGeom>
              <a:blipFill>
                <a:blip r:embed="rId18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9981D7-2C78-8E6F-C5D9-F7EEDD63AA57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222862" y="3399257"/>
            <a:ext cx="2056" cy="17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/>
              <p:nvPr/>
            </p:nvSpPr>
            <p:spPr>
              <a:xfrm>
                <a:off x="7630247" y="3983122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47" y="3983122"/>
                <a:ext cx="1751529" cy="369332"/>
              </a:xfrm>
              <a:prstGeom prst="rect">
                <a:avLst/>
              </a:prstGeom>
              <a:blipFill>
                <a:blip r:embed="rId19"/>
                <a:stretch>
                  <a:fillRect l="-28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DB8F4B-C9BD-8C3F-A0B7-33D261EC2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63538" y="2581106"/>
            <a:ext cx="731767" cy="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/>
              <p:nvPr/>
            </p:nvSpPr>
            <p:spPr>
              <a:xfrm>
                <a:off x="7035919" y="2629950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19" y="2629950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9677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/>
              <p:nvPr/>
            </p:nvSpPr>
            <p:spPr>
              <a:xfrm>
                <a:off x="6608810" y="26393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10" y="2639369"/>
                <a:ext cx="356835" cy="428263"/>
              </a:xfrm>
              <a:prstGeom prst="rect">
                <a:avLst/>
              </a:prstGeom>
              <a:blipFill>
                <a:blip r:embed="rId21"/>
                <a:stretch>
                  <a:fillRect l="-1290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/>
              <p:nvPr/>
            </p:nvSpPr>
            <p:spPr>
              <a:xfrm>
                <a:off x="922215" y="4735318"/>
                <a:ext cx="6976984" cy="77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PQC</m:t>
                    </m:r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  <a:r>
                  <a:rPr lang="vi-VN" sz="28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can be splitted into </a:t>
                </a:r>
                <a14:m>
                  <m:oMath xmlns:m="http://schemas.openxmlformats.org/officeDocument/2006/math"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 i="1">
                    <a:solidFill>
                      <a:schemeClr val="tx1"/>
                    </a:solidFill>
                  </a:rPr>
                  <a:t> </a:t>
                </a:r>
                <a:r>
                  <a:rPr lang="en-VN" sz="2800">
                    <a:solidFill>
                      <a:schemeClr val="tx1"/>
                    </a:solidFill>
                  </a:rPr>
                  <a:t>sub-circuit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4735318"/>
                <a:ext cx="6976984" cy="770887"/>
              </a:xfrm>
              <a:prstGeom prst="rect">
                <a:avLst/>
              </a:prstGeom>
              <a:blipFill>
                <a:blip r:embed="rId22"/>
                <a:stretch>
                  <a:fillRect l="-1815" t="-19355" b="-35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22536A37-9748-F11D-9E3C-D66C83A59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15" y="5408446"/>
                <a:ext cx="6900686" cy="954107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vi-VN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Cost function </a:t>
                </a:r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22536A37-9748-F11D-9E3C-D66C83A5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15" y="5408446"/>
                <a:ext cx="6900686" cy="954107"/>
              </a:xfrm>
              <a:prstGeom prst="rect">
                <a:avLst/>
              </a:prstGeom>
              <a:blipFill>
                <a:blip r:embed="rId23"/>
                <a:stretch>
                  <a:fillRect l="-1838"/>
                </a:stretch>
              </a:blipFill>
              <a:ln w="19050" cap="flat" cmpd="sng" algn="ctr">
                <a:noFill/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82A7B59-BBF9-E075-9F5C-BC2E6CD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2</a:t>
            </a:fld>
            <a:endParaRPr lang="en-V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E2869C-F1AD-8399-4B15-F2C696C5AE06}"/>
              </a:ext>
            </a:extLst>
          </p:cNvPr>
          <p:cNvSpPr/>
          <p:nvPr/>
        </p:nvSpPr>
        <p:spPr>
          <a:xfrm>
            <a:off x="2658902" y="2290870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684CEF-C41D-08F0-F4B4-1C3B774DA8A6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2748112" y="2469289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A12CC6-39F7-FC68-1D96-4C166E1BD2E8}"/>
              </a:ext>
            </a:extLst>
          </p:cNvPr>
          <p:cNvCxnSpPr>
            <a:cxnSpLocks/>
          </p:cNvCxnSpPr>
          <p:nvPr/>
        </p:nvCxnSpPr>
        <p:spPr>
          <a:xfrm flipH="1" flipV="1">
            <a:off x="2601973" y="3176977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FDE442-CC9C-A838-61B3-2EB22480A59B}"/>
              </a:ext>
            </a:extLst>
          </p:cNvPr>
          <p:cNvCxnSpPr>
            <a:cxnSpLocks/>
          </p:cNvCxnSpPr>
          <p:nvPr/>
        </p:nvCxnSpPr>
        <p:spPr>
          <a:xfrm flipH="1">
            <a:off x="2599874" y="3199610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0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21D-108F-FF86-3522-399BA6B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Quantum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  </m:t>
                            </m:r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VN" b="1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blipFill>
                <a:blip r:embed="rId2"/>
                <a:stretch>
                  <a:fillRect l="-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37164C-7F40-2C49-B88B-7F4A329943D4}"/>
              </a:ext>
            </a:extLst>
          </p:cNvPr>
          <p:cNvSpPr txBox="1"/>
          <p:nvPr/>
        </p:nvSpPr>
        <p:spPr>
          <a:xfrm>
            <a:off x="838199" y="1690687"/>
            <a:ext cx="724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Computing quantum gradient is the key in various quantum machine learinng models: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/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W</a:t>
                </a:r>
                <a:r>
                  <a:rPr lang="en-VN" sz="2800"/>
                  <a:t>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vi-V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  <m: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VN" sz="2800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blipFill>
                <a:blip r:embed="rId3"/>
                <a:stretch>
                  <a:fillRect l="-1573" t="-51064" b="-113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119155-0CC6-FF6C-3B08-CF75C9C1790D}"/>
              </a:ext>
            </a:extLst>
          </p:cNvPr>
          <p:cNvSpPr txBox="1"/>
          <p:nvPr/>
        </p:nvSpPr>
        <p:spPr>
          <a:xfrm>
            <a:off x="838200" y="5379069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*Based on general parameter-shift rule technique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F7A-C538-B93A-A7C9-06D99D69B1A3}"/>
              </a:ext>
            </a:extLst>
          </p:cNvPr>
          <p:cNvSpPr txBox="1"/>
          <p:nvPr/>
        </p:nvSpPr>
        <p:spPr>
          <a:xfrm>
            <a:off x="838199" y="5958907"/>
            <a:ext cx="10051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FF"/>
                </a:highlight>
                <a:latin typeface="Arial" panose="020B0604020202020204" pitchFamily="34" charset="0"/>
              </a:rPr>
              <a:t>[ ]</a:t>
            </a: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D. Wierichs, J. Izaac, C. Wang, and C. Y.-Y. Lin, “General parameter-</a:t>
            </a:r>
            <a:br>
              <a:rPr lang="en-US"/>
            </a:b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shift rules for quantum gradients,” Quantum, vol. 6, p. 677, Mar. 2022</a:t>
            </a:r>
            <a:endParaRPr lang="en-V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A80CC2-EDAD-A8C6-55F4-AA54EF5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969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3.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/>
                  <a:t> </a:t>
                </a:r>
                <a:br>
                  <a:rPr lang="en-VN" i="1"/>
                </a:br>
                <a:r>
                  <a:rPr lang="en-VN"/>
                  <a:t>consume too much resources!</a:t>
                </a:r>
                <a:endParaRPr lang="en-VN" i="1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/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blipFill>
                <a:blip r:embed="rId3"/>
                <a:stretch>
                  <a:fillRect l="-2564" r="-2564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0F5076-7C69-2F27-2BE0-65462AEEF44F}"/>
              </a:ext>
            </a:extLst>
          </p:cNvPr>
          <p:cNvCxnSpPr>
            <a:cxnSpLocks/>
          </p:cNvCxnSpPr>
          <p:nvPr/>
        </p:nvCxnSpPr>
        <p:spPr>
          <a:xfrm>
            <a:off x="1805807" y="3977602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/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/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A9634-DE01-A36E-D6FE-0F49C44B8575}"/>
              </a:ext>
            </a:extLst>
          </p:cNvPr>
          <p:cNvCxnSpPr>
            <a:cxnSpLocks/>
          </p:cNvCxnSpPr>
          <p:nvPr/>
        </p:nvCxnSpPr>
        <p:spPr>
          <a:xfrm>
            <a:off x="6018091" y="3977603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/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/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3712732-9B9B-3EE1-EF37-A6DBF17E65D6}"/>
              </a:ext>
            </a:extLst>
          </p:cNvPr>
          <p:cNvSpPr/>
          <p:nvPr/>
        </p:nvSpPr>
        <p:spPr>
          <a:xfrm>
            <a:off x="7940586" y="382866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/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blipFill>
                <a:blip r:embed="rId8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/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blipFill>
                <a:blip r:embed="rId9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9FFDB-1751-E28D-1155-10233D8A2A4D}"/>
              </a:ext>
            </a:extLst>
          </p:cNvPr>
          <p:cNvCxnSpPr>
            <a:cxnSpLocks/>
          </p:cNvCxnSpPr>
          <p:nvPr/>
        </p:nvCxnSpPr>
        <p:spPr>
          <a:xfrm>
            <a:off x="1805807" y="3439253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/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/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AAE38-F824-CB43-2F6E-5479258E3708}"/>
              </a:ext>
            </a:extLst>
          </p:cNvPr>
          <p:cNvCxnSpPr>
            <a:cxnSpLocks/>
          </p:cNvCxnSpPr>
          <p:nvPr/>
        </p:nvCxnSpPr>
        <p:spPr>
          <a:xfrm>
            <a:off x="6018091" y="3439254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/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/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>
            <a:extLst>
              <a:ext uri="{FF2B5EF4-FFF2-40B4-BE49-F238E27FC236}">
                <a16:creationId xmlns:a16="http://schemas.microsoft.com/office/drawing/2014/main" id="{93B4291B-2102-5927-D112-D15AA268233B}"/>
              </a:ext>
            </a:extLst>
          </p:cNvPr>
          <p:cNvSpPr/>
          <p:nvPr/>
        </p:nvSpPr>
        <p:spPr>
          <a:xfrm>
            <a:off x="7940586" y="3290316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/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blipFill>
                <a:blip r:embed="rId14"/>
                <a:stretch>
                  <a:fillRect r="-23077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/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B765B8-44CF-8581-92C2-7212E6A2CD17}"/>
              </a:ext>
            </a:extLst>
          </p:cNvPr>
          <p:cNvCxnSpPr>
            <a:cxnSpLocks/>
          </p:cNvCxnSpPr>
          <p:nvPr/>
        </p:nvCxnSpPr>
        <p:spPr>
          <a:xfrm>
            <a:off x="1821157" y="2740921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/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/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blipFill>
                <a:blip r:embed="rId1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73A571-EBA9-66B9-5D43-0D5B7F60C110}"/>
              </a:ext>
            </a:extLst>
          </p:cNvPr>
          <p:cNvCxnSpPr>
            <a:cxnSpLocks/>
          </p:cNvCxnSpPr>
          <p:nvPr/>
        </p:nvCxnSpPr>
        <p:spPr>
          <a:xfrm>
            <a:off x="6033441" y="2740922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/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blipFill>
                <a:blip r:embed="rId1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/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ket 28">
            <a:extLst>
              <a:ext uri="{FF2B5EF4-FFF2-40B4-BE49-F238E27FC236}">
                <a16:creationId xmlns:a16="http://schemas.microsoft.com/office/drawing/2014/main" id="{A13A7F66-4F20-2D47-3F4C-CFFD7F1B9050}"/>
              </a:ext>
            </a:extLst>
          </p:cNvPr>
          <p:cNvSpPr/>
          <p:nvPr/>
        </p:nvSpPr>
        <p:spPr>
          <a:xfrm>
            <a:off x="7955936" y="2591984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/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blipFill>
                <a:blip r:embed="rId20"/>
                <a:stretch>
                  <a:fillRect r="-6579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/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/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39600C-FE0D-A915-B827-4709657D7E66}"/>
              </a:ext>
            </a:extLst>
          </p:cNvPr>
          <p:cNvCxnSpPr>
            <a:cxnSpLocks/>
          </p:cNvCxnSpPr>
          <p:nvPr/>
        </p:nvCxnSpPr>
        <p:spPr>
          <a:xfrm>
            <a:off x="1821157" y="2057979"/>
            <a:ext cx="3600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/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/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226CD-3063-1DC6-3F46-64D232E7B0C5}"/>
              </a:ext>
            </a:extLst>
          </p:cNvPr>
          <p:cNvCxnSpPr>
            <a:cxnSpLocks/>
          </p:cNvCxnSpPr>
          <p:nvPr/>
        </p:nvCxnSpPr>
        <p:spPr>
          <a:xfrm flipV="1">
            <a:off x="5744420" y="2057980"/>
            <a:ext cx="2088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/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/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553812A-F5F5-CA6F-1A05-C6C42761E5E7}"/>
              </a:ext>
            </a:extLst>
          </p:cNvPr>
          <p:cNvSpPr/>
          <p:nvPr/>
        </p:nvSpPr>
        <p:spPr>
          <a:xfrm>
            <a:off x="7955936" y="190904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/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/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/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/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E452F41-B6C9-1D88-A278-B0299A2161D2}"/>
              </a:ext>
            </a:extLst>
          </p:cNvPr>
          <p:cNvSpPr txBox="1"/>
          <p:nvPr/>
        </p:nvSpPr>
        <p:spPr>
          <a:xfrm rot="16200000">
            <a:off x="599455" y="3013914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D4BE8-9EE5-6366-C3B5-BCD7CBC1D022}"/>
              </a:ext>
            </a:extLst>
          </p:cNvPr>
          <p:cNvCxnSpPr>
            <a:cxnSpLocks/>
          </p:cNvCxnSpPr>
          <p:nvPr/>
        </p:nvCxnSpPr>
        <p:spPr>
          <a:xfrm>
            <a:off x="1187681" y="4437419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/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C63760-3D24-312D-886D-E1C92675E4E1}"/>
              </a:ext>
            </a:extLst>
          </p:cNvPr>
          <p:cNvCxnSpPr>
            <a:cxnSpLocks/>
          </p:cNvCxnSpPr>
          <p:nvPr/>
        </p:nvCxnSpPr>
        <p:spPr>
          <a:xfrm flipV="1">
            <a:off x="1207532" y="1892054"/>
            <a:ext cx="0" cy="254536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/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sz="2800"/>
                  <a:t>The total number of quantum evaluations is </a:t>
                </a:r>
                <a14:m>
                  <m:oMath xmlns:m="http://schemas.openxmlformats.org/officeDocument/2006/math">
                    <m:r>
                      <a:rPr lang="vi-VN" sz="2800" b="0" i="1">
                        <a:latin typeface="Cambria Math" panose="02040503050406030204" pitchFamily="18" charset="0"/>
                      </a:rPr>
                      <m:t>2×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for 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parameters, then,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VN" sz="2800"/>
                  <a:t> matrix multiplication for simulate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(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2800"/>
                  <a:t>: number of qubit).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blipFill>
                <a:blip r:embed="rId30"/>
                <a:stretch>
                  <a:fillRect l="-1300" t="-3106" b="-745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4FA4E1AF-70AF-C590-FD18-189A3C8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0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BD6-72AD-CEA3-0620-27156745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For any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/>
                  <a:t>, there are a duplication: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Furthermore: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We already know: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VN" i="1"/>
              </a:p>
              <a:p>
                <a:pPr marL="0" indent="0">
                  <a:buNone/>
                </a:pP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/>
              <p:nvPr/>
            </p:nvSpPr>
            <p:spPr>
              <a:xfrm>
                <a:off x="9234056" y="597532"/>
                <a:ext cx="2798618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/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V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2400" i="1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056" y="597532"/>
                <a:ext cx="2798618" cy="860748"/>
              </a:xfrm>
              <a:prstGeom prst="rect">
                <a:avLst/>
              </a:prstGeom>
              <a:blipFill>
                <a:blip r:embed="rId3"/>
                <a:stretch>
                  <a:fillRect l="-3620" t="-5882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23E67-6A68-7512-3640-8A536A5F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38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E82-CFB0-7BB7-742F-2F64422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/>
              <p:nvPr/>
            </p:nvSpPr>
            <p:spPr>
              <a:xfrm>
                <a:off x="2466214" y="2244469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2244469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/>
              <p:nvPr/>
            </p:nvSpPr>
            <p:spPr>
              <a:xfrm>
                <a:off x="2466214" y="2778834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2778834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/>
              <p:nvPr/>
            </p:nvSpPr>
            <p:spPr>
              <a:xfrm>
                <a:off x="2466214" y="3416069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3416069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DC88C7E9-7FAD-DC9C-9866-3215DCC75183}"/>
              </a:ext>
            </a:extLst>
          </p:cNvPr>
          <p:cNvSpPr/>
          <p:nvPr/>
        </p:nvSpPr>
        <p:spPr>
          <a:xfrm>
            <a:off x="2061101" y="2458599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/>
              <p:nvPr/>
            </p:nvSpPr>
            <p:spPr>
              <a:xfrm>
                <a:off x="1581080" y="2883485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80" y="2883485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F154325-3414-7111-A1AF-F2F4FA07488C}"/>
              </a:ext>
            </a:extLst>
          </p:cNvPr>
          <p:cNvSpPr/>
          <p:nvPr/>
        </p:nvSpPr>
        <p:spPr>
          <a:xfrm flipH="1">
            <a:off x="4123024" y="2991507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/>
              <p:nvPr/>
            </p:nvSpPr>
            <p:spPr>
              <a:xfrm>
                <a:off x="4301363" y="3121129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63" y="3121129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32459AE-B2E7-5DC7-CF86-9025286EF99D}"/>
              </a:ext>
            </a:extLst>
          </p:cNvPr>
          <p:cNvSpPr/>
          <p:nvPr/>
        </p:nvSpPr>
        <p:spPr>
          <a:xfrm>
            <a:off x="3986010" y="2027369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/>
              <p:nvPr/>
            </p:nvSpPr>
            <p:spPr>
              <a:xfrm>
                <a:off x="4316535" y="1848465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1848465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/>
              <p:nvPr/>
            </p:nvSpPr>
            <p:spPr>
              <a:xfrm>
                <a:off x="4316535" y="2218097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2218097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/>
              <p:nvPr/>
            </p:nvSpPr>
            <p:spPr>
              <a:xfrm>
                <a:off x="4316535" y="2672732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2672732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03A11740-BE59-A9B2-44C6-C04558886353}"/>
              </a:ext>
            </a:extLst>
          </p:cNvPr>
          <p:cNvSpPr/>
          <p:nvPr/>
        </p:nvSpPr>
        <p:spPr>
          <a:xfrm flipH="1">
            <a:off x="5614747" y="2404092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/>
              <p:nvPr/>
            </p:nvSpPr>
            <p:spPr>
              <a:xfrm>
                <a:off x="5727018" y="2413671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18" y="2413671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l="-71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/>
              <p:nvPr/>
            </p:nvSpPr>
            <p:spPr>
              <a:xfrm>
                <a:off x="5931267" y="1503865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1503865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/>
              <p:nvPr/>
            </p:nvSpPr>
            <p:spPr>
              <a:xfrm>
                <a:off x="5931267" y="1762941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1762941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/>
              <p:nvPr/>
            </p:nvSpPr>
            <p:spPr>
              <a:xfrm>
                <a:off x="5931267" y="2133867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2133867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587A4AA0-C38E-F5C0-2913-3CA406F846F2}"/>
              </a:ext>
            </a:extLst>
          </p:cNvPr>
          <p:cNvSpPr/>
          <p:nvPr/>
        </p:nvSpPr>
        <p:spPr>
          <a:xfrm>
            <a:off x="5749679" y="1618332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/>
              <p:nvPr/>
            </p:nvSpPr>
            <p:spPr>
              <a:xfrm>
                <a:off x="5572924" y="1773981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24" y="1773981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/>
              <p:nvPr/>
            </p:nvSpPr>
            <p:spPr>
              <a:xfrm>
                <a:off x="3120337" y="312460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37" y="3124600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/>
              <p:nvPr/>
            </p:nvSpPr>
            <p:spPr>
              <a:xfrm>
                <a:off x="4854930" y="241536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30" y="2415369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/>
              <p:nvPr/>
            </p:nvSpPr>
            <p:spPr>
              <a:xfrm>
                <a:off x="6603822" y="1866224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22" y="1866224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ket 24">
            <a:extLst>
              <a:ext uri="{FF2B5EF4-FFF2-40B4-BE49-F238E27FC236}">
                <a16:creationId xmlns:a16="http://schemas.microsoft.com/office/drawing/2014/main" id="{FBDA8AAB-86B6-F54D-F68B-7EC1EA83B2FA}"/>
              </a:ext>
            </a:extLst>
          </p:cNvPr>
          <p:cNvSpPr/>
          <p:nvPr/>
        </p:nvSpPr>
        <p:spPr>
          <a:xfrm>
            <a:off x="7562865" y="1848465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/>
              <p:nvPr/>
            </p:nvSpPr>
            <p:spPr>
              <a:xfrm>
                <a:off x="7640464" y="2623484"/>
                <a:ext cx="809135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464" y="2623484"/>
                <a:ext cx="809135" cy="436017"/>
              </a:xfrm>
              <a:prstGeom prst="rect">
                <a:avLst/>
              </a:prstGeom>
              <a:blipFill>
                <a:blip r:embed="rId18"/>
                <a:stretch>
                  <a:fillRect l="-1538" r="-47692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ket 26">
            <a:extLst>
              <a:ext uri="{FF2B5EF4-FFF2-40B4-BE49-F238E27FC236}">
                <a16:creationId xmlns:a16="http://schemas.microsoft.com/office/drawing/2014/main" id="{572A19A9-5543-AA4D-F8BD-FDEB9C145765}"/>
              </a:ext>
            </a:extLst>
          </p:cNvPr>
          <p:cNvSpPr/>
          <p:nvPr/>
        </p:nvSpPr>
        <p:spPr>
          <a:xfrm>
            <a:off x="7562865" y="150386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/>
              <p:nvPr/>
            </p:nvSpPr>
            <p:spPr>
              <a:xfrm>
                <a:off x="7651048" y="1439775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48" y="1439775"/>
                <a:ext cx="658368" cy="369332"/>
              </a:xfrm>
              <a:prstGeom prst="rect">
                <a:avLst/>
              </a:prstGeom>
              <a:blipFill>
                <a:blip r:embed="rId19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E1B26E-E70A-B59B-C696-01D6254FC308}"/>
              </a:ext>
            </a:extLst>
          </p:cNvPr>
          <p:cNvCxnSpPr>
            <a:cxnSpLocks/>
          </p:cNvCxnSpPr>
          <p:nvPr/>
        </p:nvCxnSpPr>
        <p:spPr>
          <a:xfrm flipV="1">
            <a:off x="1477597" y="1461201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46009-8225-31A2-75A9-271F148F6C2D}"/>
              </a:ext>
            </a:extLst>
          </p:cNvPr>
          <p:cNvSpPr txBox="1"/>
          <p:nvPr/>
        </p:nvSpPr>
        <p:spPr>
          <a:xfrm rot="16200000">
            <a:off x="877792" y="246992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85F9BC-FF6A-BB56-0157-48137E4B0ABF}"/>
              </a:ext>
            </a:extLst>
          </p:cNvPr>
          <p:cNvCxnSpPr>
            <a:cxnSpLocks/>
          </p:cNvCxnSpPr>
          <p:nvPr/>
        </p:nvCxnSpPr>
        <p:spPr>
          <a:xfrm flipV="1">
            <a:off x="1454846" y="4128046"/>
            <a:ext cx="0" cy="236482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/>
              <p:nvPr/>
            </p:nvSpPr>
            <p:spPr>
              <a:xfrm>
                <a:off x="1718062" y="4785346"/>
                <a:ext cx="196903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2" y="4785346"/>
                <a:ext cx="1969038" cy="428263"/>
              </a:xfrm>
              <a:prstGeom prst="rect">
                <a:avLst/>
              </a:prstGeom>
              <a:blipFill>
                <a:blip r:embed="rId2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/>
              <p:nvPr/>
            </p:nvSpPr>
            <p:spPr>
              <a:xfrm>
                <a:off x="1718061" y="5319711"/>
                <a:ext cx="196278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1" y="5319711"/>
                <a:ext cx="1962789" cy="428263"/>
              </a:xfrm>
              <a:prstGeom prst="rect">
                <a:avLst/>
              </a:prstGeom>
              <a:blipFill>
                <a:blip r:embed="rId2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/>
              <p:nvPr/>
            </p:nvSpPr>
            <p:spPr>
              <a:xfrm>
                <a:off x="1718061" y="5956946"/>
                <a:ext cx="197512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1" y="5956946"/>
                <a:ext cx="1975123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22C31548-B743-13AE-A44B-DB792BE2610C}"/>
              </a:ext>
            </a:extLst>
          </p:cNvPr>
          <p:cNvSpPr/>
          <p:nvPr/>
        </p:nvSpPr>
        <p:spPr>
          <a:xfrm flipH="1">
            <a:off x="3820912" y="5532384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/>
              <p:nvPr/>
            </p:nvSpPr>
            <p:spPr>
              <a:xfrm>
                <a:off x="3999251" y="5662006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51" y="5662006"/>
                <a:ext cx="3173319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>
            <a:extLst>
              <a:ext uri="{FF2B5EF4-FFF2-40B4-BE49-F238E27FC236}">
                <a16:creationId xmlns:a16="http://schemas.microsoft.com/office/drawing/2014/main" id="{1663F520-701F-0837-ABE0-E5DC72F8AE96}"/>
              </a:ext>
            </a:extLst>
          </p:cNvPr>
          <p:cNvSpPr/>
          <p:nvPr/>
        </p:nvSpPr>
        <p:spPr>
          <a:xfrm>
            <a:off x="3683898" y="4568246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/>
              <p:nvPr/>
            </p:nvSpPr>
            <p:spPr>
              <a:xfrm>
                <a:off x="4014423" y="4389342"/>
                <a:ext cx="1509103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4389342"/>
                <a:ext cx="1509103" cy="316455"/>
              </a:xfrm>
              <a:prstGeom prst="rect">
                <a:avLst/>
              </a:prstGeom>
              <a:blipFill>
                <a:blip r:embed="rId24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/>
              <p:nvPr/>
            </p:nvSpPr>
            <p:spPr>
              <a:xfrm>
                <a:off x="4014423" y="4758974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4758974"/>
                <a:ext cx="1739372" cy="316455"/>
              </a:xfrm>
              <a:prstGeom prst="rect">
                <a:avLst/>
              </a:prstGeom>
              <a:blipFill>
                <a:blip r:embed="rId25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/>
              <p:nvPr/>
            </p:nvSpPr>
            <p:spPr>
              <a:xfrm>
                <a:off x="4014423" y="5213609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5213609"/>
                <a:ext cx="1739372" cy="316455"/>
              </a:xfrm>
              <a:prstGeom prst="rect">
                <a:avLst/>
              </a:prstGeom>
              <a:blipFill>
                <a:blip r:embed="rId26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145A2A12-2CD3-BC8C-795C-66FF9E9F9C3B}"/>
              </a:ext>
            </a:extLst>
          </p:cNvPr>
          <p:cNvSpPr/>
          <p:nvPr/>
        </p:nvSpPr>
        <p:spPr>
          <a:xfrm flipH="1">
            <a:off x="5805086" y="4944969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/>
              <p:nvPr/>
            </p:nvSpPr>
            <p:spPr>
              <a:xfrm>
                <a:off x="5938843" y="4954548"/>
                <a:ext cx="997204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43" y="4954548"/>
                <a:ext cx="997204" cy="428263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/>
              <p:nvPr/>
            </p:nvSpPr>
            <p:spPr>
              <a:xfrm>
                <a:off x="6110454" y="4044742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044742"/>
                <a:ext cx="1202963" cy="221204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/>
              <p:nvPr/>
            </p:nvSpPr>
            <p:spPr>
              <a:xfrm>
                <a:off x="6110454" y="4303818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303818"/>
                <a:ext cx="1202963" cy="221204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/>
              <p:nvPr/>
            </p:nvSpPr>
            <p:spPr>
              <a:xfrm>
                <a:off x="6110454" y="4674744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674744"/>
                <a:ext cx="1202963" cy="221204"/>
              </a:xfrm>
              <a:prstGeom prst="rect">
                <a:avLst/>
              </a:prstGeom>
              <a:blipFill>
                <a:blip r:embed="rId30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190595F7-2E0A-6B01-4A8F-017D38B297BB}"/>
              </a:ext>
            </a:extLst>
          </p:cNvPr>
          <p:cNvSpPr/>
          <p:nvPr/>
        </p:nvSpPr>
        <p:spPr>
          <a:xfrm>
            <a:off x="5928866" y="4159209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/>
              <p:nvPr/>
            </p:nvSpPr>
            <p:spPr>
              <a:xfrm>
                <a:off x="5652523" y="4325227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523" y="4325227"/>
                <a:ext cx="171521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/>
              <p:nvPr/>
            </p:nvSpPr>
            <p:spPr>
              <a:xfrm>
                <a:off x="2372185" y="5665477"/>
                <a:ext cx="680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85" y="5665477"/>
                <a:ext cx="680384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/>
              <p:nvPr/>
            </p:nvSpPr>
            <p:spPr>
              <a:xfrm>
                <a:off x="4552818" y="4956246"/>
                <a:ext cx="689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18" y="4956246"/>
                <a:ext cx="68985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/>
              <p:nvPr/>
            </p:nvSpPr>
            <p:spPr>
              <a:xfrm>
                <a:off x="6582593" y="440710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93" y="4407101"/>
                <a:ext cx="21961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Bracket 50">
            <a:extLst>
              <a:ext uri="{FF2B5EF4-FFF2-40B4-BE49-F238E27FC236}">
                <a16:creationId xmlns:a16="http://schemas.microsoft.com/office/drawing/2014/main" id="{3AE1A524-4E3C-5CFB-C795-2B6999F7D3A8}"/>
              </a:ext>
            </a:extLst>
          </p:cNvPr>
          <p:cNvSpPr/>
          <p:nvPr/>
        </p:nvSpPr>
        <p:spPr>
          <a:xfrm>
            <a:off x="7379799" y="4376936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/>
              <p:nvPr/>
            </p:nvSpPr>
            <p:spPr>
              <a:xfrm>
                <a:off x="7457398" y="5198847"/>
                <a:ext cx="1700760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98" y="5198847"/>
                <a:ext cx="1700760" cy="436017"/>
              </a:xfrm>
              <a:prstGeom prst="rect">
                <a:avLst/>
              </a:prstGeom>
              <a:blipFill>
                <a:blip r:embed="rId35"/>
                <a:stretch>
                  <a:fillRect l="-1493" r="-2985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ket 52">
            <a:extLst>
              <a:ext uri="{FF2B5EF4-FFF2-40B4-BE49-F238E27FC236}">
                <a16:creationId xmlns:a16="http://schemas.microsoft.com/office/drawing/2014/main" id="{4FE265CB-02BE-80AA-A1F9-23202555FB73}"/>
              </a:ext>
            </a:extLst>
          </p:cNvPr>
          <p:cNvSpPr/>
          <p:nvPr/>
        </p:nvSpPr>
        <p:spPr>
          <a:xfrm>
            <a:off x="7391657" y="405612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/>
              <p:nvPr/>
            </p:nvSpPr>
            <p:spPr>
              <a:xfrm>
                <a:off x="7490234" y="3992032"/>
                <a:ext cx="8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234" y="3992032"/>
                <a:ext cx="899889" cy="369332"/>
              </a:xfrm>
              <a:prstGeom prst="rect">
                <a:avLst/>
              </a:prstGeom>
              <a:blipFill>
                <a:blip r:embed="rId36"/>
                <a:stretch>
                  <a:fillRect l="-1389" r="-138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CA66DD-A97E-D023-0592-57C7B5357FC7}"/>
              </a:ext>
            </a:extLst>
          </p:cNvPr>
          <p:cNvCxnSpPr>
            <a:cxnSpLocks/>
          </p:cNvCxnSpPr>
          <p:nvPr/>
        </p:nvCxnSpPr>
        <p:spPr>
          <a:xfrm>
            <a:off x="1477597" y="3957639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E192A3-4892-94B7-1491-8CE451A323A1}"/>
              </a:ext>
            </a:extLst>
          </p:cNvPr>
          <p:cNvCxnSpPr>
            <a:cxnSpLocks/>
          </p:cNvCxnSpPr>
          <p:nvPr/>
        </p:nvCxnSpPr>
        <p:spPr>
          <a:xfrm>
            <a:off x="1438886" y="6492875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1B3608-B627-5B96-2842-3733439BA4EE}"/>
              </a:ext>
            </a:extLst>
          </p:cNvPr>
          <p:cNvSpPr txBox="1"/>
          <p:nvPr/>
        </p:nvSpPr>
        <p:spPr>
          <a:xfrm rot="16200000">
            <a:off x="849086" y="512026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CA9D88-DC4B-F2B8-F3E7-73540161635F}"/>
              </a:ext>
            </a:extLst>
          </p:cNvPr>
          <p:cNvSpPr txBox="1"/>
          <p:nvPr/>
        </p:nvSpPr>
        <p:spPr>
          <a:xfrm>
            <a:off x="705826" y="2447271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B26AA3-38A7-15F9-6AF0-89BF4AD98F2C}"/>
              </a:ext>
            </a:extLst>
          </p:cNvPr>
          <p:cNvSpPr txBox="1"/>
          <p:nvPr/>
        </p:nvSpPr>
        <p:spPr>
          <a:xfrm>
            <a:off x="747696" y="5143177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79A146-1346-AF4A-353A-65F307CBB2C5}"/>
              </a:ext>
            </a:extLst>
          </p:cNvPr>
          <p:cNvSpPr txBox="1"/>
          <p:nvPr/>
        </p:nvSpPr>
        <p:spPr>
          <a:xfrm>
            <a:off x="9388543" y="2154760"/>
            <a:ext cx="249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matrix multiplication-based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AF23CF-60BD-2D5B-A0BD-E983967A7CF8}"/>
              </a:ext>
            </a:extLst>
          </p:cNvPr>
          <p:cNvSpPr txBox="1"/>
          <p:nvPr/>
        </p:nvSpPr>
        <p:spPr>
          <a:xfrm>
            <a:off x="9409325" y="4635345"/>
            <a:ext cx="249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state evolution-based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A12CBD1F-3B2F-1FB5-0CA2-1833244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58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8CBA-5FB6-F240-29BF-DF1E8F5C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scheme: Look up table (LUT)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BEC8022-D08E-C326-5A12-B1648C05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380510" cy="264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73A86-6E94-3839-2EC8-1E66BDC425B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/>
              <p:nvPr/>
            </p:nvSpPr>
            <p:spPr>
              <a:xfrm>
                <a:off x="838199" y="4433022"/>
                <a:ext cx="9857509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fill this LUT, only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vi-VN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matrix multiplication</a:t>
                </a:r>
                <a:endParaRPr lang="en-VN" sz="2800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33022"/>
                <a:ext cx="9857509" cy="731932"/>
              </a:xfrm>
              <a:prstGeom prst="rect">
                <a:avLst/>
              </a:prstGeom>
              <a:blipFill>
                <a:blip r:embed="rId3"/>
                <a:stretch>
                  <a:fillRect l="-1157" t="-72881" r="-900" b="-1254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/>
              <p:nvPr/>
            </p:nvSpPr>
            <p:spPr>
              <a:xfrm>
                <a:off x="838199" y="5164954"/>
                <a:ext cx="11561619" cy="1376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achive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 i="1"/>
                  <a:t>, </a:t>
                </a:r>
              </a:p>
              <a:p>
                <a:r>
                  <a:rPr lang="en-VN" sz="2800"/>
                  <a:t>this method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800" b="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VN" sz="2800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64954"/>
                <a:ext cx="11561619" cy="1376787"/>
              </a:xfrm>
              <a:prstGeom prst="rect">
                <a:avLst/>
              </a:prstGeom>
              <a:blipFill>
                <a:blip r:embed="rId4"/>
                <a:stretch>
                  <a:fillRect l="-987" b="-545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BF06-AE64-4DAB-D4EC-98B7350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85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0DCE-2457-2885-CC5A-041B55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Experiments and results</a:t>
            </a:r>
          </a:p>
        </p:txBody>
      </p:sp>
      <p:pic>
        <p:nvPicPr>
          <p:cNvPr id="5" name="Content Placeholder 4" descr="A graph of multicolored lines&#10;&#10;Description automatically generated">
            <a:extLst>
              <a:ext uri="{FF2B5EF4-FFF2-40B4-BE49-F238E27FC236}">
                <a16:creationId xmlns:a16="http://schemas.microsoft.com/office/drawing/2014/main" id="{7AF7F247-C874-5A55-C6CB-7EB9D5A5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1" y="1690688"/>
            <a:ext cx="11077509" cy="322767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504-F48A-4DDE-63C2-A087510D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9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239D8-6392-BA04-CFFA-DDA1F0880DF2}"/>
              </a:ext>
            </a:extLst>
          </p:cNvPr>
          <p:cNvCxnSpPr>
            <a:cxnSpLocks/>
          </p:cNvCxnSpPr>
          <p:nvPr/>
        </p:nvCxnSpPr>
        <p:spPr>
          <a:xfrm>
            <a:off x="5902039" y="2436463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7891D3-11A4-7C8C-BBE8-0922F3BDA9A2}"/>
              </a:ext>
            </a:extLst>
          </p:cNvPr>
          <p:cNvCxnSpPr>
            <a:cxnSpLocks/>
          </p:cNvCxnSpPr>
          <p:nvPr/>
        </p:nvCxnSpPr>
        <p:spPr>
          <a:xfrm>
            <a:off x="5902039" y="2895005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/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5482D2-B805-AD59-D301-582A3094C2DC}"/>
              </a:ext>
            </a:extLst>
          </p:cNvPr>
          <p:cNvCxnSpPr>
            <a:cxnSpLocks/>
          </p:cNvCxnSpPr>
          <p:nvPr/>
        </p:nvCxnSpPr>
        <p:spPr>
          <a:xfrm>
            <a:off x="857053" y="1952211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/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/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5AD5B-3303-F23B-644C-50F42077DA20}"/>
              </a:ext>
            </a:extLst>
          </p:cNvPr>
          <p:cNvCxnSpPr>
            <a:cxnSpLocks/>
          </p:cNvCxnSpPr>
          <p:nvPr/>
        </p:nvCxnSpPr>
        <p:spPr>
          <a:xfrm>
            <a:off x="857054" y="2436463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/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blipFill>
                <a:blip r:embed="rId4"/>
                <a:stretch>
                  <a:fillRect l="-1212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/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F003-DFDA-038A-A7B8-4EDCB80427CF}"/>
              </a:ext>
            </a:extLst>
          </p:cNvPr>
          <p:cNvCxnSpPr>
            <a:cxnSpLocks/>
          </p:cNvCxnSpPr>
          <p:nvPr/>
        </p:nvCxnSpPr>
        <p:spPr>
          <a:xfrm>
            <a:off x="872404" y="2895005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/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/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blipFill>
                <a:blip r:embed="rId7"/>
                <a:stretch>
                  <a:fillRect l="-9677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3E02D53-3DC9-972D-3AF7-92948951858D}"/>
              </a:ext>
            </a:extLst>
          </p:cNvPr>
          <p:cNvSpPr/>
          <p:nvPr/>
        </p:nvSpPr>
        <p:spPr>
          <a:xfrm>
            <a:off x="343663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EDB9-04AA-AE4F-571F-29D41BAEC4C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52584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D8C18-A61A-E3C9-088D-B3DCD0E16046}"/>
              </a:ext>
            </a:extLst>
          </p:cNvPr>
          <p:cNvCxnSpPr>
            <a:cxnSpLocks/>
          </p:cNvCxnSpPr>
          <p:nvPr/>
        </p:nvCxnSpPr>
        <p:spPr>
          <a:xfrm flipH="1" flipV="1">
            <a:off x="337970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679D-FFFA-F103-4BB7-324133E37D5C}"/>
              </a:ext>
            </a:extLst>
          </p:cNvPr>
          <p:cNvCxnSpPr>
            <a:cxnSpLocks/>
          </p:cNvCxnSpPr>
          <p:nvPr/>
        </p:nvCxnSpPr>
        <p:spPr>
          <a:xfrm flipH="1">
            <a:off x="337760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/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/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blipFill>
                <a:blip r:embed="rId9"/>
                <a:stretch>
                  <a:fillRect l="-5714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/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6BA4C-78CF-C28B-3A49-FEA9EA948360}"/>
              </a:ext>
            </a:extLst>
          </p:cNvPr>
          <p:cNvCxnSpPr>
            <a:cxnSpLocks/>
          </p:cNvCxnSpPr>
          <p:nvPr/>
        </p:nvCxnSpPr>
        <p:spPr>
          <a:xfrm flipV="1">
            <a:off x="1242466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61AB8-BF91-6761-CE9D-352AF6BBD7AB}"/>
              </a:ext>
            </a:extLst>
          </p:cNvPr>
          <p:cNvCxnSpPr>
            <a:cxnSpLocks/>
          </p:cNvCxnSpPr>
          <p:nvPr/>
        </p:nvCxnSpPr>
        <p:spPr>
          <a:xfrm flipV="1">
            <a:off x="3861895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89DB8E4-E800-FDEE-34FC-E252F98969C6}"/>
              </a:ext>
            </a:extLst>
          </p:cNvPr>
          <p:cNvSpPr/>
          <p:nvPr/>
        </p:nvSpPr>
        <p:spPr>
          <a:xfrm>
            <a:off x="6387587" y="232897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368EF-289E-ADF4-9B42-33EDA21E92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476797" y="1952211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D0D2F1-7E20-9D99-49E8-482375AEA902}"/>
              </a:ext>
            </a:extLst>
          </p:cNvPr>
          <p:cNvCxnSpPr>
            <a:cxnSpLocks/>
          </p:cNvCxnSpPr>
          <p:nvPr/>
        </p:nvCxnSpPr>
        <p:spPr>
          <a:xfrm flipH="1" flipV="1">
            <a:off x="6323607" y="1803122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1F89EA-1358-A407-4423-8CEFF5A19834}"/>
              </a:ext>
            </a:extLst>
          </p:cNvPr>
          <p:cNvCxnSpPr>
            <a:cxnSpLocks/>
          </p:cNvCxnSpPr>
          <p:nvPr/>
        </p:nvCxnSpPr>
        <p:spPr>
          <a:xfrm flipH="1">
            <a:off x="6321508" y="1825755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815F3-FCF5-992B-2344-FACCBB09A082}"/>
              </a:ext>
            </a:extLst>
          </p:cNvPr>
          <p:cNvCxnSpPr>
            <a:cxnSpLocks/>
          </p:cNvCxnSpPr>
          <p:nvPr/>
        </p:nvCxnSpPr>
        <p:spPr>
          <a:xfrm flipV="1">
            <a:off x="6154725" y="1705593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097AF1C-EC3C-6A39-84BC-6C369200A782}"/>
              </a:ext>
            </a:extLst>
          </p:cNvPr>
          <p:cNvSpPr/>
          <p:nvPr/>
        </p:nvSpPr>
        <p:spPr>
          <a:xfrm rot="5400000" flipH="1">
            <a:off x="2462907" y="2158918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4F6B620-4C6B-0FA7-B14E-7E186834007A}"/>
              </a:ext>
            </a:extLst>
          </p:cNvPr>
          <p:cNvSpPr/>
          <p:nvPr/>
        </p:nvSpPr>
        <p:spPr>
          <a:xfrm rot="5400000" flipH="1">
            <a:off x="4489274" y="2758954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4469418-979E-AF78-74F6-59E045515885}"/>
              </a:ext>
            </a:extLst>
          </p:cNvPr>
          <p:cNvSpPr/>
          <p:nvPr/>
        </p:nvSpPr>
        <p:spPr>
          <a:xfrm rot="5400000" flipH="1">
            <a:off x="7215484" y="2297641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/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/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/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0606C9-F4BC-FB0E-8FA3-AEF65D1A8A51}"/>
              </a:ext>
            </a:extLst>
          </p:cNvPr>
          <p:cNvSpPr/>
          <p:nvPr/>
        </p:nvSpPr>
        <p:spPr>
          <a:xfrm>
            <a:off x="1029613" y="1614312"/>
            <a:ext cx="7912662" cy="265902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CB8A4A-01BB-F243-5CF2-E377066E8AD5}"/>
              </a:ext>
            </a:extLst>
          </p:cNvPr>
          <p:cNvSpPr/>
          <p:nvPr/>
        </p:nvSpPr>
        <p:spPr>
          <a:xfrm rot="5400000">
            <a:off x="7820568" y="2301378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/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/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blipFill>
                <a:blip r:embed="rId15"/>
                <a:stretch>
                  <a:fillRect r="-442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/>
              <p:nvPr/>
            </p:nvSpPr>
            <p:spPr>
              <a:xfrm>
                <a:off x="9764933" y="2706065"/>
                <a:ext cx="199116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933" y="2706065"/>
                <a:ext cx="1991165" cy="428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EAD5F-5F8C-D307-2423-DC25C61B9C66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10758461" y="2534136"/>
            <a:ext cx="2055" cy="17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562E4BD-9A18-C203-3E6B-6EA3B734873F}"/>
              </a:ext>
            </a:extLst>
          </p:cNvPr>
          <p:cNvCxnSpPr>
            <a:cxnSpLocks/>
            <a:stCxn id="68" idx="2"/>
            <a:endCxn id="60" idx="3"/>
          </p:cNvCxnSpPr>
          <p:nvPr/>
        </p:nvCxnSpPr>
        <p:spPr>
          <a:xfrm rot="5400000">
            <a:off x="7770161" y="1070903"/>
            <a:ext cx="322332" cy="5654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/>
              <p:nvPr/>
            </p:nvSpPr>
            <p:spPr>
              <a:xfrm>
                <a:off x="9046983" y="3308607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83" y="3308607"/>
                <a:ext cx="3422954" cy="428263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7B3D8F-1D4D-88D2-576E-D6F7046B2769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10758460" y="3134328"/>
            <a:ext cx="2056" cy="17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/>
              <p:nvPr/>
            </p:nvSpPr>
            <p:spPr>
              <a:xfrm>
                <a:off x="10828403" y="3730383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403" y="3730383"/>
                <a:ext cx="1751529" cy="369332"/>
              </a:xfrm>
              <a:prstGeom prst="rect">
                <a:avLst/>
              </a:prstGeom>
              <a:blipFill>
                <a:blip r:embed="rId18"/>
                <a:stretch>
                  <a:fillRect l="-2878" t="-6452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0D8254-F7D6-6A6A-8763-946A49A8FE5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865080" y="2320005"/>
            <a:ext cx="465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/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blipFill>
                <a:blip r:embed="rId19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/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1612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673E775E-355A-4CD8-255B-C966941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9</a:t>
            </a:fld>
            <a:endParaRPr lang="en-V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BE0273-EB32-EF8A-93E1-C5D7C60FCFC0}"/>
              </a:ext>
            </a:extLst>
          </p:cNvPr>
          <p:cNvSpPr/>
          <p:nvPr/>
        </p:nvSpPr>
        <p:spPr>
          <a:xfrm>
            <a:off x="266292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6B68E-8838-613B-F575-E3EE17AB4EC2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275213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0DCF7-BF74-E5BB-090E-9317C755A42D}"/>
              </a:ext>
            </a:extLst>
          </p:cNvPr>
          <p:cNvCxnSpPr>
            <a:cxnSpLocks/>
          </p:cNvCxnSpPr>
          <p:nvPr/>
        </p:nvCxnSpPr>
        <p:spPr>
          <a:xfrm flipH="1" flipV="1">
            <a:off x="260599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2288CF-09A1-A299-036F-D300CB678AC7}"/>
              </a:ext>
            </a:extLst>
          </p:cNvPr>
          <p:cNvCxnSpPr>
            <a:cxnSpLocks/>
          </p:cNvCxnSpPr>
          <p:nvPr/>
        </p:nvCxnSpPr>
        <p:spPr>
          <a:xfrm flipH="1">
            <a:off x="260389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2FCE68-29C6-41BC-0B7D-564BD7B3AF2F}"/>
              </a:ext>
            </a:extLst>
          </p:cNvPr>
          <p:cNvCxnSpPr>
            <a:cxnSpLocks/>
          </p:cNvCxnSpPr>
          <p:nvPr/>
        </p:nvCxnSpPr>
        <p:spPr>
          <a:xfrm>
            <a:off x="5902039" y="1952211"/>
            <a:ext cx="23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/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blipFill>
                <a:blip r:embed="rId21"/>
                <a:stretch>
                  <a:fillRect l="-46667" r="-40000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54F4BA-F969-72EA-CAFA-FF1075A881A9}"/>
              </a:ext>
            </a:extLst>
          </p:cNvPr>
          <p:cNvCxnSpPr>
            <a:cxnSpLocks/>
          </p:cNvCxnSpPr>
          <p:nvPr/>
        </p:nvCxnSpPr>
        <p:spPr>
          <a:xfrm flipV="1">
            <a:off x="5289388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D2E36D90-2C7C-0A12-F952-F6F0168C7FE3}"/>
              </a:ext>
            </a:extLst>
          </p:cNvPr>
          <p:cNvSpPr/>
          <p:nvPr/>
        </p:nvSpPr>
        <p:spPr>
          <a:xfrm rot="5400000" flipH="1">
            <a:off x="4667123" y="339208"/>
            <a:ext cx="128537" cy="6968563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5CD59-CF9D-1908-44D7-4C539D0CC40E}"/>
              </a:ext>
            </a:extLst>
          </p:cNvPr>
          <p:cNvSpPr/>
          <p:nvPr/>
        </p:nvSpPr>
        <p:spPr>
          <a:xfrm>
            <a:off x="9109056" y="2037301"/>
            <a:ext cx="3420697" cy="2228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0803B1-B3C7-4E3B-939C-1C12FF7C2B2E}"/>
                  </a:ext>
                </a:extLst>
              </p:cNvPr>
              <p:cNvSpPr txBox="1"/>
              <p:nvPr/>
            </p:nvSpPr>
            <p:spPr>
              <a:xfrm>
                <a:off x="10805674" y="1562856"/>
                <a:ext cx="8256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0803B1-B3C7-4E3B-939C-1C12FF7C2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674" y="1562856"/>
                <a:ext cx="825660" cy="376770"/>
              </a:xfrm>
              <a:prstGeom prst="rect">
                <a:avLst/>
              </a:prstGeom>
              <a:blipFill>
                <a:blip r:embed="rId2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AA7B6-3350-2269-DCF1-0AFC62DF64D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1218504" y="1939626"/>
            <a:ext cx="0" cy="16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7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32851</TotalTime>
  <Words>958</Words>
  <Application>Microsoft Macintosh PowerPoint</Application>
  <PresentationFormat>Widescreen</PresentationFormat>
  <Paragraphs>280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An efficient scheme for computing quantum gradient ∇_θ C(θ) </vt:lpstr>
      <vt:lpstr>1. Parameterized quantum circuit (PQC) as learning model</vt:lpstr>
      <vt:lpstr>2. Quantum gradient</vt:lpstr>
      <vt:lpstr>3. Computing ∇_θ C(θ)  consume too much resources!</vt:lpstr>
      <vt:lpstr>4. New scheme</vt:lpstr>
      <vt:lpstr>4. New scheme</vt:lpstr>
      <vt:lpstr>4. New scheme: Look up table (LUT)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12</cp:revision>
  <dcterms:created xsi:type="dcterms:W3CDTF">2024-05-27T00:56:01Z</dcterms:created>
  <dcterms:modified xsi:type="dcterms:W3CDTF">2024-07-10T01:57:00Z</dcterms:modified>
</cp:coreProperties>
</file>