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9" r:id="rId2"/>
    <p:sldId id="270" r:id="rId3"/>
    <p:sldId id="271" r:id="rId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/>
    <p:restoredTop sz="95970"/>
  </p:normalViewPr>
  <p:slideViewPr>
    <p:cSldViewPr snapToGrid="0">
      <p:cViewPr>
        <p:scale>
          <a:sx n="188" d="100"/>
          <a:sy n="188" d="100"/>
        </p:scale>
        <p:origin x="-1744" y="-3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DC7A1-BCF8-BB44-960D-FA8DD82E5CAA}" type="datetimeFigureOut">
              <a:t>26/1/25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E41D8-2946-C946-BC55-71FAE99D07A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279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8A36-375A-7378-4200-BF9018790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58829-2DF9-7748-DBE8-31F667D75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1701-772C-1FAB-351B-4D6AF971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26/1/25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4A81E-C2AC-17F5-3FEA-55B9CC60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B4D3-559B-2A21-581C-5F5562C2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561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6615-CEBF-5A8E-C77F-A4829F03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85640-796D-25D1-C56F-681CCADA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C0EA-5184-D94F-A21E-85B2D70A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26/1/25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26021-E3F5-AD8C-E7FB-8AFEF877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C756-86B7-70FE-2101-0B27237B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921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8D425-FE76-C15A-C6F8-2D0972CAB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98C2D-0830-EFD7-CCCD-B8F40B8BF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A6AC-4C41-59B3-B751-E35415B4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26/1/25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97EFF-601A-6DB1-595F-9FF430E0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01B98-70E3-2D26-4648-8809BE89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7206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B9D5-4F94-16F3-73B8-E7DF15AB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9881-ED00-1E80-1573-134C1302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347F-8974-6684-872C-26FCC3B9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26/1/25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435E-96C4-9882-440F-8231FBA8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35FF7-0625-449D-6FF7-711136D1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6888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0ED4-F8D6-B1B0-51D0-09B860B4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AFBAB-789A-2963-E8DD-3EEA3F729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F5A9-95D0-3990-93FF-D5109851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26/1/25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283CA-9735-DFAA-8362-B744E0C7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2886-AB32-6EAF-4732-340477C2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4669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2D90-4473-E922-7FAB-CDF2AD58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A6D8-CA0F-FE7C-DE6D-478A41CB3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2A6AD-10C0-7C61-C84C-5D39C1ADB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C6023-9D2A-4809-C088-2C1A0025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26/1/25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D941-A9FF-091A-40F0-F101BB3A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2FD76-D887-07BB-B170-901D92A4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962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5C78-9552-AE3F-720D-D8C1B2B3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E0B08-544B-601F-4840-183D53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48B6F-1C0E-9E14-9B75-02891E760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CCA8A-FB63-9F9E-CA37-C0772EA7C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A858C-1D5C-58A2-C613-D5023656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17159-F9F3-0D7F-C36B-0042ACF2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26/1/25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8BF2F-1C11-11AF-8EBD-6430FBFA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CDF10-B0FC-66C0-02ED-37198373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5926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7AA8-FA81-9E7F-5904-213DD6A1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37075-DE7B-1106-6D83-A96F438A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26/1/25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891D8-05DF-A30B-1A0A-B6640616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F83BC-D170-5FDC-461E-AA183093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246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180D2-B8B9-6DEA-EE04-23F3293A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26/1/25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73E70-3344-328E-D004-745671F3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18DC3-2790-D38B-9D32-23F34DE3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006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6E08-C79B-E257-56B5-F0276C38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9266-548D-EFB7-28B8-B7E43DFA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F3D60-7639-4362-8D8F-8F3153743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ABBFE-2D82-54D3-83DB-433D6D03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26/1/25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FF0E0-58F9-4764-97BF-5D5B0478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BD935-7381-C0B7-5617-3D9E31B5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2243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2C65-F1CB-19CD-CAD7-4117BF92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5DA1B-BA48-4948-6435-305DE3E2F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D6E37-3D0C-BBA3-837B-91C39405F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0FD5-AD87-D209-1042-DB416CCB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26/1/25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42248-4E6B-D5EC-38AA-64312B92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5B776-CBBD-18DE-83C9-11F1BE62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19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6A76D-048F-B0BC-C76C-111E6A15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B9EE-7438-E534-D98F-3A1CB5E3F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5926-2601-F72F-310A-A62883699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D41A-B3D1-B44F-ADF3-E80281933F1D}" type="datetimeFigureOut">
              <a:t>26/1/25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6EF6-32D3-09F2-5D09-B0F339CF1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1F34-DA83-6CCB-58AE-14FD42A77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844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4.png"/><Relationship Id="rId26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9.png"/><Relationship Id="rId7" Type="http://schemas.openxmlformats.org/officeDocument/2006/relationships/image" Target="../media/image6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8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4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11.png"/><Relationship Id="rId28" Type="http://schemas.openxmlformats.org/officeDocument/2006/relationships/image" Target="../media/image16.png"/><Relationship Id="rId19" Type="http://schemas.openxmlformats.org/officeDocument/2006/relationships/image" Target="../media/image7.png"/><Relationship Id="rId4" Type="http://schemas.openxmlformats.org/officeDocument/2006/relationships/image" Target="../media/image3.png"/><Relationship Id="rId22" Type="http://schemas.openxmlformats.org/officeDocument/2006/relationships/image" Target="../media/image10.png"/><Relationship Id="rId27" Type="http://schemas.openxmlformats.org/officeDocument/2006/relationships/image" Target="../media/image15.png"/><Relationship Id="rId30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5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F0A6DF-E416-7012-41D4-2A02C4C98FD1}"/>
              </a:ext>
            </a:extLst>
          </p:cNvPr>
          <p:cNvSpPr/>
          <p:nvPr/>
        </p:nvSpPr>
        <p:spPr>
          <a:xfrm>
            <a:off x="1459261" y="1195368"/>
            <a:ext cx="4284000" cy="196228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445C2E3E-3EC6-FD73-3CA9-D00508034408}"/>
              </a:ext>
            </a:extLst>
          </p:cNvPr>
          <p:cNvSpPr/>
          <p:nvPr/>
        </p:nvSpPr>
        <p:spPr>
          <a:xfrm>
            <a:off x="1466945" y="923813"/>
            <a:ext cx="1633127" cy="276015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BB770-6AEF-E29C-8E16-704386E516FD}"/>
              </a:ext>
            </a:extLst>
          </p:cNvPr>
          <p:cNvSpPr txBox="1"/>
          <p:nvPr/>
        </p:nvSpPr>
        <p:spPr>
          <a:xfrm>
            <a:off x="1459261" y="923320"/>
            <a:ext cx="1291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StabilizerGenerator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BC3A9C-55C3-BEA0-D8E1-41D9245689EE}"/>
              </a:ext>
            </a:extLst>
          </p:cNvPr>
          <p:cNvSpPr/>
          <p:nvPr/>
        </p:nvSpPr>
        <p:spPr>
          <a:xfrm>
            <a:off x="1688917" y="1958009"/>
            <a:ext cx="868110" cy="360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s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calar:</a:t>
            </a:r>
          </a:p>
          <a:p>
            <a:pPr algn="ctr"/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complex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923C71-64DE-1C53-3C9F-498826A7DB8A}"/>
              </a:ext>
            </a:extLst>
          </p:cNvPr>
          <p:cNvSpPr/>
          <p:nvPr/>
        </p:nvSpPr>
        <p:spPr>
          <a:xfrm>
            <a:off x="1534835" y="1548129"/>
            <a:ext cx="3228163" cy="152860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27A4EF39-6BFB-B1D1-14DC-E41D5E29465C}"/>
              </a:ext>
            </a:extLst>
          </p:cNvPr>
          <p:cNvSpPr/>
          <p:nvPr/>
        </p:nvSpPr>
        <p:spPr>
          <a:xfrm>
            <a:off x="1539630" y="1270821"/>
            <a:ext cx="1008000" cy="27507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FA477D-605F-EE92-21C6-681929D61C16}"/>
              </a:ext>
            </a:extLst>
          </p:cNvPr>
          <p:cNvSpPr txBox="1"/>
          <p:nvPr/>
        </p:nvSpPr>
        <p:spPr>
          <a:xfrm>
            <a:off x="1534835" y="1262843"/>
            <a:ext cx="891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PauliTerm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A35B12-7EE9-72DD-4F94-768800B31AEB}"/>
              </a:ext>
            </a:extLst>
          </p:cNvPr>
          <p:cNvSpPr/>
          <p:nvPr/>
        </p:nvSpPr>
        <p:spPr>
          <a:xfrm>
            <a:off x="1610396" y="1882755"/>
            <a:ext cx="2143332" cy="9710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FD35C8BE-DFCA-5982-8893-C357E1935144}"/>
              </a:ext>
            </a:extLst>
          </p:cNvPr>
          <p:cNvSpPr/>
          <p:nvPr/>
        </p:nvSpPr>
        <p:spPr>
          <a:xfrm>
            <a:off x="1615192" y="1605900"/>
            <a:ext cx="887016" cy="277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2B1146-E51C-9BEB-42A6-A624E1594CE7}"/>
              </a:ext>
            </a:extLst>
          </p:cNvPr>
          <p:cNvSpPr txBox="1"/>
          <p:nvPr/>
        </p:nvSpPr>
        <p:spPr>
          <a:xfrm>
            <a:off x="1610397" y="1612566"/>
            <a:ext cx="89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ant" panose="02000509030000020004" pitchFamily="49" charset="0"/>
              </a:rPr>
              <a:t>PauliWord</a:t>
            </a:r>
            <a:endParaRPr lang="en-VN" sz="1000" dirty="0">
              <a:latin typeface="Courant" panose="0200050903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5FD05F-B689-F4D4-0A1B-9018F434E003}"/>
              </a:ext>
            </a:extLst>
          </p:cNvPr>
          <p:cNvSpPr/>
          <p:nvPr/>
        </p:nvSpPr>
        <p:spPr>
          <a:xfrm>
            <a:off x="1681510" y="2389065"/>
            <a:ext cx="88701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w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ord:str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83E6D1-8112-311E-5C4B-269374B1AC78}"/>
              </a:ext>
            </a:extLst>
          </p:cNvPr>
          <p:cNvSpPr/>
          <p:nvPr/>
        </p:nvSpPr>
        <p:spPr>
          <a:xfrm>
            <a:off x="2628631" y="1958010"/>
            <a:ext cx="103608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14B758-CC88-4F97-B259-2E947325F1D0}"/>
              </a:ext>
            </a:extLst>
          </p:cNvPr>
          <p:cNvSpPr/>
          <p:nvPr/>
        </p:nvSpPr>
        <p:spPr>
          <a:xfrm rot="5400000">
            <a:off x="3795815" y="2132755"/>
            <a:ext cx="140884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list[P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auliWord]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03866A-B2DE-CF81-49E7-FD391B7700FC}"/>
              </a:ext>
            </a:extLst>
          </p:cNvPr>
          <p:cNvSpPr/>
          <p:nvPr/>
        </p:nvSpPr>
        <p:spPr>
          <a:xfrm rot="5400000">
            <a:off x="3346648" y="2131659"/>
            <a:ext cx="140884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D8394-8796-7DDD-2436-1A7265814302}"/>
              </a:ext>
            </a:extLst>
          </p:cNvPr>
          <p:cNvSpPr/>
          <p:nvPr/>
        </p:nvSpPr>
        <p:spPr>
          <a:xfrm rot="5400000">
            <a:off x="4772941" y="2138010"/>
            <a:ext cx="142154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list[P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auliTerm]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340207-0F78-0A4D-B986-B8DD46667DE9}"/>
              </a:ext>
            </a:extLst>
          </p:cNvPr>
          <p:cNvSpPr/>
          <p:nvPr/>
        </p:nvSpPr>
        <p:spPr>
          <a:xfrm rot="5400000">
            <a:off x="4328934" y="2131659"/>
            <a:ext cx="140884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AB889-293E-DE3F-F999-E3439D829558}"/>
              </a:ext>
            </a:extLst>
          </p:cNvPr>
          <p:cNvSpPr/>
          <p:nvPr/>
        </p:nvSpPr>
        <p:spPr>
          <a:xfrm>
            <a:off x="3289376" y="501129"/>
            <a:ext cx="1733777" cy="971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 b="1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1AB0A-02E5-E0F5-583C-FAC9E9C19CBA}"/>
              </a:ext>
            </a:extLst>
          </p:cNvPr>
          <p:cNvSpPr txBox="1"/>
          <p:nvPr/>
        </p:nvSpPr>
        <p:spPr>
          <a:xfrm>
            <a:off x="3410100" y="597682"/>
            <a:ext cx="1269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PauliComposor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6893420F-7577-7E39-5EEC-8D992AFCE9CB}"/>
              </a:ext>
            </a:extLst>
          </p:cNvPr>
          <p:cNvSpPr/>
          <p:nvPr/>
        </p:nvSpPr>
        <p:spPr>
          <a:xfrm>
            <a:off x="3410100" y="597125"/>
            <a:ext cx="1304665" cy="277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49467-0500-692E-1EF5-A5B861050482}"/>
              </a:ext>
            </a:extLst>
          </p:cNvPr>
          <p:cNvSpPr/>
          <p:nvPr/>
        </p:nvSpPr>
        <p:spPr>
          <a:xfrm>
            <a:off x="3474836" y="948130"/>
            <a:ext cx="130466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o_csr(word)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4B32B3C9-35DD-EF65-EC65-7F9CA628AF6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542212" y="2524102"/>
            <a:ext cx="1" cy="982287"/>
          </a:xfrm>
          <a:prstGeom prst="curvedConnector3">
            <a:avLst>
              <a:gd name="adj1" fmla="val 29582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2C6B651-AC3A-7601-C2B1-312EDE10B7E7}"/>
              </a:ext>
            </a:extLst>
          </p:cNvPr>
          <p:cNvSpPr/>
          <p:nvPr/>
        </p:nvSpPr>
        <p:spPr>
          <a:xfrm>
            <a:off x="3402738" y="870604"/>
            <a:ext cx="1474759" cy="5278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AF323097-1572-6224-DC5F-13A92557FF99}"/>
              </a:ext>
            </a:extLst>
          </p:cNvPr>
          <p:cNvCxnSpPr>
            <a:cxnSpLocks/>
          </p:cNvCxnSpPr>
          <p:nvPr/>
        </p:nvCxnSpPr>
        <p:spPr>
          <a:xfrm rot="10800000">
            <a:off x="3146674" y="2301826"/>
            <a:ext cx="898162" cy="7826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239317B-A645-A5CD-57A7-09D9EA96549C}"/>
              </a:ext>
            </a:extLst>
          </p:cNvPr>
          <p:cNvCxnSpPr>
            <a:cxnSpLocks/>
            <a:stCxn id="24" idx="0"/>
            <a:endCxn id="4" idx="1"/>
          </p:cNvCxnSpPr>
          <p:nvPr/>
        </p:nvCxnSpPr>
        <p:spPr>
          <a:xfrm rot="5400000" flipH="1" flipV="1">
            <a:off x="2895815" y="1378989"/>
            <a:ext cx="829880" cy="32816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9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Đường nối Thẳng 9">
            <a:extLst>
              <a:ext uri="{FF2B5EF4-FFF2-40B4-BE49-F238E27FC236}">
                <a16:creationId xmlns:a16="http://schemas.microsoft.com/office/drawing/2014/main" id="{BE613008-7F63-675A-EA04-AE92215699BC}"/>
              </a:ext>
            </a:extLst>
          </p:cNvPr>
          <p:cNvCxnSpPr>
            <a:cxnSpLocks/>
          </p:cNvCxnSpPr>
          <p:nvPr/>
        </p:nvCxnSpPr>
        <p:spPr>
          <a:xfrm>
            <a:off x="1550184" y="2545552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Đường nối Thẳng 9">
            <a:extLst>
              <a:ext uri="{FF2B5EF4-FFF2-40B4-BE49-F238E27FC236}">
                <a16:creationId xmlns:a16="http://schemas.microsoft.com/office/drawing/2014/main" id="{37ADDD10-F3D8-89AD-AACB-C9578C3C1354}"/>
              </a:ext>
            </a:extLst>
          </p:cNvPr>
          <p:cNvCxnSpPr>
            <a:cxnSpLocks/>
          </p:cNvCxnSpPr>
          <p:nvPr/>
        </p:nvCxnSpPr>
        <p:spPr>
          <a:xfrm>
            <a:off x="1550184" y="2809077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9">
            <a:extLst>
              <a:ext uri="{FF2B5EF4-FFF2-40B4-BE49-F238E27FC236}">
                <a16:creationId xmlns:a16="http://schemas.microsoft.com/office/drawing/2014/main" id="{9A3AD540-324E-FE1C-79EC-9C858D70815C}"/>
              </a:ext>
            </a:extLst>
          </p:cNvPr>
          <p:cNvCxnSpPr>
            <a:cxnSpLocks/>
          </p:cNvCxnSpPr>
          <p:nvPr/>
        </p:nvCxnSpPr>
        <p:spPr>
          <a:xfrm>
            <a:off x="1550184" y="3072602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9">
            <a:extLst>
              <a:ext uri="{FF2B5EF4-FFF2-40B4-BE49-F238E27FC236}">
                <a16:creationId xmlns:a16="http://schemas.microsoft.com/office/drawing/2014/main" id="{29722B11-7369-CE44-7108-A35C84ADB45A}"/>
              </a:ext>
            </a:extLst>
          </p:cNvPr>
          <p:cNvCxnSpPr>
            <a:cxnSpLocks/>
          </p:cNvCxnSpPr>
          <p:nvPr/>
        </p:nvCxnSpPr>
        <p:spPr>
          <a:xfrm>
            <a:off x="1550184" y="3336127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409125-E9D2-9A72-C9EA-83C8C592A2F2}"/>
              </a:ext>
            </a:extLst>
          </p:cNvPr>
          <p:cNvSpPr/>
          <p:nvPr/>
        </p:nvSpPr>
        <p:spPr>
          <a:xfrm>
            <a:off x="1721644" y="245411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31673B-13F5-836F-36E0-0EFB42073D92}"/>
              </a:ext>
            </a:extLst>
          </p:cNvPr>
          <p:cNvSpPr/>
          <p:nvPr/>
        </p:nvSpPr>
        <p:spPr>
          <a:xfrm>
            <a:off x="1984544" y="245411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6935A5-9CF0-43A8-57B4-2C39CFAAD06E}"/>
              </a:ext>
            </a:extLst>
          </p:cNvPr>
          <p:cNvSpPr/>
          <p:nvPr/>
        </p:nvSpPr>
        <p:spPr>
          <a:xfrm>
            <a:off x="1725950" y="271763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29CDA9-2A00-BB33-1A3B-60B8943DC01B}"/>
              </a:ext>
            </a:extLst>
          </p:cNvPr>
          <p:cNvSpPr/>
          <p:nvPr/>
        </p:nvSpPr>
        <p:spPr>
          <a:xfrm>
            <a:off x="1722607" y="298115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54FF00-D59B-F9E3-E2F0-2E7898EF6AC7}"/>
              </a:ext>
            </a:extLst>
          </p:cNvPr>
          <p:cNvSpPr/>
          <p:nvPr/>
        </p:nvSpPr>
        <p:spPr>
          <a:xfrm>
            <a:off x="1984544" y="297576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C4FDF3-E3D1-360C-16E5-0C73D83463B1}"/>
              </a:ext>
            </a:extLst>
          </p:cNvPr>
          <p:cNvSpPr/>
          <p:nvPr/>
        </p:nvSpPr>
        <p:spPr>
          <a:xfrm>
            <a:off x="1721644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337C3C-F3E4-BCCB-DA06-4F56EE4905AD}"/>
              </a:ext>
            </a:extLst>
          </p:cNvPr>
          <p:cNvSpPr/>
          <p:nvPr/>
        </p:nvSpPr>
        <p:spPr>
          <a:xfrm>
            <a:off x="1984544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5AF693-3D29-B365-D700-348E23CB42F4}"/>
              </a:ext>
            </a:extLst>
          </p:cNvPr>
          <p:cNvSpPr/>
          <p:nvPr/>
        </p:nvSpPr>
        <p:spPr>
          <a:xfrm>
            <a:off x="2256513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432F99-06C0-C878-ECBC-1DDDB72FE754}"/>
              </a:ext>
            </a:extLst>
          </p:cNvPr>
          <p:cNvSpPr/>
          <p:nvPr/>
        </p:nvSpPr>
        <p:spPr>
          <a:xfrm>
            <a:off x="2528482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91B9C1B-8135-3A71-1FBC-2956E4BEB1F8}"/>
              </a:ext>
            </a:extLst>
          </p:cNvPr>
          <p:cNvSpPr/>
          <p:nvPr/>
        </p:nvSpPr>
        <p:spPr>
          <a:xfrm>
            <a:off x="3252291" y="245411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EA002A-5A0A-ADA7-B263-FB1530D18AE3}"/>
              </a:ext>
            </a:extLst>
          </p:cNvPr>
          <p:cNvSpPr/>
          <p:nvPr/>
        </p:nvSpPr>
        <p:spPr>
          <a:xfrm>
            <a:off x="3256597" y="271763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6AF0460-19EE-E1C7-6F00-0F68F34CF12A}"/>
              </a:ext>
            </a:extLst>
          </p:cNvPr>
          <p:cNvSpPr/>
          <p:nvPr/>
        </p:nvSpPr>
        <p:spPr>
          <a:xfrm>
            <a:off x="3253254" y="298115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C78A84D-BD8D-F7EA-743F-3697FE907D41}"/>
              </a:ext>
            </a:extLst>
          </p:cNvPr>
          <p:cNvSpPr/>
          <p:nvPr/>
        </p:nvSpPr>
        <p:spPr>
          <a:xfrm>
            <a:off x="1627957" y="2402681"/>
            <a:ext cx="1162868" cy="111108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C6AAE80-AC69-3D4E-9C87-1F61F203BA68}"/>
              </a:ext>
            </a:extLst>
          </p:cNvPr>
          <p:cNvSpPr/>
          <p:nvPr/>
        </p:nvSpPr>
        <p:spPr>
          <a:xfrm>
            <a:off x="3197828" y="2402682"/>
            <a:ext cx="309753" cy="110923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93A5460-34BD-0F8E-8260-C194E8663F12}"/>
              </a:ext>
            </a:extLst>
          </p:cNvPr>
          <p:cNvSpPr/>
          <p:nvPr/>
        </p:nvSpPr>
        <p:spPr>
          <a:xfrm>
            <a:off x="2844976" y="2397228"/>
            <a:ext cx="309753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CB749CC-10CC-A768-B4A7-BE286DF77DEB}"/>
              </a:ext>
            </a:extLst>
          </p:cNvPr>
          <p:cNvSpPr/>
          <p:nvPr/>
        </p:nvSpPr>
        <p:spPr>
          <a:xfrm>
            <a:off x="3556854" y="2397227"/>
            <a:ext cx="471362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AF30E1-5B6C-9C91-83BD-6A1E5ECCB740}"/>
                  </a:ext>
                </a:extLst>
              </p:cNvPr>
              <p:cNvSpPr txBox="1"/>
              <p:nvPr/>
            </p:nvSpPr>
            <p:spPr>
              <a:xfrm>
                <a:off x="1629937" y="2069532"/>
                <a:ext cx="11628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AF30E1-5B6C-9C91-83BD-6A1E5ECCB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37" y="2069532"/>
                <a:ext cx="1162868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B0F1C-4897-FF76-286B-4F5E442AA286}"/>
                  </a:ext>
                </a:extLst>
              </p:cNvPr>
              <p:cNvSpPr txBox="1"/>
              <p:nvPr/>
            </p:nvSpPr>
            <p:spPr>
              <a:xfrm>
                <a:off x="2839638" y="2069532"/>
                <a:ext cx="309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B0F1C-4897-FF76-286B-4F5E442AA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638" y="2069532"/>
                <a:ext cx="309753" cy="276999"/>
              </a:xfrm>
              <a:prstGeom prst="rect">
                <a:avLst/>
              </a:prstGeom>
              <a:blipFill>
                <a:blip r:embed="rId3"/>
                <a:stretch>
                  <a:fillRect l="-1372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189CA2C-ED02-FC7A-7568-9638A937F9AB}"/>
                  </a:ext>
                </a:extLst>
              </p:cNvPr>
              <p:cNvSpPr txBox="1"/>
              <p:nvPr/>
            </p:nvSpPr>
            <p:spPr>
              <a:xfrm>
                <a:off x="3565644" y="2069532"/>
                <a:ext cx="236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189CA2C-ED02-FC7A-7568-9638A937F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44" y="2069532"/>
                <a:ext cx="236811" cy="276999"/>
              </a:xfrm>
              <a:prstGeom prst="rect">
                <a:avLst/>
              </a:prstGeom>
              <a:blipFill>
                <a:blip r:embed="rId4"/>
                <a:stretch>
                  <a:fillRect l="-30769" r="-153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50AFF8-5D60-B99E-79FA-2286E82FDE8B}"/>
                  </a:ext>
                </a:extLst>
              </p:cNvPr>
              <p:cNvSpPr txBox="1"/>
              <p:nvPr/>
            </p:nvSpPr>
            <p:spPr>
              <a:xfrm>
                <a:off x="3194274" y="2069531"/>
                <a:ext cx="309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50AFF8-5D60-B99E-79FA-2286E82FD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274" y="2069531"/>
                <a:ext cx="309753" cy="276999"/>
              </a:xfrm>
              <a:prstGeom prst="rect">
                <a:avLst/>
              </a:prstGeom>
              <a:blipFill>
                <a:blip r:embed="rId5"/>
                <a:stretch>
                  <a:fillRect l="-17647" r="-39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18BBE79-4409-2594-222E-2D8E50C1DCE5}"/>
              </a:ext>
            </a:extLst>
          </p:cNvPr>
          <p:cNvGrpSpPr/>
          <p:nvPr/>
        </p:nvGrpSpPr>
        <p:grpSpPr>
          <a:xfrm>
            <a:off x="2901491" y="3064223"/>
            <a:ext cx="104701" cy="444086"/>
            <a:chOff x="3978284" y="4804893"/>
            <a:chExt cx="104701" cy="44408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1334C3-30DD-3F70-44A4-49356B95D8CF}"/>
                </a:ext>
              </a:extLst>
            </p:cNvPr>
            <p:cNvCxnSpPr/>
            <p:nvPr/>
          </p:nvCxnSpPr>
          <p:spPr>
            <a:xfrm>
              <a:off x="4082985" y="4804893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46E9D27-421C-8E53-6C76-51C4D150D8D0}"/>
                    </a:ext>
                  </a:extLst>
                </p:cNvPr>
                <p:cNvSpPr txBox="1"/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46E9D27-421C-8E53-6C76-51C4D150D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5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2919D12F-522E-2D47-4044-2D5C8977E8FB}"/>
              </a:ext>
            </a:extLst>
          </p:cNvPr>
          <p:cNvSpPr/>
          <p:nvPr/>
        </p:nvSpPr>
        <p:spPr>
          <a:xfrm>
            <a:off x="942699" y="232107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C08AB1-94F7-892B-E0E5-FE1ECDFC6381}"/>
              </a:ext>
            </a:extLst>
          </p:cNvPr>
          <p:cNvSpPr txBox="1"/>
          <p:nvPr/>
        </p:nvSpPr>
        <p:spPr>
          <a:xfrm rot="16200000" flipH="1">
            <a:off x="796435" y="2921902"/>
            <a:ext cx="90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CX gate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D6C5B4-51A2-31D3-9057-CABCDEC8E8DD}"/>
              </a:ext>
            </a:extLst>
          </p:cNvPr>
          <p:cNvSpPr txBox="1"/>
          <p:nvPr/>
        </p:nvSpPr>
        <p:spPr>
          <a:xfrm rot="16200000">
            <a:off x="500561" y="2864145"/>
            <a:ext cx="1028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 gates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40DB74-B6E1-23A0-16CE-953BB0624F59}"/>
              </a:ext>
            </a:extLst>
          </p:cNvPr>
          <p:cNvSpPr/>
          <p:nvPr/>
        </p:nvSpPr>
        <p:spPr>
          <a:xfrm>
            <a:off x="844784" y="2257869"/>
            <a:ext cx="601892" cy="126916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63" name="Đường nối Thẳng 9">
            <a:extLst>
              <a:ext uri="{FF2B5EF4-FFF2-40B4-BE49-F238E27FC236}">
                <a16:creationId xmlns:a16="http://schemas.microsoft.com/office/drawing/2014/main" id="{490BAFFB-71B0-2013-FF27-D10AF36CD174}"/>
              </a:ext>
            </a:extLst>
          </p:cNvPr>
          <p:cNvCxnSpPr>
            <a:cxnSpLocks/>
          </p:cNvCxnSpPr>
          <p:nvPr/>
        </p:nvCxnSpPr>
        <p:spPr>
          <a:xfrm>
            <a:off x="4374854" y="2558033"/>
            <a:ext cx="21031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Đường nối Thẳng 9">
            <a:extLst>
              <a:ext uri="{FF2B5EF4-FFF2-40B4-BE49-F238E27FC236}">
                <a16:creationId xmlns:a16="http://schemas.microsoft.com/office/drawing/2014/main" id="{6F00692B-AF11-0A3D-44E7-C5BFDE818801}"/>
              </a:ext>
            </a:extLst>
          </p:cNvPr>
          <p:cNvCxnSpPr>
            <a:cxnSpLocks/>
          </p:cNvCxnSpPr>
          <p:nvPr/>
        </p:nvCxnSpPr>
        <p:spPr>
          <a:xfrm>
            <a:off x="4374854" y="2821558"/>
            <a:ext cx="21031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Đường nối Thẳng 9">
            <a:extLst>
              <a:ext uri="{FF2B5EF4-FFF2-40B4-BE49-F238E27FC236}">
                <a16:creationId xmlns:a16="http://schemas.microsoft.com/office/drawing/2014/main" id="{930B4050-8A3D-61BD-B005-D756312D3B1D}"/>
              </a:ext>
            </a:extLst>
          </p:cNvPr>
          <p:cNvCxnSpPr>
            <a:cxnSpLocks/>
          </p:cNvCxnSpPr>
          <p:nvPr/>
        </p:nvCxnSpPr>
        <p:spPr>
          <a:xfrm>
            <a:off x="4381627" y="3085083"/>
            <a:ext cx="21031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Đường nối Thẳng 9">
            <a:extLst>
              <a:ext uri="{FF2B5EF4-FFF2-40B4-BE49-F238E27FC236}">
                <a16:creationId xmlns:a16="http://schemas.microsoft.com/office/drawing/2014/main" id="{41CFAEAF-DBD6-ED19-2336-66182DDDD149}"/>
              </a:ext>
            </a:extLst>
          </p:cNvPr>
          <p:cNvCxnSpPr>
            <a:cxnSpLocks/>
          </p:cNvCxnSpPr>
          <p:nvPr/>
        </p:nvCxnSpPr>
        <p:spPr>
          <a:xfrm>
            <a:off x="4381627" y="3348608"/>
            <a:ext cx="21031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17837B-870A-50A7-E4AF-424C9E13767D}"/>
                  </a:ext>
                </a:extLst>
              </p:cNvPr>
              <p:cNvSpPr txBox="1"/>
              <p:nvPr/>
            </p:nvSpPr>
            <p:spPr>
              <a:xfrm>
                <a:off x="4133086" y="2795600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17837B-870A-50A7-E4AF-424C9E137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86" y="2795600"/>
                <a:ext cx="125034" cy="276999"/>
              </a:xfrm>
              <a:prstGeom prst="rect">
                <a:avLst/>
              </a:prstGeom>
              <a:blipFill>
                <a:blip r:embed="rId7"/>
                <a:stretch>
                  <a:fillRect l="-42857" r="-380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8CCB733C-411A-3896-BD12-A2B4A8498129}"/>
              </a:ext>
            </a:extLst>
          </p:cNvPr>
          <p:cNvGrpSpPr/>
          <p:nvPr/>
        </p:nvGrpSpPr>
        <p:grpSpPr>
          <a:xfrm>
            <a:off x="4361122" y="2574705"/>
            <a:ext cx="681037" cy="424337"/>
            <a:chOff x="2438400" y="2562225"/>
            <a:chExt cx="681037" cy="42433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CC80FC-2916-D1CE-D03E-B72E557EBF97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6D95DFD-BB98-76B2-8CA3-3DA82C2AC759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6D95DFD-BB98-76B2-8CA3-3DA82C2AC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5BDE70-874F-D48A-ED72-7DDF3A16A17B}"/>
              </a:ext>
            </a:extLst>
          </p:cNvPr>
          <p:cNvGrpSpPr/>
          <p:nvPr/>
        </p:nvGrpSpPr>
        <p:grpSpPr>
          <a:xfrm>
            <a:off x="4778654" y="3096453"/>
            <a:ext cx="681037" cy="424337"/>
            <a:chOff x="2438400" y="2562225"/>
            <a:chExt cx="681037" cy="42433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6D691A6-08A6-E086-3FD0-58F7329804A9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B8D6F2E-0446-8DA4-D5F9-ACFDA9E6DF7F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B8D6F2E-0446-8DA4-D5F9-ACFDA9E6D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C3F88A2-F78D-AA88-F0CF-3EDE22C12D17}"/>
              </a:ext>
            </a:extLst>
          </p:cNvPr>
          <p:cNvSpPr/>
          <p:nvPr/>
        </p:nvSpPr>
        <p:spPr>
          <a:xfrm>
            <a:off x="4538921" y="2413319"/>
            <a:ext cx="684588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E3E5AD-9CF6-394F-06EE-2FD44A1B320B}"/>
              </a:ext>
            </a:extLst>
          </p:cNvPr>
          <p:cNvGrpSpPr/>
          <p:nvPr/>
        </p:nvGrpSpPr>
        <p:grpSpPr>
          <a:xfrm>
            <a:off x="4561990" y="2837446"/>
            <a:ext cx="681037" cy="424337"/>
            <a:chOff x="2438400" y="2562225"/>
            <a:chExt cx="681037" cy="42433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4DD88C4-04F8-08FC-6A83-D01FEF3AB8D2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31AF7F2-4F99-150D-D55A-41EB5F5AE6D1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31AF7F2-4F99-150D-D55A-41EB5F5AE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F20AD7E-0FD9-A21C-FA7C-0EA2CFB8E457}"/>
              </a:ext>
            </a:extLst>
          </p:cNvPr>
          <p:cNvGrpSpPr/>
          <p:nvPr/>
        </p:nvGrpSpPr>
        <p:grpSpPr>
          <a:xfrm>
            <a:off x="2901077" y="2549062"/>
            <a:ext cx="104701" cy="444086"/>
            <a:chOff x="3978284" y="4804893"/>
            <a:chExt cx="104701" cy="44408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9221E81-FFFC-70B0-19A2-7BF461B8B683}"/>
                </a:ext>
              </a:extLst>
            </p:cNvPr>
            <p:cNvCxnSpPr/>
            <p:nvPr/>
          </p:nvCxnSpPr>
          <p:spPr>
            <a:xfrm>
              <a:off x="4082985" y="4804893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D049AC6-09E8-D80B-6BEF-A5EFD0B6A1C9}"/>
                    </a:ext>
                  </a:extLst>
                </p:cNvPr>
                <p:cNvSpPr txBox="1"/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D049AC6-09E8-D80B-6BEF-A5EFD0B6A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100000" r="-5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EB9491-3ABE-EAFE-2BE6-8BACFDD4E1FE}"/>
              </a:ext>
            </a:extLst>
          </p:cNvPr>
          <p:cNvCxnSpPr>
            <a:cxnSpLocks/>
          </p:cNvCxnSpPr>
          <p:nvPr/>
        </p:nvCxnSpPr>
        <p:spPr>
          <a:xfrm>
            <a:off x="3711912" y="2824965"/>
            <a:ext cx="0" cy="5219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E09B0B-6BA6-E217-FCE0-CEA0AC9190A2}"/>
                  </a:ext>
                </a:extLst>
              </p:cNvPr>
              <p:cNvSpPr txBox="1"/>
              <p:nvPr/>
            </p:nvSpPr>
            <p:spPr>
              <a:xfrm>
                <a:off x="3541712" y="3144606"/>
                <a:ext cx="3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E09B0B-6BA6-E217-FCE0-CEA0AC919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12" y="3144606"/>
                <a:ext cx="3404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DBC833-81E1-59A9-1536-67F9538C8EE2}"/>
                  </a:ext>
                </a:extLst>
              </p:cNvPr>
              <p:cNvSpPr txBox="1"/>
              <p:nvPr/>
            </p:nvSpPr>
            <p:spPr>
              <a:xfrm>
                <a:off x="3728724" y="2343985"/>
                <a:ext cx="3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DBC833-81E1-59A9-1536-67F9538C8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24" y="2343985"/>
                <a:ext cx="34040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34F02-C374-6EFC-9CE8-D448BD25B68C}"/>
              </a:ext>
            </a:extLst>
          </p:cNvPr>
          <p:cNvCxnSpPr>
            <a:cxnSpLocks/>
          </p:cNvCxnSpPr>
          <p:nvPr/>
        </p:nvCxnSpPr>
        <p:spPr>
          <a:xfrm>
            <a:off x="3898924" y="2563986"/>
            <a:ext cx="0" cy="5219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D3BBB1-4FC7-58A2-54AD-3806642E6F4B}"/>
              </a:ext>
            </a:extLst>
          </p:cNvPr>
          <p:cNvSpPr txBox="1"/>
          <p:nvPr/>
        </p:nvSpPr>
        <p:spPr>
          <a:xfrm>
            <a:off x="2711362" y="3599652"/>
            <a:ext cx="2292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E237FBC-6FEC-016B-ACC5-BC244EF60C56}"/>
              </a:ext>
            </a:extLst>
          </p:cNvPr>
          <p:cNvSpPr/>
          <p:nvPr/>
        </p:nvSpPr>
        <p:spPr>
          <a:xfrm>
            <a:off x="5286557" y="2403078"/>
            <a:ext cx="1006527" cy="110923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052296-6F95-8F38-3F87-31E6B58E8156}"/>
                  </a:ext>
                </a:extLst>
              </p:cNvPr>
              <p:cNvSpPr/>
              <p:nvPr/>
            </p:nvSpPr>
            <p:spPr>
              <a:xfrm>
                <a:off x="5403666" y="2459963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052296-6F95-8F38-3F87-31E6B58E8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66" y="2459963"/>
                <a:ext cx="207984" cy="1978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50D8BEF-A636-1495-FB28-4BD1E6F15DC3}"/>
                  </a:ext>
                </a:extLst>
              </p:cNvPr>
              <p:cNvSpPr/>
              <p:nvPr/>
            </p:nvSpPr>
            <p:spPr>
              <a:xfrm>
                <a:off x="5689008" y="2456669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50D8BEF-A636-1495-FB28-4BD1E6F15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008" y="2456669"/>
                <a:ext cx="207984" cy="19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7CEBDF8-30A1-2E44-55B2-2F592D2EA096}"/>
                  </a:ext>
                </a:extLst>
              </p:cNvPr>
              <p:cNvSpPr/>
              <p:nvPr/>
            </p:nvSpPr>
            <p:spPr>
              <a:xfrm>
                <a:off x="5974350" y="2456669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7CEBDF8-30A1-2E44-55B2-2F592D2EA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50" y="2456669"/>
                <a:ext cx="207984" cy="19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DEF6C13-8C1D-AB92-9240-7A536C40425E}"/>
                  </a:ext>
                </a:extLst>
              </p:cNvPr>
              <p:cNvSpPr/>
              <p:nvPr/>
            </p:nvSpPr>
            <p:spPr>
              <a:xfrm>
                <a:off x="5403666" y="2718310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DEF6C13-8C1D-AB92-9240-7A536C404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66" y="2718310"/>
                <a:ext cx="207984" cy="1978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DD61C10-09CF-1C2C-47D8-86B3EAFF8AE6}"/>
                  </a:ext>
                </a:extLst>
              </p:cNvPr>
              <p:cNvSpPr/>
              <p:nvPr/>
            </p:nvSpPr>
            <p:spPr>
              <a:xfrm>
                <a:off x="5689008" y="2715016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DD61C10-09CF-1C2C-47D8-86B3EAFF8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008" y="2715016"/>
                <a:ext cx="207984" cy="19788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87E34AD-DE13-1ADC-EC6B-2F97A77153EE}"/>
                  </a:ext>
                </a:extLst>
              </p:cNvPr>
              <p:cNvSpPr/>
              <p:nvPr/>
            </p:nvSpPr>
            <p:spPr>
              <a:xfrm>
                <a:off x="5974350" y="2715016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87E34AD-DE13-1ADC-EC6B-2F97A7715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50" y="2715016"/>
                <a:ext cx="207984" cy="19788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B64656A-80B4-B794-159E-4F305E4F85FA}"/>
                  </a:ext>
                </a:extLst>
              </p:cNvPr>
              <p:cNvSpPr/>
              <p:nvPr/>
            </p:nvSpPr>
            <p:spPr>
              <a:xfrm>
                <a:off x="5403562" y="2987550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B64656A-80B4-B794-159E-4F305E4F8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562" y="2987550"/>
                <a:ext cx="207984" cy="19788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8AB56CD-8334-D993-D35B-D3B9FD8887F1}"/>
                  </a:ext>
                </a:extLst>
              </p:cNvPr>
              <p:cNvSpPr/>
              <p:nvPr/>
            </p:nvSpPr>
            <p:spPr>
              <a:xfrm>
                <a:off x="5688904" y="2984256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8AB56CD-8334-D993-D35B-D3B9FD888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904" y="2984256"/>
                <a:ext cx="207984" cy="19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B94CF81-6520-4922-CA66-81D66D99EE1D}"/>
                  </a:ext>
                </a:extLst>
              </p:cNvPr>
              <p:cNvSpPr/>
              <p:nvPr/>
            </p:nvSpPr>
            <p:spPr>
              <a:xfrm>
                <a:off x="5974246" y="2984256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B94CF81-6520-4922-CA66-81D66D99E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246" y="2984256"/>
                <a:ext cx="207984" cy="19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FCA345E-C616-925A-1039-327955E6F6CE}"/>
                  </a:ext>
                </a:extLst>
              </p:cNvPr>
              <p:cNvSpPr/>
              <p:nvPr/>
            </p:nvSpPr>
            <p:spPr>
              <a:xfrm>
                <a:off x="5403562" y="3250859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FCA345E-C616-925A-1039-327955E6F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562" y="3250859"/>
                <a:ext cx="207984" cy="19788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4E405B4-6F87-349A-55F2-4BA46A7ADC60}"/>
                  </a:ext>
                </a:extLst>
              </p:cNvPr>
              <p:cNvSpPr/>
              <p:nvPr/>
            </p:nvSpPr>
            <p:spPr>
              <a:xfrm>
                <a:off x="5688904" y="3247565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4E405B4-6F87-349A-55F2-4BA46A7AD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904" y="3247565"/>
                <a:ext cx="207984" cy="19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8689A53-3E17-A033-0918-D0FD3A489F11}"/>
                  </a:ext>
                </a:extLst>
              </p:cNvPr>
              <p:cNvSpPr/>
              <p:nvPr/>
            </p:nvSpPr>
            <p:spPr>
              <a:xfrm>
                <a:off x="5974246" y="3247565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8689A53-3E17-A033-0918-D0FD3A489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246" y="3247565"/>
                <a:ext cx="207984" cy="19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Left Bracket 87">
            <a:extLst>
              <a:ext uri="{FF2B5EF4-FFF2-40B4-BE49-F238E27FC236}">
                <a16:creationId xmlns:a16="http://schemas.microsoft.com/office/drawing/2014/main" id="{32A7EB90-7CCE-C947-8756-9B7A93B5A186}"/>
              </a:ext>
            </a:extLst>
          </p:cNvPr>
          <p:cNvSpPr/>
          <p:nvPr/>
        </p:nvSpPr>
        <p:spPr>
          <a:xfrm>
            <a:off x="4494784" y="2349836"/>
            <a:ext cx="226375" cy="1221207"/>
          </a:xfrm>
          <a:prstGeom prst="leftBracket">
            <a:avLst>
              <a:gd name="adj" fmla="val 6814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Bracket 88">
            <a:extLst>
              <a:ext uri="{FF2B5EF4-FFF2-40B4-BE49-F238E27FC236}">
                <a16:creationId xmlns:a16="http://schemas.microsoft.com/office/drawing/2014/main" id="{1A74EAC1-8A90-3323-940D-0B2E3BFE3E5E}"/>
              </a:ext>
            </a:extLst>
          </p:cNvPr>
          <p:cNvSpPr/>
          <p:nvPr/>
        </p:nvSpPr>
        <p:spPr>
          <a:xfrm flipH="1">
            <a:off x="6123529" y="2347093"/>
            <a:ext cx="226375" cy="1221207"/>
          </a:xfrm>
          <a:prstGeom prst="leftBracket">
            <a:avLst>
              <a:gd name="adj" fmla="val 6814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C896FBE-B53C-1B12-B2F2-6506E8EEE456}"/>
                  </a:ext>
                </a:extLst>
              </p:cNvPr>
              <p:cNvSpPr txBox="1"/>
              <p:nvPr/>
            </p:nvSpPr>
            <p:spPr>
              <a:xfrm>
                <a:off x="6395129" y="3376575"/>
                <a:ext cx="2760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C896FBE-B53C-1B12-B2F2-6506E8EEE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129" y="3376575"/>
                <a:ext cx="276022" cy="276999"/>
              </a:xfrm>
              <a:prstGeom prst="rect">
                <a:avLst/>
              </a:prstGeom>
              <a:blipFill>
                <a:blip r:embed="rId29"/>
                <a:stretch>
                  <a:fillRect l="-24444" r="-53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26C743A0-A716-40E1-9237-C63E48B5E015}"/>
              </a:ext>
            </a:extLst>
          </p:cNvPr>
          <p:cNvSpPr txBox="1"/>
          <p:nvPr/>
        </p:nvSpPr>
        <p:spPr>
          <a:xfrm>
            <a:off x="5342242" y="3557981"/>
            <a:ext cx="24045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A971D1-F084-47C2-695B-53CF2C5D2DA9}"/>
              </a:ext>
            </a:extLst>
          </p:cNvPr>
          <p:cNvCxnSpPr>
            <a:cxnSpLocks/>
          </p:cNvCxnSpPr>
          <p:nvPr/>
        </p:nvCxnSpPr>
        <p:spPr>
          <a:xfrm>
            <a:off x="1270183" y="2316165"/>
            <a:ext cx="0" cy="4172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63EAA4D-0F6A-147E-ED00-E785ACC2D30C}"/>
                  </a:ext>
                </a:extLst>
              </p:cNvPr>
              <p:cNvSpPr txBox="1"/>
              <p:nvPr/>
            </p:nvSpPr>
            <p:spPr>
              <a:xfrm>
                <a:off x="1097469" y="2542395"/>
                <a:ext cx="3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63EAA4D-0F6A-147E-ED00-E785ACC2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469" y="2542395"/>
                <a:ext cx="34040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06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F4C50D-1703-CAA0-03F2-64CCC1923824}"/>
                  </a:ext>
                </a:extLst>
              </p:cNvPr>
              <p:cNvSpPr txBox="1"/>
              <p:nvPr/>
            </p:nvSpPr>
            <p:spPr>
              <a:xfrm>
                <a:off x="3540196" y="3576173"/>
                <a:ext cx="1068358" cy="30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10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𝓘</m:t>
                    </m:r>
                  </m:oMath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F4C50D-1703-CAA0-03F2-64CCC1923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96" y="3576173"/>
                <a:ext cx="1068358" cy="3055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F1A8F1-4FE8-1FDE-9589-6CA57E86B992}"/>
                  </a:ext>
                </a:extLst>
              </p:cNvPr>
              <p:cNvSpPr txBox="1"/>
              <p:nvPr/>
            </p:nvSpPr>
            <p:spPr>
              <a:xfrm>
                <a:off x="2275839" y="3604754"/>
                <a:ext cx="123609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Instructor: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F1A8F1-4FE8-1FDE-9589-6CA57E86B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839" y="3604754"/>
                <a:ext cx="1236095" cy="24622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C358B2-EEA4-3F75-1E9B-334C88E6B385}"/>
                  </a:ext>
                </a:extLst>
              </p:cNvPr>
              <p:cNvSpPr txBox="1"/>
              <p:nvPr/>
            </p:nvSpPr>
            <p:spPr>
              <a:xfrm>
                <a:off x="2312626" y="4256471"/>
                <a:ext cx="11507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Operator: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vi-VN" sz="10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</m:d>
                  </m:oMath>
                </a14:m>
                <a:endParaRPr lang="en-VN" sz="1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C358B2-EEA4-3F75-1E9B-334C88E6B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26" y="4256471"/>
                <a:ext cx="1150703" cy="246221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C458DF-0476-93F7-AAEE-3DC97A1DC0AC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flipH="1">
            <a:off x="2887978" y="3850975"/>
            <a:ext cx="5909" cy="40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FEFA14-3031-7D40-A68F-056C05F24523}"/>
                  </a:ext>
                </a:extLst>
              </p:cNvPr>
              <p:cNvSpPr txBox="1"/>
              <p:nvPr/>
            </p:nvSpPr>
            <p:spPr>
              <a:xfrm>
                <a:off x="2540838" y="4896792"/>
                <a:ext cx="7022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LU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non</m:t>
                          </m:r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CX</m:t>
                          </m:r>
                        </m:sub>
                      </m:sSub>
                    </m:oMath>
                  </m:oMathPara>
                </a14:m>
                <a:endParaRPr lang="vi-VN" sz="100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FEFA14-3031-7D40-A68F-056C05F24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838" y="4896792"/>
                <a:ext cx="702244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521AE0-32B5-FA11-382B-9ED86246A25E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>
            <a:off x="2887978" y="4502692"/>
            <a:ext cx="3982" cy="39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BDEEEB4-8BDF-1444-EC8D-17EA70310AF1}"/>
              </a:ext>
            </a:extLst>
          </p:cNvPr>
          <p:cNvSpPr/>
          <p:nvPr/>
        </p:nvSpPr>
        <p:spPr>
          <a:xfrm>
            <a:off x="2450409" y="4561973"/>
            <a:ext cx="869556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createLUT</a:t>
            </a:r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77FF66A-5A5F-8C54-5129-B28EF8F7FC72}"/>
              </a:ext>
            </a:extLst>
          </p:cNvPr>
          <p:cNvCxnSpPr>
            <a:cxnSpLocks/>
            <a:stCxn id="12" idx="2"/>
            <a:endCxn id="62" idx="0"/>
          </p:cNvCxnSpPr>
          <p:nvPr/>
        </p:nvCxnSpPr>
        <p:spPr>
          <a:xfrm>
            <a:off x="4074375" y="3881769"/>
            <a:ext cx="0" cy="37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B2E1C43-D28A-FB21-EB5B-80C409E081D2}"/>
                  </a:ext>
                </a:extLst>
              </p:cNvPr>
              <p:cNvSpPr txBox="1"/>
              <p:nvPr/>
            </p:nvSpPr>
            <p:spPr>
              <a:xfrm>
                <a:off x="3627312" y="4256471"/>
                <a:ext cx="8941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Weight: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en-VN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B2E1C43-D28A-FB21-EB5B-80C409E08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312" y="4256471"/>
                <a:ext cx="894125" cy="246221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B7027BCC-1E5C-DA3D-B4BB-A743BDE15C38}"/>
              </a:ext>
            </a:extLst>
          </p:cNvPr>
          <p:cNvSpPr/>
          <p:nvPr/>
        </p:nvSpPr>
        <p:spPr>
          <a:xfrm>
            <a:off x="2563298" y="3925865"/>
            <a:ext cx="643779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divide()</a:t>
            </a:r>
            <a:endParaRPr lang="en-V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ABF0F72-06C8-9A2B-2CF4-35D7A742208F}"/>
                  </a:ext>
                </a:extLst>
              </p:cNvPr>
              <p:cNvSpPr/>
              <p:nvPr/>
            </p:nvSpPr>
            <p:spPr>
              <a:xfrm>
                <a:off x="3624059" y="3921140"/>
                <a:ext cx="894124" cy="2142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𝐦𝐚𝐩</m:t>
                        </m:r>
                      </m:e>
                      <m:sub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𝐧𝐨𝐧</m:t>
                        </m:r>
                        <m:r>
                          <a:rPr lang="vi-VN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𝐂𝐗</m:t>
                        </m:r>
                      </m:sub>
                    </m:sSub>
                  </m:oMath>
                </a14:m>
                <a:r>
                  <a:rPr lang="en-US" sz="1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  <a:endParaRPr lang="en-VN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ABF0F72-06C8-9A2B-2CF4-35D7A7422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059" y="3921140"/>
                <a:ext cx="894124" cy="214256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5A8E319-A366-41DC-3D65-DB15C3D1E182}"/>
              </a:ext>
            </a:extLst>
          </p:cNvPr>
          <p:cNvCxnSpPr>
            <a:cxnSpLocks/>
            <a:stCxn id="43" idx="3"/>
            <a:endCxn id="57" idx="1"/>
          </p:cNvCxnSpPr>
          <p:nvPr/>
        </p:nvCxnSpPr>
        <p:spPr>
          <a:xfrm flipV="1">
            <a:off x="3243082" y="4028268"/>
            <a:ext cx="380977" cy="991635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7842746-525C-DE3F-2F1D-ACC793EF0F7C}"/>
                  </a:ext>
                </a:extLst>
              </p:cNvPr>
              <p:cNvSpPr txBox="1"/>
              <p:nvPr/>
            </p:nvSpPr>
            <p:spPr>
              <a:xfrm>
                <a:off x="3756413" y="4888333"/>
                <a:ext cx="640041" cy="259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sz="1000" b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𝓘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VN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7842746-525C-DE3F-2F1D-ACC793EF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413" y="4888333"/>
                <a:ext cx="640041" cy="2593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A854C2-3FE8-BAE1-976A-61EFAFAD5889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>
            <a:off x="4074375" y="4502692"/>
            <a:ext cx="2059" cy="38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2F7D329-1FF5-6C0B-44C4-62DDA194D7AD}"/>
              </a:ext>
            </a:extLst>
          </p:cNvPr>
          <p:cNvSpPr/>
          <p:nvPr/>
        </p:nvSpPr>
        <p:spPr>
          <a:xfrm>
            <a:off x="3747027" y="4557213"/>
            <a:ext cx="643779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EAAEC13-35B4-4448-8360-1EA38D776F5A}"/>
              </a:ext>
            </a:extLst>
          </p:cNvPr>
          <p:cNvCxnSpPr>
            <a:cxnSpLocks/>
            <a:stCxn id="14" idx="3"/>
            <a:endCxn id="57" idx="3"/>
          </p:cNvCxnSpPr>
          <p:nvPr/>
        </p:nvCxnSpPr>
        <p:spPr>
          <a:xfrm flipV="1">
            <a:off x="4396454" y="4028268"/>
            <a:ext cx="121729" cy="1663951"/>
          </a:xfrm>
          <a:prstGeom prst="bentConnector3">
            <a:avLst>
              <a:gd name="adj1" fmla="val 19320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1154CCE-666A-1612-F39B-A091A6726B5E}"/>
                  </a:ext>
                </a:extLst>
              </p:cNvPr>
              <p:cNvSpPr txBox="1"/>
              <p:nvPr/>
            </p:nvSpPr>
            <p:spPr>
              <a:xfrm>
                <a:off x="4749935" y="4284805"/>
                <a:ext cx="811563" cy="305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000" b="1" i="1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d>
                          <m:dPr>
                            <m:ctrlPr>
                              <a:rPr lang="en-US" sz="1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sup>
                    </m:sSubSup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1154CCE-666A-1612-F39B-A091A672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35" y="4284805"/>
                <a:ext cx="811563" cy="3052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0637C3-D6F0-5B59-3404-46D321CF3AEB}"/>
              </a:ext>
            </a:extLst>
          </p:cNvPr>
          <p:cNvCxnSpPr>
            <a:cxnSpLocks/>
            <a:stCxn id="96" idx="2"/>
            <a:endCxn id="146" idx="0"/>
          </p:cNvCxnSpPr>
          <p:nvPr/>
        </p:nvCxnSpPr>
        <p:spPr>
          <a:xfrm>
            <a:off x="5155717" y="4590017"/>
            <a:ext cx="1178" cy="43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94D960CA-88C7-EE3B-86CB-0933F65BA46A}"/>
              </a:ext>
            </a:extLst>
          </p:cNvPr>
          <p:cNvSpPr/>
          <p:nvPr/>
        </p:nvSpPr>
        <p:spPr>
          <a:xfrm>
            <a:off x="4843590" y="4673772"/>
            <a:ext cx="643779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9D7B720-8E4C-E8BF-2344-624C5570819D}"/>
              </a:ext>
            </a:extLst>
          </p:cNvPr>
          <p:cNvCxnSpPr>
            <a:cxnSpLocks/>
            <a:stCxn id="97" idx="1"/>
            <a:endCxn id="21" idx="0"/>
          </p:cNvCxnSpPr>
          <p:nvPr/>
        </p:nvCxnSpPr>
        <p:spPr>
          <a:xfrm flipH="1" flipV="1">
            <a:off x="4587607" y="3583473"/>
            <a:ext cx="255983" cy="1197427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53FF098-9B35-CAA5-A4F0-82F815DC125D}"/>
              </a:ext>
            </a:extLst>
          </p:cNvPr>
          <p:cNvCxnSpPr>
            <a:cxnSpLocks/>
            <a:stCxn id="97" idx="1"/>
            <a:endCxn id="21" idx="2"/>
          </p:cNvCxnSpPr>
          <p:nvPr/>
        </p:nvCxnSpPr>
        <p:spPr>
          <a:xfrm flipH="1">
            <a:off x="4587607" y="4780900"/>
            <a:ext cx="255983" cy="998573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21AA7C4-AE47-06DE-1489-7389A62AC7F7}"/>
                  </a:ext>
                </a:extLst>
              </p:cNvPr>
              <p:cNvSpPr txBox="1"/>
              <p:nvPr/>
            </p:nvSpPr>
            <p:spPr>
              <a:xfrm rot="16200000">
                <a:off x="3866057" y="4748753"/>
                <a:ext cx="13383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operator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vi-VN" sz="8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vi-VN" sz="8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</m:oMath>
                </a14:m>
                <a:endParaRPr lang="en-VN" sz="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21AA7C4-AE47-06DE-1489-7389A62A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66057" y="4748753"/>
                <a:ext cx="1338397" cy="215444"/>
              </a:xfrm>
              <a:prstGeom prst="rect">
                <a:avLst/>
              </a:prstGeom>
              <a:blipFill>
                <a:blip r:embed="rId10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D615904-711D-00C2-06AD-64CBACD9FCF2}"/>
                  </a:ext>
                </a:extLst>
              </p:cNvPr>
              <p:cNvSpPr txBox="1"/>
              <p:nvPr/>
            </p:nvSpPr>
            <p:spPr>
              <a:xfrm>
                <a:off x="4620745" y="5618221"/>
                <a:ext cx="410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vi-VN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D615904-711D-00C2-06AD-64CBACD9F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745" y="5618221"/>
                <a:ext cx="410669" cy="246221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863EA9B-54E2-EA70-2D2A-CEFF7D1EB0C6}"/>
                  </a:ext>
                </a:extLst>
              </p:cNvPr>
              <p:cNvSpPr txBox="1"/>
              <p:nvPr/>
            </p:nvSpPr>
            <p:spPr>
              <a:xfrm>
                <a:off x="4835005" y="5022802"/>
                <a:ext cx="643779" cy="305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sz="1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d>
                          <m:d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</m:sup>
                    </m:sSubSup>
                    <m:r>
                      <a:rPr lang="en-US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863EA9B-54E2-EA70-2D2A-CEFF7D1E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005" y="5022802"/>
                <a:ext cx="643779" cy="305212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E5F7E9-4C5A-D817-E0B0-39FF4248DAD4}"/>
              </a:ext>
            </a:extLst>
          </p:cNvPr>
          <p:cNvCxnSpPr>
            <a:cxnSpLocks/>
            <a:stCxn id="146" idx="2"/>
            <a:endCxn id="24" idx="0"/>
          </p:cNvCxnSpPr>
          <p:nvPr/>
        </p:nvCxnSpPr>
        <p:spPr>
          <a:xfrm flipH="1">
            <a:off x="5152609" y="5328014"/>
            <a:ext cx="4286" cy="39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E3F00B9-750D-BCF2-7AEB-FBD5A76EDD2F}"/>
              </a:ext>
            </a:extLst>
          </p:cNvPr>
          <p:cNvSpPr/>
          <p:nvPr/>
        </p:nvSpPr>
        <p:spPr>
          <a:xfrm>
            <a:off x="4833801" y="5375208"/>
            <a:ext cx="643778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toDM</a:t>
            </a:r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37DA08F7-9069-B4BD-7497-39D81CFAB40C}"/>
              </a:ext>
            </a:extLst>
          </p:cNvPr>
          <p:cNvSpPr/>
          <p:nvPr/>
        </p:nvSpPr>
        <p:spPr>
          <a:xfrm>
            <a:off x="3496884" y="3599603"/>
            <a:ext cx="89773" cy="2196000"/>
          </a:xfrm>
          <a:prstGeom prst="leftBracket">
            <a:avLst>
              <a:gd name="adj" fmla="val 68145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818E8132-1509-2802-C90A-789D845FD528}"/>
              </a:ext>
            </a:extLst>
          </p:cNvPr>
          <p:cNvSpPr/>
          <p:nvPr/>
        </p:nvSpPr>
        <p:spPr>
          <a:xfrm flipH="1">
            <a:off x="4587607" y="3583473"/>
            <a:ext cx="89773" cy="2196000"/>
          </a:xfrm>
          <a:prstGeom prst="leftBracket">
            <a:avLst>
              <a:gd name="adj" fmla="val 68145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166F4D-0CF5-893F-38B5-9E1EFC98AA70}"/>
                  </a:ext>
                </a:extLst>
              </p:cNvPr>
              <p:cNvSpPr txBox="1"/>
              <p:nvPr/>
            </p:nvSpPr>
            <p:spPr>
              <a:xfrm>
                <a:off x="5027548" y="5722216"/>
                <a:ext cx="25012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166F4D-0CF5-893F-38B5-9E1EFC98A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48" y="5722216"/>
                <a:ext cx="250122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C1EE12-18C4-75CA-3DAB-C9B8F9F29B15}"/>
              </a:ext>
            </a:extLst>
          </p:cNvPr>
          <p:cNvCxnSpPr>
            <a:cxnSpLocks/>
            <a:stCxn id="84" idx="2"/>
            <a:endCxn id="14" idx="0"/>
          </p:cNvCxnSpPr>
          <p:nvPr/>
        </p:nvCxnSpPr>
        <p:spPr>
          <a:xfrm>
            <a:off x="4076434" y="5147699"/>
            <a:ext cx="0" cy="40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7F061F-A2AF-0955-4808-8805F2A5F38D}"/>
                  </a:ext>
                </a:extLst>
              </p:cNvPr>
              <p:cNvSpPr txBox="1"/>
              <p:nvPr/>
            </p:nvSpPr>
            <p:spPr>
              <a:xfrm>
                <a:off x="3756413" y="5557310"/>
                <a:ext cx="640041" cy="269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vi-VN" sz="1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vi-VN" sz="10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sz="1000" b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𝓘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vi-VN" sz="1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vi-VN" sz="1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n-VN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7F061F-A2AF-0955-4808-8805F2A5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413" y="5557310"/>
                <a:ext cx="640041" cy="2698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93E5249-A276-69D9-AE53-5F5057104E6A}"/>
                  </a:ext>
                </a:extLst>
              </p:cNvPr>
              <p:cNvSpPr/>
              <p:nvPr/>
            </p:nvSpPr>
            <p:spPr>
              <a:xfrm>
                <a:off x="3742867" y="5212559"/>
                <a:ext cx="667866" cy="2142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𝐦𝐚𝐩</m:t>
                        </m:r>
                      </m:e>
                      <m:sub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𝐂𝐗</m:t>
                        </m:r>
                      </m:sub>
                    </m:sSub>
                  </m:oMath>
                </a14:m>
                <a:r>
                  <a:rPr lang="en-US" sz="1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  <a:endParaRPr lang="en-VN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93E5249-A276-69D9-AE53-5F5057104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867" y="5212559"/>
                <a:ext cx="667866" cy="214256"/>
              </a:xfrm>
              <a:prstGeom prst="rect">
                <a:avLst/>
              </a:prstGeom>
              <a:blipFill>
                <a:blip r:embed="rId15"/>
                <a:stretch>
                  <a:fillRect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7CC0EC-DB8F-0332-EB73-1BF7CDFBA3C8}"/>
                  </a:ext>
                </a:extLst>
              </p:cNvPr>
              <p:cNvSpPr txBox="1"/>
              <p:nvPr/>
            </p:nvSpPr>
            <p:spPr>
              <a:xfrm>
                <a:off x="2563298" y="5196061"/>
                <a:ext cx="63669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</a:rPr>
                        <m:t>LU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CX</m:t>
                          </m:r>
                        </m:sub>
                      </m:sSub>
                    </m:oMath>
                  </m:oMathPara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7CC0EC-DB8F-0332-EB73-1BF7CDFBA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98" y="5196061"/>
                <a:ext cx="636693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C0F73C-3EC0-5C2B-5254-0CE35D8EFC99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3199991" y="5319172"/>
            <a:ext cx="542876" cy="5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6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30563</TotalTime>
  <Words>136</Words>
  <Application>Microsoft Macintosh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Courant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Nguyen Thi Le  Thuy - Y19</cp:lastModifiedBy>
  <cp:revision>22</cp:revision>
  <dcterms:created xsi:type="dcterms:W3CDTF">2023-09-22T15:49:11Z</dcterms:created>
  <dcterms:modified xsi:type="dcterms:W3CDTF">2025-01-26T04:42:18Z</dcterms:modified>
</cp:coreProperties>
</file>