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75" d="100"/>
          <a:sy n="75" d="100"/>
        </p:scale>
        <p:origin x="121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1/27/2025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9" Type="http://schemas.openxmlformats.org/officeDocument/2006/relationships/image" Target="../media/image27.pn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38.png"/><Relationship Id="rId50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40" Type="http://schemas.openxmlformats.org/officeDocument/2006/relationships/image" Target="../media/image28.png"/><Relationship Id="rId45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24.png"/><Relationship Id="rId49" Type="http://schemas.openxmlformats.org/officeDocument/2006/relationships/image" Target="../media/image40.png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4" Type="http://schemas.openxmlformats.org/officeDocument/2006/relationships/image" Target="../media/image35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33.png"/><Relationship Id="rId48" Type="http://schemas.openxmlformats.org/officeDocument/2006/relationships/image" Target="../media/image3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6.png"/><Relationship Id="rId46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5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44976" y="2397228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56854" y="2397227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901491" y="3064223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942699" y="2321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rot="16200000" flipH="1">
            <a:off x="796435" y="2921902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 rot="16200000">
            <a:off x="500561" y="2864145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844784" y="2257869"/>
            <a:ext cx="601892" cy="12691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374854" y="255803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374854" y="282155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381627" y="308508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381627" y="334860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361122" y="2574705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778654" y="3096453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538921" y="2413319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561990" y="2837446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901077" y="2549062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711912" y="282496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898924" y="2563986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711362" y="3599652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5286557" y="2403078"/>
            <a:ext cx="1006527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ket 87">
            <a:extLst>
              <a:ext uri="{FF2B5EF4-FFF2-40B4-BE49-F238E27FC236}">
                <a16:creationId xmlns:a16="http://schemas.microsoft.com/office/drawing/2014/main" id="{32A7EB90-7CCE-C947-8756-9B7A93B5A186}"/>
              </a:ext>
            </a:extLst>
          </p:cNvPr>
          <p:cNvSpPr/>
          <p:nvPr/>
        </p:nvSpPr>
        <p:spPr>
          <a:xfrm>
            <a:off x="4494784" y="2349836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A74EAC1-8A90-3323-940D-0B2E3BFE3E5E}"/>
              </a:ext>
            </a:extLst>
          </p:cNvPr>
          <p:cNvSpPr/>
          <p:nvPr/>
        </p:nvSpPr>
        <p:spPr>
          <a:xfrm flipH="1">
            <a:off x="6123529" y="2347093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blipFill>
                <a:blip r:embed="rId29"/>
                <a:stretch>
                  <a:fillRect l="-24444" r="-5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5342242" y="3557981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</p:cNvCxnSpPr>
          <p:nvPr/>
        </p:nvCxnSpPr>
        <p:spPr>
          <a:xfrm>
            <a:off x="1270183" y="2316165"/>
            <a:ext cx="0" cy="417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5B9DE-BD88-C0BE-680E-B76310A06509}"/>
              </a:ext>
            </a:extLst>
          </p:cNvPr>
          <p:cNvCxnSpPr>
            <a:cxnSpLocks/>
          </p:cNvCxnSpPr>
          <p:nvPr/>
        </p:nvCxnSpPr>
        <p:spPr>
          <a:xfrm flipV="1">
            <a:off x="8596667" y="456077"/>
            <a:ext cx="0" cy="18438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C57D90DE-DDAE-9707-F3F0-9480639ED769}"/>
              </a:ext>
            </a:extLst>
          </p:cNvPr>
          <p:cNvSpPr/>
          <p:nvPr/>
        </p:nvSpPr>
        <p:spPr>
          <a:xfrm>
            <a:off x="9777906" y="923770"/>
            <a:ext cx="1280072" cy="1148521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5BFC0-E3F6-C060-0341-3752360029C2}"/>
              </a:ext>
            </a:extLst>
          </p:cNvPr>
          <p:cNvSpPr/>
          <p:nvPr/>
        </p:nvSpPr>
        <p:spPr>
          <a:xfrm>
            <a:off x="7808163" y="1204412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703B2A-9B71-9075-BABE-3C27DC0218DE}"/>
              </a:ext>
            </a:extLst>
          </p:cNvPr>
          <p:cNvCxnSpPr/>
          <p:nvPr/>
        </p:nvCxnSpPr>
        <p:spPr>
          <a:xfrm flipV="1">
            <a:off x="10763397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AB56FF-588C-C142-EDD4-AF3E294490B8}"/>
              </a:ext>
            </a:extLst>
          </p:cNvPr>
          <p:cNvCxnSpPr/>
          <p:nvPr/>
        </p:nvCxnSpPr>
        <p:spPr>
          <a:xfrm flipV="1">
            <a:off x="10763397" y="22999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40F29C-EEDB-22DE-3EF7-581033EC65EA}"/>
              </a:ext>
            </a:extLst>
          </p:cNvPr>
          <p:cNvCxnSpPr/>
          <p:nvPr/>
        </p:nvCxnSpPr>
        <p:spPr>
          <a:xfrm flipV="1">
            <a:off x="7819206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4A77EA-3493-7FAA-AD9C-00E6C7F482CB}"/>
              </a:ext>
            </a:extLst>
          </p:cNvPr>
          <p:cNvCxnSpPr/>
          <p:nvPr/>
        </p:nvCxnSpPr>
        <p:spPr>
          <a:xfrm flipV="1">
            <a:off x="7808163" y="2299924"/>
            <a:ext cx="777461" cy="7332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1E4B43-E65F-C9DB-73E1-EC8E91CE82C1}"/>
              </a:ext>
            </a:extLst>
          </p:cNvPr>
          <p:cNvCxnSpPr>
            <a:cxnSpLocks/>
          </p:cNvCxnSpPr>
          <p:nvPr/>
        </p:nvCxnSpPr>
        <p:spPr>
          <a:xfrm flipV="1">
            <a:off x="11077032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E22BBF-7A04-D79F-0371-2FA2EF754DAC}"/>
              </a:ext>
            </a:extLst>
          </p:cNvPr>
          <p:cNvCxnSpPr>
            <a:cxnSpLocks/>
          </p:cNvCxnSpPr>
          <p:nvPr/>
        </p:nvCxnSpPr>
        <p:spPr>
          <a:xfrm flipH="1">
            <a:off x="8126905" y="904235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E12B6C-B041-A4E5-9676-05E46E52E089}"/>
              </a:ext>
            </a:extLst>
          </p:cNvPr>
          <p:cNvCxnSpPr>
            <a:cxnSpLocks/>
          </p:cNvCxnSpPr>
          <p:nvPr/>
        </p:nvCxnSpPr>
        <p:spPr>
          <a:xfrm flipH="1">
            <a:off x="8126905" y="2742216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95BAF-95D1-BD35-68C8-2E789EA2CEBE}"/>
              </a:ext>
            </a:extLst>
          </p:cNvPr>
          <p:cNvCxnSpPr>
            <a:cxnSpLocks/>
          </p:cNvCxnSpPr>
          <p:nvPr/>
        </p:nvCxnSpPr>
        <p:spPr>
          <a:xfrm flipH="1">
            <a:off x="8585624" y="2299924"/>
            <a:ext cx="29501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666FEB-1F46-C711-0459-19E195611818}"/>
              </a:ext>
            </a:extLst>
          </p:cNvPr>
          <p:cNvCxnSpPr>
            <a:cxnSpLocks/>
          </p:cNvCxnSpPr>
          <p:nvPr/>
        </p:nvCxnSpPr>
        <p:spPr>
          <a:xfrm flipV="1">
            <a:off x="8137510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205E1085-1B72-348C-B42A-D775B5020B1E}"/>
              </a:ext>
            </a:extLst>
          </p:cNvPr>
          <p:cNvSpPr/>
          <p:nvPr/>
        </p:nvSpPr>
        <p:spPr>
          <a:xfrm>
            <a:off x="8803870" y="923769"/>
            <a:ext cx="1280072" cy="1148521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86EB0354-1FD5-ED03-46C2-D6AAF9696C70}"/>
              </a:ext>
            </a:extLst>
          </p:cNvPr>
          <p:cNvSpPr/>
          <p:nvPr/>
        </p:nvSpPr>
        <p:spPr>
          <a:xfrm>
            <a:off x="7821723" y="923769"/>
            <a:ext cx="1280072" cy="1148521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2B766-7C1E-C2A9-4885-328C171616BD}"/>
              </a:ext>
            </a:extLst>
          </p:cNvPr>
          <p:cNvCxnSpPr>
            <a:cxnSpLocks/>
          </p:cNvCxnSpPr>
          <p:nvPr/>
        </p:nvCxnSpPr>
        <p:spPr>
          <a:xfrm flipH="1">
            <a:off x="8585623" y="477819"/>
            <a:ext cx="295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F0539-4E68-872E-D6A1-91D4A16BA4E5}"/>
              </a:ext>
            </a:extLst>
          </p:cNvPr>
          <p:cNvCxnSpPr>
            <a:cxnSpLocks/>
          </p:cNvCxnSpPr>
          <p:nvPr/>
        </p:nvCxnSpPr>
        <p:spPr>
          <a:xfrm flipV="1">
            <a:off x="11533127" y="477819"/>
            <a:ext cx="0" cy="1843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DD746-84F6-577A-F285-126A912E17A9}"/>
              </a:ext>
            </a:extLst>
          </p:cNvPr>
          <p:cNvCxnSpPr>
            <a:cxnSpLocks/>
          </p:cNvCxnSpPr>
          <p:nvPr/>
        </p:nvCxnSpPr>
        <p:spPr>
          <a:xfrm flipV="1">
            <a:off x="10763397" y="2742216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43547B-2472-2DBB-1A73-26B1A87173C5}"/>
              </a:ext>
            </a:extLst>
          </p:cNvPr>
          <p:cNvCxnSpPr>
            <a:cxnSpLocks/>
          </p:cNvCxnSpPr>
          <p:nvPr/>
        </p:nvCxnSpPr>
        <p:spPr>
          <a:xfrm flipV="1">
            <a:off x="7808786" y="2730201"/>
            <a:ext cx="317681" cy="3030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/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blipFill>
                <a:blip r:embed="rId31"/>
                <a:stretch>
                  <a:fillRect l="-3614" t="-2469" r="-602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eft Brace 94">
            <a:extLst>
              <a:ext uri="{FF2B5EF4-FFF2-40B4-BE49-F238E27FC236}">
                <a16:creationId xmlns:a16="http://schemas.microsoft.com/office/drawing/2014/main" id="{E1B5717E-43B0-90B3-41D4-04C69B59E0E4}"/>
              </a:ext>
            </a:extLst>
          </p:cNvPr>
          <p:cNvSpPr/>
          <p:nvPr/>
        </p:nvSpPr>
        <p:spPr>
          <a:xfrm flipH="1">
            <a:off x="11116314" y="920108"/>
            <a:ext cx="95402" cy="85750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/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blipFill>
                <a:blip r:embed="rId32"/>
                <a:stretch>
                  <a:fillRect t="-8333" r="-30556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B15D9A-D30A-C0CF-BAFC-58780439A256}"/>
              </a:ext>
            </a:extLst>
          </p:cNvPr>
          <p:cNvCxnSpPr>
            <a:cxnSpLocks/>
          </p:cNvCxnSpPr>
          <p:nvPr/>
        </p:nvCxnSpPr>
        <p:spPr>
          <a:xfrm flipV="1">
            <a:off x="10760429" y="925550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939778-FD2F-616F-6A55-1CCB0A3717D8}"/>
              </a:ext>
            </a:extLst>
          </p:cNvPr>
          <p:cNvCxnSpPr>
            <a:cxnSpLocks/>
          </p:cNvCxnSpPr>
          <p:nvPr/>
        </p:nvCxnSpPr>
        <p:spPr>
          <a:xfrm flipV="1">
            <a:off x="7816204" y="900869"/>
            <a:ext cx="319060" cy="3023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DA86701-07B2-3C8D-93B4-3DE187D9C825}"/>
              </a:ext>
            </a:extLst>
          </p:cNvPr>
          <p:cNvSpPr/>
          <p:nvPr/>
        </p:nvSpPr>
        <p:spPr>
          <a:xfrm rot="2770329" flipH="1">
            <a:off x="10939447" y="2729514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FD96BC4F-B752-052C-CA73-F7F8C58F95A8}"/>
              </a:ext>
            </a:extLst>
          </p:cNvPr>
          <p:cNvSpPr/>
          <p:nvPr/>
        </p:nvSpPr>
        <p:spPr>
          <a:xfrm rot="5400000" flipH="1">
            <a:off x="8258345" y="1720070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/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blipFill>
                <a:blip r:embed="rId33"/>
                <a:stretch>
                  <a:fillRect l="-26923" r="-2307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>
            <a:extLst>
              <a:ext uri="{FF2B5EF4-FFF2-40B4-BE49-F238E27FC236}">
                <a16:creationId xmlns:a16="http://schemas.microsoft.com/office/drawing/2014/main" id="{A0427875-F1B9-D0B4-14CE-3B32BAFA864D}"/>
              </a:ext>
            </a:extLst>
          </p:cNvPr>
          <p:cNvSpPr/>
          <p:nvPr/>
        </p:nvSpPr>
        <p:spPr>
          <a:xfrm rot="5400000" flipH="1">
            <a:off x="9240880" y="1719072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/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blipFill>
                <a:blip r:embed="rId3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 Brace 104">
            <a:extLst>
              <a:ext uri="{FF2B5EF4-FFF2-40B4-BE49-F238E27FC236}">
                <a16:creationId xmlns:a16="http://schemas.microsoft.com/office/drawing/2014/main" id="{AE3AFDBD-456D-1222-CCEF-523064B899B3}"/>
              </a:ext>
            </a:extLst>
          </p:cNvPr>
          <p:cNvSpPr/>
          <p:nvPr/>
        </p:nvSpPr>
        <p:spPr>
          <a:xfrm rot="5400000" flipH="1">
            <a:off x="10218786" y="1714459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/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blipFill>
                <a:blip r:embed="rId35"/>
                <a:stretch>
                  <a:fillRect l="-28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ube 106">
            <a:extLst>
              <a:ext uri="{FF2B5EF4-FFF2-40B4-BE49-F238E27FC236}">
                <a16:creationId xmlns:a16="http://schemas.microsoft.com/office/drawing/2014/main" id="{BBA531AC-CCED-825D-F704-A348391FD892}"/>
              </a:ext>
            </a:extLst>
          </p:cNvPr>
          <p:cNvSpPr/>
          <p:nvPr/>
        </p:nvSpPr>
        <p:spPr>
          <a:xfrm>
            <a:off x="10387302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5829552B-CEF1-F2B7-64C5-59CE8A008991}"/>
              </a:ext>
            </a:extLst>
          </p:cNvPr>
          <p:cNvSpPr/>
          <p:nvPr/>
        </p:nvSpPr>
        <p:spPr>
          <a:xfrm>
            <a:off x="9896035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697AFE1-A1BD-52BE-C46D-96FA82B40352}"/>
              </a:ext>
            </a:extLst>
          </p:cNvPr>
          <p:cNvSpPr/>
          <p:nvPr/>
        </p:nvSpPr>
        <p:spPr>
          <a:xfrm>
            <a:off x="10397577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450FE2CE-E0C6-DA5F-1AF8-692187E23C0A}"/>
              </a:ext>
            </a:extLst>
          </p:cNvPr>
          <p:cNvSpPr/>
          <p:nvPr/>
        </p:nvSpPr>
        <p:spPr>
          <a:xfrm>
            <a:off x="9906310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/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blipFill>
                <a:blip r:embed="rId3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/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blipFill>
                <a:blip r:embed="rId3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/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/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ube 117">
            <a:extLst>
              <a:ext uri="{FF2B5EF4-FFF2-40B4-BE49-F238E27FC236}">
                <a16:creationId xmlns:a16="http://schemas.microsoft.com/office/drawing/2014/main" id="{696F4966-67FE-2615-3DB1-D63CA253D52C}"/>
              </a:ext>
            </a:extLst>
          </p:cNvPr>
          <p:cNvSpPr/>
          <p:nvPr/>
        </p:nvSpPr>
        <p:spPr>
          <a:xfrm>
            <a:off x="9365017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D248D62C-1090-20E7-B3B5-58BD54BBC406}"/>
              </a:ext>
            </a:extLst>
          </p:cNvPr>
          <p:cNvSpPr/>
          <p:nvPr/>
        </p:nvSpPr>
        <p:spPr>
          <a:xfrm>
            <a:off x="8873750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F28AF55A-8D5C-C493-AE3A-2F18BF719819}"/>
              </a:ext>
            </a:extLst>
          </p:cNvPr>
          <p:cNvSpPr/>
          <p:nvPr/>
        </p:nvSpPr>
        <p:spPr>
          <a:xfrm>
            <a:off x="9375292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A3590F12-099B-C633-360B-45F91A496775}"/>
              </a:ext>
            </a:extLst>
          </p:cNvPr>
          <p:cNvSpPr/>
          <p:nvPr/>
        </p:nvSpPr>
        <p:spPr>
          <a:xfrm>
            <a:off x="8884025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/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/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blipFill>
                <a:blip r:embed="rId3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/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/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blipFill>
                <a:blip r:embed="rId3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ube 125">
            <a:extLst>
              <a:ext uri="{FF2B5EF4-FFF2-40B4-BE49-F238E27FC236}">
                <a16:creationId xmlns:a16="http://schemas.microsoft.com/office/drawing/2014/main" id="{1A105AF5-5F2B-F481-7596-29C22CB108F8}"/>
              </a:ext>
            </a:extLst>
          </p:cNvPr>
          <p:cNvSpPr/>
          <p:nvPr/>
        </p:nvSpPr>
        <p:spPr>
          <a:xfrm>
            <a:off x="8395281" y="1525394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0DE1AC8B-4F37-6B9E-64BB-CC784E5123EE}"/>
              </a:ext>
            </a:extLst>
          </p:cNvPr>
          <p:cNvSpPr/>
          <p:nvPr/>
        </p:nvSpPr>
        <p:spPr>
          <a:xfrm>
            <a:off x="7904014" y="152777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9DE23165-BBF4-AC33-216C-41DA012C634E}"/>
              </a:ext>
            </a:extLst>
          </p:cNvPr>
          <p:cNvSpPr/>
          <p:nvPr/>
        </p:nvSpPr>
        <p:spPr>
          <a:xfrm>
            <a:off x="8405556" y="1114426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A686FEB9-F82E-3DA1-ECA8-CE65E3AB3DD0}"/>
              </a:ext>
            </a:extLst>
          </p:cNvPr>
          <p:cNvSpPr/>
          <p:nvPr/>
        </p:nvSpPr>
        <p:spPr>
          <a:xfrm>
            <a:off x="7914289" y="111442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/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blipFill>
                <a:blip r:embed="rId4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/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blipFill>
                <a:blip r:embed="rId4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/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/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111864-5E84-822D-3C40-CA47D1E39233}"/>
              </a:ext>
            </a:extLst>
          </p:cNvPr>
          <p:cNvCxnSpPr>
            <a:cxnSpLocks/>
            <a:stCxn id="146" idx="7"/>
            <a:endCxn id="148" idx="2"/>
          </p:cNvCxnSpPr>
          <p:nvPr/>
        </p:nvCxnSpPr>
        <p:spPr>
          <a:xfrm flipV="1">
            <a:off x="7665403" y="376013"/>
            <a:ext cx="846654" cy="80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13C7CE2-4022-E800-90CA-6E7B493A182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7645409" y="1232688"/>
            <a:ext cx="559" cy="191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65C267-4DA5-85DD-302D-6F02097D0DFD}"/>
              </a:ext>
            </a:extLst>
          </p:cNvPr>
          <p:cNvSpPr/>
          <p:nvPr/>
        </p:nvSpPr>
        <p:spPr>
          <a:xfrm>
            <a:off x="7617133" y="1176136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/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blipFill>
                <a:blip r:embed="rId4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/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blipFill>
                <a:blip r:embed="rId44"/>
                <a:stretch>
                  <a:fillRect l="-6667" r="-666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/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blipFill>
                <a:blip r:embed="rId45"/>
                <a:stretch>
                  <a:fillRect l="-3947" r="-789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32DB02B-73B5-3144-4BC2-769F750EBA05}"/>
              </a:ext>
            </a:extLst>
          </p:cNvPr>
          <p:cNvSpPr/>
          <p:nvPr/>
        </p:nvSpPr>
        <p:spPr>
          <a:xfrm>
            <a:off x="7808163" y="4120815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9904469-30DD-5E53-BD82-A9A2B72C25E9}"/>
              </a:ext>
            </a:extLst>
          </p:cNvPr>
          <p:cNvCxnSpPr>
            <a:cxnSpLocks/>
          </p:cNvCxnSpPr>
          <p:nvPr/>
        </p:nvCxnSpPr>
        <p:spPr>
          <a:xfrm flipV="1">
            <a:off x="11077032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0BA25D-F928-46EC-B873-B120EEFC2739}"/>
              </a:ext>
            </a:extLst>
          </p:cNvPr>
          <p:cNvCxnSpPr>
            <a:cxnSpLocks/>
          </p:cNvCxnSpPr>
          <p:nvPr/>
        </p:nvCxnSpPr>
        <p:spPr>
          <a:xfrm flipH="1">
            <a:off x="8126905" y="3820638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F4BF512-575A-CCC3-CA75-2A2F1A0C6D77}"/>
              </a:ext>
            </a:extLst>
          </p:cNvPr>
          <p:cNvCxnSpPr>
            <a:cxnSpLocks/>
          </p:cNvCxnSpPr>
          <p:nvPr/>
        </p:nvCxnSpPr>
        <p:spPr>
          <a:xfrm flipH="1">
            <a:off x="8126905" y="5658619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1851190-01EA-7080-41A7-201F4E92CCCD}"/>
              </a:ext>
            </a:extLst>
          </p:cNvPr>
          <p:cNvCxnSpPr>
            <a:cxnSpLocks/>
          </p:cNvCxnSpPr>
          <p:nvPr/>
        </p:nvCxnSpPr>
        <p:spPr>
          <a:xfrm flipV="1">
            <a:off x="8137510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65CD8E-8398-EF11-763E-A0B47F6942C5}"/>
              </a:ext>
            </a:extLst>
          </p:cNvPr>
          <p:cNvCxnSpPr>
            <a:cxnSpLocks/>
          </p:cNvCxnSpPr>
          <p:nvPr/>
        </p:nvCxnSpPr>
        <p:spPr>
          <a:xfrm flipV="1">
            <a:off x="10763397" y="5658619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9A8CA7C-6B8E-A8CB-3D6F-24ABAFABB009}"/>
              </a:ext>
            </a:extLst>
          </p:cNvPr>
          <p:cNvCxnSpPr>
            <a:cxnSpLocks/>
          </p:cNvCxnSpPr>
          <p:nvPr/>
        </p:nvCxnSpPr>
        <p:spPr>
          <a:xfrm flipV="1">
            <a:off x="7808786" y="5172501"/>
            <a:ext cx="822063" cy="78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/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blipFill>
                <a:blip r:embed="rId46"/>
                <a:stretch>
                  <a:fillRect l="-3896" t="-2632" r="-6494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18DAD4-50F5-E9D9-443F-4E70C4E0F283}"/>
              </a:ext>
            </a:extLst>
          </p:cNvPr>
          <p:cNvCxnSpPr>
            <a:cxnSpLocks/>
          </p:cNvCxnSpPr>
          <p:nvPr/>
        </p:nvCxnSpPr>
        <p:spPr>
          <a:xfrm flipV="1">
            <a:off x="10760429" y="3841953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632050-F99A-99F0-2FE9-79DE2BAFB8C6}"/>
              </a:ext>
            </a:extLst>
          </p:cNvPr>
          <p:cNvCxnSpPr>
            <a:cxnSpLocks/>
          </p:cNvCxnSpPr>
          <p:nvPr/>
        </p:nvCxnSpPr>
        <p:spPr>
          <a:xfrm flipV="1">
            <a:off x="7816204" y="3390498"/>
            <a:ext cx="769419" cy="7291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D1C51B43-AE47-E32F-CAB7-A51F2C6459D2}"/>
              </a:ext>
            </a:extLst>
          </p:cNvPr>
          <p:cNvSpPr/>
          <p:nvPr/>
        </p:nvSpPr>
        <p:spPr>
          <a:xfrm rot="2770329" flipH="1">
            <a:off x="10939447" y="5645917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81EF4AB-92D2-44FB-CB19-F934E52E2C91}"/>
              </a:ext>
            </a:extLst>
          </p:cNvPr>
          <p:cNvCxnSpPr>
            <a:cxnSpLocks/>
            <a:stCxn id="210" idx="7"/>
            <a:endCxn id="212" idx="2"/>
          </p:cNvCxnSpPr>
          <p:nvPr/>
        </p:nvCxnSpPr>
        <p:spPr>
          <a:xfrm flipV="1">
            <a:off x="7577773" y="3362673"/>
            <a:ext cx="603294" cy="5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5E629F0-BC90-3F6E-98D3-0A8ADA930B83}"/>
              </a:ext>
            </a:extLst>
          </p:cNvPr>
          <p:cNvCxnSpPr>
            <a:cxnSpLocks/>
            <a:stCxn id="210" idx="4"/>
            <a:endCxn id="213" idx="0"/>
          </p:cNvCxnSpPr>
          <p:nvPr/>
        </p:nvCxnSpPr>
        <p:spPr>
          <a:xfrm>
            <a:off x="7557779" y="3973831"/>
            <a:ext cx="12" cy="19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1C773F0A-BF10-AF3C-6733-E12BB78A2A05}"/>
              </a:ext>
            </a:extLst>
          </p:cNvPr>
          <p:cNvSpPr/>
          <p:nvPr/>
        </p:nvSpPr>
        <p:spPr>
          <a:xfrm>
            <a:off x="7529503" y="3917279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/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blipFill>
                <a:blip r:embed="rId4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/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blipFill>
                <a:blip r:embed="rId45"/>
                <a:stretch>
                  <a:fillRect l="-3947" r="-789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/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blipFill>
                <a:blip r:embed="rId44"/>
                <a:stretch>
                  <a:fillRect l="-6667" r="-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CD34A70-2A93-4C29-C86B-124BB12133D6}"/>
              </a:ext>
            </a:extLst>
          </p:cNvPr>
          <p:cNvCxnSpPr>
            <a:cxnSpLocks/>
          </p:cNvCxnSpPr>
          <p:nvPr/>
        </p:nvCxnSpPr>
        <p:spPr>
          <a:xfrm flipH="1">
            <a:off x="8347434" y="3637758"/>
            <a:ext cx="19357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BD7FBE-557D-7FF1-582F-655A83CEC81F}"/>
              </a:ext>
            </a:extLst>
          </p:cNvPr>
          <p:cNvCxnSpPr>
            <a:cxnSpLocks/>
          </p:cNvCxnSpPr>
          <p:nvPr/>
        </p:nvCxnSpPr>
        <p:spPr>
          <a:xfrm flipV="1">
            <a:off x="10284552" y="3639512"/>
            <a:ext cx="0" cy="17929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8877B0-979B-152A-F78F-27D60E4C7584}"/>
              </a:ext>
            </a:extLst>
          </p:cNvPr>
          <p:cNvCxnSpPr>
            <a:cxnSpLocks/>
          </p:cNvCxnSpPr>
          <p:nvPr/>
        </p:nvCxnSpPr>
        <p:spPr>
          <a:xfrm>
            <a:off x="10284302" y="3638550"/>
            <a:ext cx="0" cy="188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CB17021-D20B-D17F-11E3-C4690E230D04}"/>
              </a:ext>
            </a:extLst>
          </p:cNvPr>
          <p:cNvCxnSpPr>
            <a:cxnSpLocks/>
          </p:cNvCxnSpPr>
          <p:nvPr/>
        </p:nvCxnSpPr>
        <p:spPr>
          <a:xfrm flipV="1">
            <a:off x="10097961" y="3640326"/>
            <a:ext cx="186589" cy="17681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17C0884-49DB-9C36-12D2-88088F874CCF}"/>
              </a:ext>
            </a:extLst>
          </p:cNvPr>
          <p:cNvCxnSpPr>
            <a:cxnSpLocks/>
          </p:cNvCxnSpPr>
          <p:nvPr/>
        </p:nvCxnSpPr>
        <p:spPr>
          <a:xfrm flipV="1">
            <a:off x="10094052" y="381731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05D67B0-963D-CAF3-DD38-647EF9D33794}"/>
              </a:ext>
            </a:extLst>
          </p:cNvPr>
          <p:cNvCxnSpPr>
            <a:cxnSpLocks/>
          </p:cNvCxnSpPr>
          <p:nvPr/>
        </p:nvCxnSpPr>
        <p:spPr>
          <a:xfrm flipV="1">
            <a:off x="10101136" y="5475476"/>
            <a:ext cx="186589" cy="176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E713C9-C15A-199B-44BB-E40B1721DD78}"/>
              </a:ext>
            </a:extLst>
          </p:cNvPr>
          <p:cNvCxnSpPr>
            <a:cxnSpLocks/>
          </p:cNvCxnSpPr>
          <p:nvPr/>
        </p:nvCxnSpPr>
        <p:spPr>
          <a:xfrm flipV="1">
            <a:off x="8349707" y="360776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9CA3F76-E6B3-A8FD-FE1A-A70ABFBA6104}"/>
              </a:ext>
            </a:extLst>
          </p:cNvPr>
          <p:cNvCxnSpPr>
            <a:cxnSpLocks/>
          </p:cNvCxnSpPr>
          <p:nvPr/>
        </p:nvCxnSpPr>
        <p:spPr>
          <a:xfrm>
            <a:off x="8350250" y="5435600"/>
            <a:ext cx="192913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B4EDAF7-C15C-10AF-7E50-CAFAB3A47F80}"/>
              </a:ext>
            </a:extLst>
          </p:cNvPr>
          <p:cNvSpPr txBox="1"/>
          <p:nvPr/>
        </p:nvSpPr>
        <p:spPr>
          <a:xfrm>
            <a:off x="7220954" y="1995701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81A0A49-140F-5428-DBD6-3F212B411769}"/>
              </a:ext>
            </a:extLst>
          </p:cNvPr>
          <p:cNvSpPr txBox="1"/>
          <p:nvPr/>
        </p:nvSpPr>
        <p:spPr>
          <a:xfrm>
            <a:off x="7213909" y="489624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5C9093F8-E8D5-7EC0-8E82-3EF0D077E480}"/>
              </a:ext>
            </a:extLst>
          </p:cNvPr>
          <p:cNvSpPr/>
          <p:nvPr/>
        </p:nvSpPr>
        <p:spPr>
          <a:xfrm>
            <a:off x="9777906" y="3824789"/>
            <a:ext cx="1299126" cy="2128976"/>
          </a:xfrm>
          <a:prstGeom prst="cube">
            <a:avLst>
              <a:gd name="adj" fmla="val 23909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Left Brace 172">
            <a:extLst>
              <a:ext uri="{FF2B5EF4-FFF2-40B4-BE49-F238E27FC236}">
                <a16:creationId xmlns:a16="http://schemas.microsoft.com/office/drawing/2014/main" id="{F86028CE-F9B2-7038-A419-B2DFFB1D164D}"/>
              </a:ext>
            </a:extLst>
          </p:cNvPr>
          <p:cNvSpPr/>
          <p:nvPr/>
        </p:nvSpPr>
        <p:spPr>
          <a:xfrm rot="16200000" flipH="1">
            <a:off x="10539064" y="3266910"/>
            <a:ext cx="95404" cy="942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DB01CC7-192F-1443-8C5F-B3549BD0BD94}"/>
              </a:ext>
            </a:extLst>
          </p:cNvPr>
          <p:cNvCxnSpPr>
            <a:cxnSpLocks/>
            <a:stCxn id="210" idx="6"/>
            <a:endCxn id="249" idx="1"/>
          </p:cNvCxnSpPr>
          <p:nvPr/>
        </p:nvCxnSpPr>
        <p:spPr>
          <a:xfrm flipV="1">
            <a:off x="7586055" y="3942034"/>
            <a:ext cx="1527750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/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/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blipFill>
                <a:blip r:embed="rId45"/>
                <a:stretch>
                  <a:fillRect l="-4000" r="-9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/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F5FC08B-F880-7A32-50C2-5AB75BEFA301}"/>
              </a:ext>
            </a:extLst>
          </p:cNvPr>
          <p:cNvCxnSpPr>
            <a:cxnSpLocks/>
          </p:cNvCxnSpPr>
          <p:nvPr/>
        </p:nvCxnSpPr>
        <p:spPr>
          <a:xfrm flipH="1">
            <a:off x="8482186" y="3515074"/>
            <a:ext cx="146191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DE06922-04BB-BF0A-B971-B556D2BC60C5}"/>
              </a:ext>
            </a:extLst>
          </p:cNvPr>
          <p:cNvCxnSpPr>
            <a:cxnSpLocks/>
          </p:cNvCxnSpPr>
          <p:nvPr/>
        </p:nvCxnSpPr>
        <p:spPr>
          <a:xfrm>
            <a:off x="8488812" y="5324143"/>
            <a:ext cx="145130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EE5D396-3201-EA99-E5FE-7BEA6C0B45A8}"/>
              </a:ext>
            </a:extLst>
          </p:cNvPr>
          <p:cNvCxnSpPr>
            <a:cxnSpLocks/>
          </p:cNvCxnSpPr>
          <p:nvPr/>
        </p:nvCxnSpPr>
        <p:spPr>
          <a:xfrm flipV="1">
            <a:off x="8494773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91E17EA-D5F6-0D41-6DC1-8DC60B20B680}"/>
              </a:ext>
            </a:extLst>
          </p:cNvPr>
          <p:cNvCxnSpPr>
            <a:cxnSpLocks/>
          </p:cNvCxnSpPr>
          <p:nvPr/>
        </p:nvCxnSpPr>
        <p:spPr>
          <a:xfrm flipV="1">
            <a:off x="9939161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DE5235-88AF-EAA9-F165-C0934D4380A1}"/>
              </a:ext>
            </a:extLst>
          </p:cNvPr>
          <p:cNvCxnSpPr>
            <a:cxnSpLocks/>
          </p:cNvCxnSpPr>
          <p:nvPr/>
        </p:nvCxnSpPr>
        <p:spPr>
          <a:xfrm>
            <a:off x="9939690" y="3524400"/>
            <a:ext cx="0" cy="11256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/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blipFill>
                <a:blip r:embed="rId49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/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blipFill>
                <a:blip r:embed="rId50"/>
                <a:stretch>
                  <a:fillRect l="-7200" r="-48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9FE2F7C-422F-3D7C-8CC8-C55F674B00AE}"/>
              </a:ext>
            </a:extLst>
          </p:cNvPr>
          <p:cNvCxnSpPr>
            <a:cxnSpLocks/>
          </p:cNvCxnSpPr>
          <p:nvPr/>
        </p:nvCxnSpPr>
        <p:spPr>
          <a:xfrm flipV="1">
            <a:off x="9822180" y="5309661"/>
            <a:ext cx="101678" cy="969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99C06C7-F206-C35B-1AC7-1A72E91F914A}"/>
              </a:ext>
            </a:extLst>
          </p:cNvPr>
          <p:cNvCxnSpPr>
            <a:cxnSpLocks/>
          </p:cNvCxnSpPr>
          <p:nvPr/>
        </p:nvCxnSpPr>
        <p:spPr>
          <a:xfrm flipV="1">
            <a:off x="9799125" y="3395437"/>
            <a:ext cx="258977" cy="2454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4386D2C-50FC-F21F-ECD4-9A330490D179}"/>
              </a:ext>
            </a:extLst>
          </p:cNvPr>
          <p:cNvCxnSpPr>
            <a:cxnSpLocks/>
          </p:cNvCxnSpPr>
          <p:nvPr/>
        </p:nvCxnSpPr>
        <p:spPr>
          <a:xfrm flipV="1">
            <a:off x="9824463" y="3653574"/>
            <a:ext cx="0" cy="177948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𝓘</m:t>
                    </m:r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87978" y="3850975"/>
            <a:ext cx="5909" cy="40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vi-VN" sz="1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887978" y="4502692"/>
            <a:ext cx="3982" cy="3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2450409" y="4561973"/>
            <a:ext cx="86955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074375" y="3881769"/>
            <a:ext cx="0" cy="3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2563298" y="392586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/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𝐧𝐨𝐧</m:t>
                        </m:r>
                        <m:r>
                          <a:rPr lang="vi-VN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3243082" y="4028268"/>
            <a:ext cx="380977" cy="991635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074375" y="4502692"/>
            <a:ext cx="2059" cy="3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3747027" y="4557213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14" idx="3"/>
            <a:endCxn id="57" idx="3"/>
          </p:cNvCxnSpPr>
          <p:nvPr/>
        </p:nvCxnSpPr>
        <p:spPr>
          <a:xfrm flipV="1">
            <a:off x="4396454" y="4028268"/>
            <a:ext cx="121729" cy="1663951"/>
          </a:xfrm>
          <a:prstGeom prst="bentConnector3">
            <a:avLst>
              <a:gd name="adj1" fmla="val 1932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>
            <a:off x="5155717" y="4590017"/>
            <a:ext cx="1178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4843590" y="4673772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  <a:endCxn id="21" idx="0"/>
          </p:cNvCxnSpPr>
          <p:nvPr/>
        </p:nvCxnSpPr>
        <p:spPr>
          <a:xfrm flipH="1" flipV="1">
            <a:off x="4587607" y="3583473"/>
            <a:ext cx="255983" cy="119742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  <a:endCxn id="21" idx="2"/>
          </p:cNvCxnSpPr>
          <p:nvPr/>
        </p:nvCxnSpPr>
        <p:spPr>
          <a:xfrm flipH="1">
            <a:off x="4587607" y="4780900"/>
            <a:ext cx="255983" cy="99857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operator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VN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blipFill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flipH="1">
            <a:off x="5152609" y="5328014"/>
            <a:ext cx="4286" cy="3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4833801" y="5375208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3496884" y="359960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4587607" y="358347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1EE12-18C4-75CA-3DAB-C9B8F9F29B15}"/>
              </a:ext>
            </a:extLst>
          </p:cNvPr>
          <p:cNvCxnSpPr>
            <a:cxnSpLocks/>
            <a:stCxn id="84" idx="2"/>
            <a:endCxn id="14" idx="0"/>
          </p:cNvCxnSpPr>
          <p:nvPr/>
        </p:nvCxnSpPr>
        <p:spPr>
          <a:xfrm>
            <a:off x="4076434" y="5147699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/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/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/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0F73C-3EC0-5C2B-5254-0CE35D8EFC9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3199991" y="5319172"/>
            <a:ext cx="542876" cy="5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0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30635</TotalTime>
  <Words>215</Words>
  <Application>Microsoft Office PowerPoint</Application>
  <PresentationFormat>Widescreen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25</cp:revision>
  <dcterms:created xsi:type="dcterms:W3CDTF">2023-09-22T15:49:11Z</dcterms:created>
  <dcterms:modified xsi:type="dcterms:W3CDTF">2025-01-27T10:58:56Z</dcterms:modified>
</cp:coreProperties>
</file>