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150" d="100"/>
          <a:sy n="150" d="100"/>
        </p:scale>
        <p:origin x="54" y="-18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1/24/2025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1/24/2025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26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6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459261" y="1195368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466945" y="923813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459261" y="923320"/>
            <a:ext cx="129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688917" y="1958009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534835" y="1548129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539630" y="1270821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534835" y="1262843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610396" y="1882755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615192" y="1605900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610397" y="1612566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ant" panose="02000509030000020004" pitchFamily="49" charset="0"/>
              </a:rPr>
              <a:t>PauliWord</a:t>
            </a:r>
            <a:endParaRPr lang="en-VN" sz="1000" dirty="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681510" y="2389065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628631" y="1958010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3795815" y="2132755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346648" y="2131659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4772941" y="2138010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328934" y="2131659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289376" y="501129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410100" y="597682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410100" y="597125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474836" y="948130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42212" y="2524102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402738" y="870604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146674" y="2301826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895815" y="1378989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1550184" y="254555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1550184" y="280907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1550184" y="307260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1550184" y="333612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7216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9845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725950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722607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984544" y="2975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7216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9845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2256513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2528482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3252291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3256597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3253254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1627957" y="2402681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3197828" y="2402682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844976" y="2397228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3556854" y="2397227"/>
            <a:ext cx="471362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blipFill>
                <a:blip r:embed="rId3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blipFill>
                <a:blip r:embed="rId4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blipFill>
                <a:blip r:embed="rId5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8BBE79-4409-2594-222E-2D8E50C1DCE5}"/>
              </a:ext>
            </a:extLst>
          </p:cNvPr>
          <p:cNvGrpSpPr/>
          <p:nvPr/>
        </p:nvGrpSpPr>
        <p:grpSpPr>
          <a:xfrm>
            <a:off x="2901491" y="3064223"/>
            <a:ext cx="104701" cy="444086"/>
            <a:chOff x="3978284" y="4804893"/>
            <a:chExt cx="104701" cy="44408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942699" y="2321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 rot="16200000" flipH="1">
            <a:off x="796435" y="2921902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 rot="16200000">
            <a:off x="500561" y="2864145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844784" y="2257869"/>
            <a:ext cx="601892" cy="12691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4374854" y="255803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4374854" y="282155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4381627" y="308508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4381627" y="334860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CB733C-411A-3896-BD12-A2B4A8498129}"/>
              </a:ext>
            </a:extLst>
          </p:cNvPr>
          <p:cNvGrpSpPr/>
          <p:nvPr/>
        </p:nvGrpSpPr>
        <p:grpSpPr>
          <a:xfrm>
            <a:off x="4361122" y="2574705"/>
            <a:ext cx="681037" cy="424337"/>
            <a:chOff x="2438400" y="2562225"/>
            <a:chExt cx="681037" cy="4243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CC80FC-2916-D1CE-D03E-B72E557EBF97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5BDE70-874F-D48A-ED72-7DDF3A16A17B}"/>
              </a:ext>
            </a:extLst>
          </p:cNvPr>
          <p:cNvGrpSpPr/>
          <p:nvPr/>
        </p:nvGrpSpPr>
        <p:grpSpPr>
          <a:xfrm>
            <a:off x="4778654" y="3096453"/>
            <a:ext cx="681037" cy="424337"/>
            <a:chOff x="2438400" y="2562225"/>
            <a:chExt cx="681037" cy="42433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D691A6-08A6-E086-3FD0-58F7329804A9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4538921" y="2413319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E3E5AD-9CF6-394F-06EE-2FD44A1B320B}"/>
              </a:ext>
            </a:extLst>
          </p:cNvPr>
          <p:cNvGrpSpPr/>
          <p:nvPr/>
        </p:nvGrpSpPr>
        <p:grpSpPr>
          <a:xfrm>
            <a:off x="4561990" y="2837446"/>
            <a:ext cx="681037" cy="424337"/>
            <a:chOff x="2438400" y="2562225"/>
            <a:chExt cx="681037" cy="42433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DD88C4-04F8-08FC-6A83-D01FEF3AB8D2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0AD7E-0FD9-A21C-FA7C-0EA2CFB8E457}"/>
              </a:ext>
            </a:extLst>
          </p:cNvPr>
          <p:cNvGrpSpPr/>
          <p:nvPr/>
        </p:nvGrpSpPr>
        <p:grpSpPr>
          <a:xfrm>
            <a:off x="2901077" y="2549062"/>
            <a:ext cx="104701" cy="444086"/>
            <a:chOff x="3978284" y="4804893"/>
            <a:chExt cx="104701" cy="4440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221E81-FFFC-70B0-19A2-7BF461B8B683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B9491-3ABE-EAFE-2BE6-8BACFDD4E1FE}"/>
              </a:ext>
            </a:extLst>
          </p:cNvPr>
          <p:cNvCxnSpPr>
            <a:cxnSpLocks/>
          </p:cNvCxnSpPr>
          <p:nvPr/>
        </p:nvCxnSpPr>
        <p:spPr>
          <a:xfrm>
            <a:off x="3711912" y="2824965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/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/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34F02-C374-6EFC-9CE8-D448BD25B68C}"/>
              </a:ext>
            </a:extLst>
          </p:cNvPr>
          <p:cNvCxnSpPr>
            <a:cxnSpLocks/>
          </p:cNvCxnSpPr>
          <p:nvPr/>
        </p:nvCxnSpPr>
        <p:spPr>
          <a:xfrm>
            <a:off x="3898924" y="2563986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3BBB1-4FC7-58A2-54AD-3806642E6F4B}"/>
              </a:ext>
            </a:extLst>
          </p:cNvPr>
          <p:cNvSpPr txBox="1"/>
          <p:nvPr/>
        </p:nvSpPr>
        <p:spPr>
          <a:xfrm>
            <a:off x="2711362" y="3599652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237FBC-6FEC-016B-ACC5-BC244EF60C56}"/>
              </a:ext>
            </a:extLst>
          </p:cNvPr>
          <p:cNvSpPr/>
          <p:nvPr/>
        </p:nvSpPr>
        <p:spPr>
          <a:xfrm>
            <a:off x="5286557" y="2403078"/>
            <a:ext cx="1006527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/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/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/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/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/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/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/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/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/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/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/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/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ket 87">
            <a:extLst>
              <a:ext uri="{FF2B5EF4-FFF2-40B4-BE49-F238E27FC236}">
                <a16:creationId xmlns:a16="http://schemas.microsoft.com/office/drawing/2014/main" id="{32A7EB90-7CCE-C947-8756-9B7A93B5A186}"/>
              </a:ext>
            </a:extLst>
          </p:cNvPr>
          <p:cNvSpPr/>
          <p:nvPr/>
        </p:nvSpPr>
        <p:spPr>
          <a:xfrm>
            <a:off x="4494784" y="2349836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A74EAC1-8A90-3323-940D-0B2E3BFE3E5E}"/>
              </a:ext>
            </a:extLst>
          </p:cNvPr>
          <p:cNvSpPr/>
          <p:nvPr/>
        </p:nvSpPr>
        <p:spPr>
          <a:xfrm flipH="1">
            <a:off x="6123529" y="2347093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/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blipFill>
                <a:blip r:embed="rId29"/>
                <a:stretch>
                  <a:fillRect l="-24444" r="-5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6C743A0-A716-40E1-9237-C63E48B5E015}"/>
              </a:ext>
            </a:extLst>
          </p:cNvPr>
          <p:cNvSpPr txBox="1"/>
          <p:nvPr/>
        </p:nvSpPr>
        <p:spPr>
          <a:xfrm>
            <a:off x="5342242" y="3557981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971D1-F084-47C2-695B-53CF2C5D2DA9}"/>
              </a:ext>
            </a:extLst>
          </p:cNvPr>
          <p:cNvCxnSpPr>
            <a:cxnSpLocks/>
          </p:cNvCxnSpPr>
          <p:nvPr/>
        </p:nvCxnSpPr>
        <p:spPr>
          <a:xfrm>
            <a:off x="1270183" y="2316165"/>
            <a:ext cx="0" cy="417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/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/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000" dirty="0">
                    <a:latin typeface="Courant" panose="020005090300000200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𝓘</m:t>
                    </m:r>
                  </m:oMath>
                </a14:m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/>
              <p:nvPr/>
            </p:nvSpPr>
            <p:spPr>
              <a:xfrm>
                <a:off x="2305858" y="3604754"/>
                <a:ext cx="11993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urant" panose="02000509030000020004" pitchFamily="49" charset="0"/>
                  </a:rPr>
                  <a:t>Instructor: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58" y="3604754"/>
                <a:ext cx="1199308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/>
              <p:nvPr/>
            </p:nvSpPr>
            <p:spPr>
              <a:xfrm>
                <a:off x="2354463" y="4334071"/>
                <a:ext cx="1102098" cy="2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urant" panose="02000509030000020004" pitchFamily="49" charset="0"/>
                  </a:rPr>
                  <a:t>Operator: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63" y="4334071"/>
                <a:ext cx="1102098" cy="269176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C458DF-0476-93F7-AAEE-3DC97A1DC0A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2905512" y="3850975"/>
            <a:ext cx="0" cy="48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/>
              <p:nvPr/>
            </p:nvSpPr>
            <p:spPr>
              <a:xfrm>
                <a:off x="2320144" y="5107341"/>
                <a:ext cx="11603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LU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non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CX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LU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CX</m:t>
                        </m:r>
                      </m:sub>
                    </m:sSub>
                  </m:oMath>
                </a14:m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44" y="5107341"/>
                <a:ext cx="116036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21AE0-32B5-FA11-382B-9ED86246A25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flipH="1">
            <a:off x="2900324" y="4603247"/>
            <a:ext cx="5188" cy="50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EEEB4-8BDF-1444-EC8D-17EA70310AF1}"/>
              </a:ext>
            </a:extLst>
          </p:cNvPr>
          <p:cNvSpPr/>
          <p:nvPr/>
        </p:nvSpPr>
        <p:spPr>
          <a:xfrm>
            <a:off x="2505199" y="4684031"/>
            <a:ext cx="806974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createLUT</a:t>
            </a:r>
            <a:r>
              <a:rPr lang="en-US" sz="1000" b="1" dirty="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()</a:t>
            </a:r>
            <a:endParaRPr lang="en-VN" sz="1000" b="1" dirty="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FF66A-5A5F-8C54-5129-B28EF8F7FC72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4074375" y="3881769"/>
            <a:ext cx="0" cy="45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/>
              <p:nvPr/>
            </p:nvSpPr>
            <p:spPr>
              <a:xfrm>
                <a:off x="3627312" y="4337748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urant" panose="02000509030000020004" pitchFamily="49" charset="0"/>
                  </a:rPr>
                  <a:t>Weight: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VN" sz="1000" b="1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12" y="4337748"/>
                <a:ext cx="894125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7027BCC-1E5C-DA3D-B4BB-A743BDE15C38}"/>
              </a:ext>
            </a:extLst>
          </p:cNvPr>
          <p:cNvSpPr/>
          <p:nvPr/>
        </p:nvSpPr>
        <p:spPr>
          <a:xfrm>
            <a:off x="2583622" y="3955251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divide()</a:t>
            </a:r>
            <a:endParaRPr lang="en-VN" sz="1000" b="1" dirty="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BF0F72-06C8-9A2B-2CF4-35D7A742208F}"/>
              </a:ext>
            </a:extLst>
          </p:cNvPr>
          <p:cNvSpPr/>
          <p:nvPr/>
        </p:nvSpPr>
        <p:spPr>
          <a:xfrm>
            <a:off x="3752484" y="395500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map()</a:t>
            </a:r>
            <a:endParaRPr lang="en-VN" sz="1000" b="1" dirty="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A8E319-A366-41DC-3D65-DB15C3D1E18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3480504" y="4062133"/>
            <a:ext cx="271980" cy="1168319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/>
              <p:nvPr/>
            </p:nvSpPr>
            <p:spPr>
              <a:xfrm>
                <a:off x="3648039" y="5071212"/>
                <a:ext cx="846133" cy="256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39" y="5071212"/>
                <a:ext cx="846133" cy="256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A854C2-3FE8-BAE1-976A-61EFAFAD5889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flipH="1">
            <a:off x="4071106" y="4583969"/>
            <a:ext cx="3269" cy="4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2F7D329-1FF5-6C0B-44C4-62DDA194D7AD}"/>
              </a:ext>
            </a:extLst>
          </p:cNvPr>
          <p:cNvSpPr/>
          <p:nvPr/>
        </p:nvSpPr>
        <p:spPr>
          <a:xfrm>
            <a:off x="3747027" y="468590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flatten()</a:t>
            </a:r>
            <a:endParaRPr lang="en-VN" sz="1000" b="1" dirty="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AEC13-35B4-4448-8360-1EA38D776F5A}"/>
              </a:ext>
            </a:extLst>
          </p:cNvPr>
          <p:cNvCxnSpPr>
            <a:cxnSpLocks/>
            <a:stCxn id="84" idx="3"/>
            <a:endCxn id="57" idx="3"/>
          </p:cNvCxnSpPr>
          <p:nvPr/>
        </p:nvCxnSpPr>
        <p:spPr>
          <a:xfrm flipH="1" flipV="1">
            <a:off x="4396263" y="4062133"/>
            <a:ext cx="97909" cy="1137384"/>
          </a:xfrm>
          <a:prstGeom prst="bentConnector3">
            <a:avLst>
              <a:gd name="adj1" fmla="val -13295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/>
              <p:nvPr/>
            </p:nvSpPr>
            <p:spPr>
              <a:xfrm>
                <a:off x="4817668" y="3614193"/>
                <a:ext cx="811563" cy="30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Courant" panose="02000509030000020004" pitchFamily="49" charset="0"/>
                  </a:rPr>
                  <a:t> </a:t>
                </a:r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668" y="3614193"/>
                <a:ext cx="811563" cy="305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0637C3-D6F0-5B59-3404-46D321CF3AEB}"/>
              </a:ext>
            </a:extLst>
          </p:cNvPr>
          <p:cNvCxnSpPr>
            <a:cxnSpLocks/>
            <a:stCxn id="96" idx="2"/>
            <a:endCxn id="146" idx="0"/>
          </p:cNvCxnSpPr>
          <p:nvPr/>
        </p:nvCxnSpPr>
        <p:spPr>
          <a:xfrm flipH="1">
            <a:off x="5223449" y="3919405"/>
            <a:ext cx="1" cy="6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4D960CA-88C7-EE3B-86CB-0933F65BA46A}"/>
              </a:ext>
            </a:extLst>
          </p:cNvPr>
          <p:cNvSpPr/>
          <p:nvPr/>
        </p:nvSpPr>
        <p:spPr>
          <a:xfrm>
            <a:off x="4904747" y="4203131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map()</a:t>
            </a:r>
            <a:endParaRPr lang="en-VN" sz="1000" b="1" dirty="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7B720-8E4C-E8BF-2344-624C5570819D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4692472" y="3650717"/>
            <a:ext cx="212275" cy="65954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3FF098-9B35-CAA5-A4F0-82F815DC125D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4684599" y="4310259"/>
            <a:ext cx="220148" cy="97730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/>
              <p:nvPr/>
            </p:nvSpPr>
            <p:spPr>
              <a:xfrm rot="16200000">
                <a:off x="4081297" y="4560054"/>
                <a:ext cx="8791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urant" panose="020005090300000200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800" dirty="0">
                    <a:latin typeface="Courant" panose="020005090300000200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[0…</m:t>
                    </m:r>
                    <m:r>
                      <a:rPr lang="en-US" sz="8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VN" sz="8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81297" y="4560054"/>
                <a:ext cx="879130" cy="215444"/>
              </a:xfrm>
              <a:prstGeom prst="rect">
                <a:avLst/>
              </a:prstGeom>
              <a:blipFill>
                <a:blip r:embed="rId9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/>
              <p:nvPr/>
            </p:nvSpPr>
            <p:spPr>
              <a:xfrm>
                <a:off x="4329323" y="5284966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23" y="5284966"/>
                <a:ext cx="89412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/>
              <p:nvPr/>
            </p:nvSpPr>
            <p:spPr>
              <a:xfrm>
                <a:off x="4776386" y="4543626"/>
                <a:ext cx="894125" cy="305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b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Courant" panose="02000509030000020004" pitchFamily="49" charset="0"/>
                  </a:rPr>
                  <a:t>  </a:t>
                </a:r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386" y="4543626"/>
                <a:ext cx="894125" cy="305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5F7E9-4C5A-D817-E0B0-39FF4248DAD4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5223448" y="4848838"/>
            <a:ext cx="1" cy="47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3F00B9-750D-BCF2-7AEB-FBD5A76EDD2F}"/>
              </a:ext>
            </a:extLst>
          </p:cNvPr>
          <p:cNvSpPr/>
          <p:nvPr/>
        </p:nvSpPr>
        <p:spPr>
          <a:xfrm>
            <a:off x="4904747" y="4944892"/>
            <a:ext cx="875466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to_density</a:t>
            </a:r>
            <a:r>
              <a:rPr lang="en-US" sz="1000" b="1" dirty="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()</a:t>
            </a:r>
            <a:endParaRPr lang="en-VN" sz="1000" b="1" dirty="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7DA08F7-9069-B4BD-7497-39D81CFAB40C}"/>
              </a:ext>
            </a:extLst>
          </p:cNvPr>
          <p:cNvSpPr/>
          <p:nvPr/>
        </p:nvSpPr>
        <p:spPr>
          <a:xfrm>
            <a:off x="3557846" y="3599604"/>
            <a:ext cx="89773" cy="1770369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18E8132-1509-2802-C90A-789D845FD528}"/>
              </a:ext>
            </a:extLst>
          </p:cNvPr>
          <p:cNvSpPr/>
          <p:nvPr/>
        </p:nvSpPr>
        <p:spPr>
          <a:xfrm flipH="1">
            <a:off x="4587607" y="3583474"/>
            <a:ext cx="89773" cy="1770369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/>
              <p:nvPr/>
            </p:nvSpPr>
            <p:spPr>
              <a:xfrm>
                <a:off x="5098387" y="5281510"/>
                <a:ext cx="25012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VN" sz="1000" dirty="0">
                  <a:latin typeface="Courant" panose="020005090300000200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387" y="5281510"/>
                <a:ext cx="250122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16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27858</TotalTime>
  <Words>135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Courant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20</cp:revision>
  <dcterms:created xsi:type="dcterms:W3CDTF">2023-09-22T15:49:11Z</dcterms:created>
  <dcterms:modified xsi:type="dcterms:W3CDTF">2025-01-24T07:35:41Z</dcterms:modified>
</cp:coreProperties>
</file>