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50" d="100"/>
          <a:sy n="150" d="100"/>
        </p:scale>
        <p:origin x="54" y="-6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0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3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1/21/2025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Quantum compilation has drawn strong interest as a solution for both quantum state tomography and preparation. Its core idea relies on a training process to transform a trainable unitary into a target unitary. If the first unitary is parameterized, quantum compilation can be used to solve the preparation problem, otherwise, it solves the tomography problem.</a:t>
            </a:r>
            <a:endParaRPr lang="en-VN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Body CS)"/>
            </a:endParaRP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E41D8-2946-C946-BC55-71FAE99D07A8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43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BCF7DD-C12F-0371-C97E-0C02573D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2" y="416439"/>
            <a:ext cx="1012853" cy="617704"/>
          </a:xfrm>
          <a:prstGeom prst="rect">
            <a:avLst/>
          </a:prstGeom>
        </p:spPr>
      </p:pic>
      <p:sp>
        <p:nvSpPr>
          <p:cNvPr id="2" name="Hình chữ nhật 21">
            <a:extLst>
              <a:ext uri="{FF2B5EF4-FFF2-40B4-BE49-F238E27FC236}">
                <a16:creationId xmlns:a16="http://schemas.microsoft.com/office/drawing/2014/main" id="{94A1EB38-9C9F-86C7-BC7D-EE5C4EE304EB}"/>
              </a:ext>
            </a:extLst>
          </p:cNvPr>
          <p:cNvSpPr/>
          <p:nvPr/>
        </p:nvSpPr>
        <p:spPr>
          <a:xfrm>
            <a:off x="5380944" y="2293750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/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/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09DEDD41-0FAF-3F67-8537-72E71A33A65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50184" y="2541699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12">
            <a:extLst>
              <a:ext uri="{FF2B5EF4-FFF2-40B4-BE49-F238E27FC236}">
                <a16:creationId xmlns:a16="http://schemas.microsoft.com/office/drawing/2014/main" id="{088E36FB-823E-C5C7-2C38-ED2B026A8AC1}"/>
              </a:ext>
            </a:extLst>
          </p:cNvPr>
          <p:cNvCxnSpPr/>
          <p:nvPr/>
        </p:nvCxnSpPr>
        <p:spPr>
          <a:xfrm flipV="1">
            <a:off x="1845422" y="2360886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15">
            <a:extLst>
              <a:ext uri="{FF2B5EF4-FFF2-40B4-BE49-F238E27FC236}">
                <a16:creationId xmlns:a16="http://schemas.microsoft.com/office/drawing/2014/main" id="{0EBDBE7D-9744-8E99-A3D7-A7887FF11677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702315" y="2541031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/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9">
            <a:extLst>
              <a:ext uri="{FF2B5EF4-FFF2-40B4-BE49-F238E27FC236}">
                <a16:creationId xmlns:a16="http://schemas.microsoft.com/office/drawing/2014/main" id="{B1431E0F-DA7B-7648-7FA9-7F94360159CE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5150360" y="2541031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335A4CE3-AC3D-FBD0-8D30-25BFAD32DCC9}"/>
              </a:ext>
            </a:extLst>
          </p:cNvPr>
          <p:cNvSpPr/>
          <p:nvPr/>
        </p:nvSpPr>
        <p:spPr>
          <a:xfrm rot="17810042">
            <a:off x="5503963" y="253515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ộp Văn bản 44">
            <a:extLst>
              <a:ext uri="{FF2B5EF4-FFF2-40B4-BE49-F238E27FC236}">
                <a16:creationId xmlns:a16="http://schemas.microsoft.com/office/drawing/2014/main" id="{1912F925-E851-68AD-4E03-F2A88CA379E6}"/>
              </a:ext>
            </a:extLst>
          </p:cNvPr>
          <p:cNvSpPr txBox="1"/>
          <p:nvPr/>
        </p:nvSpPr>
        <p:spPr>
          <a:xfrm>
            <a:off x="1086597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14:cNvPr>
              <p14:cNvContentPartPr/>
              <p14:nvPr/>
            </p14:nvContentPartPr>
            <p14:xfrm>
              <a:off x="2362448" y="3231400"/>
              <a:ext cx="360" cy="360"/>
            </p14:xfrm>
          </p:contentPart>
        </mc:Choice>
        <mc:Fallback xmlns="">
          <p:pic>
            <p:nvPicPr>
              <p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32170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/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35">
            <a:extLst>
              <a:ext uri="{FF2B5EF4-FFF2-40B4-BE49-F238E27FC236}">
                <a16:creationId xmlns:a16="http://schemas.microsoft.com/office/drawing/2014/main" id="{EC430AC2-50B4-8166-5FA0-AC1E3C32C230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5970880" y="2545552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60">
            <a:extLst>
              <a:ext uri="{FF2B5EF4-FFF2-40B4-BE49-F238E27FC236}">
                <a16:creationId xmlns:a16="http://schemas.microsoft.com/office/drawing/2014/main" id="{226EEE21-8E0A-0CE1-FDC7-93B6693C646E}"/>
              </a:ext>
            </a:extLst>
          </p:cNvPr>
          <p:cNvSpPr txBox="1"/>
          <p:nvPr/>
        </p:nvSpPr>
        <p:spPr>
          <a:xfrm>
            <a:off x="7344661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63D26C8D-40B5-44CD-3A33-A5A7E25DE7D0}"/>
              </a:ext>
            </a:extLst>
          </p:cNvPr>
          <p:cNvCxnSpPr>
            <a:cxnSpLocks/>
          </p:cNvCxnSpPr>
          <p:nvPr/>
        </p:nvCxnSpPr>
        <p:spPr>
          <a:xfrm flipV="1">
            <a:off x="5640116" y="243063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36">
            <a:extLst>
              <a:ext uri="{FF2B5EF4-FFF2-40B4-BE49-F238E27FC236}">
                <a16:creationId xmlns:a16="http://schemas.microsoft.com/office/drawing/2014/main" id="{D907593D-46F0-1CEB-104C-54FA768CC94D}"/>
              </a:ext>
            </a:extLst>
          </p:cNvPr>
          <p:cNvCxnSpPr>
            <a:cxnSpLocks/>
            <a:stCxn id="23" idx="2"/>
            <a:endCxn id="10" idx="2"/>
          </p:cNvCxnSpPr>
          <p:nvPr/>
        </p:nvCxnSpPr>
        <p:spPr>
          <a:xfrm rot="5400000">
            <a:off x="6241368" y="1194438"/>
            <a:ext cx="213891" cy="3510346"/>
          </a:xfrm>
          <a:prstGeom prst="bentConnector3">
            <a:avLst>
              <a:gd name="adj1" fmla="val 20687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chữ nhật: Góc Tròn 16">
            <a:extLst>
              <a:ext uri="{FF2B5EF4-FFF2-40B4-BE49-F238E27FC236}">
                <a16:creationId xmlns:a16="http://schemas.microsoft.com/office/drawing/2014/main" id="{58E97ED3-DEC1-6E40-FA5E-8D375AE22071}"/>
              </a:ext>
            </a:extLst>
          </p:cNvPr>
          <p:cNvSpPr/>
          <p:nvPr/>
        </p:nvSpPr>
        <p:spPr>
          <a:xfrm>
            <a:off x="833262" y="1434479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Hình chữ nhật: Góc Tròn 37">
            <a:extLst>
              <a:ext uri="{FF2B5EF4-FFF2-40B4-BE49-F238E27FC236}">
                <a16:creationId xmlns:a16="http://schemas.microsoft.com/office/drawing/2014/main" id="{48A7FE3C-D63D-DF1B-D3E1-E7808B24F86A}"/>
              </a:ext>
            </a:extLst>
          </p:cNvPr>
          <p:cNvSpPr/>
          <p:nvPr/>
        </p:nvSpPr>
        <p:spPr>
          <a:xfrm>
            <a:off x="7172450" y="1434479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/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Hình chữ nhật 41">
            <a:extLst>
              <a:ext uri="{FF2B5EF4-FFF2-40B4-BE49-F238E27FC236}">
                <a16:creationId xmlns:a16="http://schemas.microsoft.com/office/drawing/2014/main" id="{ED5807BA-9005-1115-E516-5523D314882F}"/>
              </a:ext>
            </a:extLst>
          </p:cNvPr>
          <p:cNvSpPr/>
          <p:nvPr/>
        </p:nvSpPr>
        <p:spPr>
          <a:xfrm>
            <a:off x="7427353" y="2251861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/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blipFill>
                <a:blip r:embed="rId12"/>
                <a:stretch>
                  <a:fillRect l="-1316" t="-4000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ình chữ nhật 21">
            <a:extLst>
              <a:ext uri="{FF2B5EF4-FFF2-40B4-BE49-F238E27FC236}">
                <a16:creationId xmlns:a16="http://schemas.microsoft.com/office/drawing/2014/main" id="{E4608F12-401D-A5AE-3A75-717D283680AE}"/>
              </a:ext>
            </a:extLst>
          </p:cNvPr>
          <p:cNvSpPr/>
          <p:nvPr/>
        </p:nvSpPr>
        <p:spPr>
          <a:xfrm>
            <a:off x="5380944" y="4974119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/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/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B4066B29-706D-0BFB-733E-EBC22FAC09CF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1550184" y="5222068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12">
            <a:extLst>
              <a:ext uri="{FF2B5EF4-FFF2-40B4-BE49-F238E27FC236}">
                <a16:creationId xmlns:a16="http://schemas.microsoft.com/office/drawing/2014/main" id="{38A877D8-C229-3A87-0380-8B442BD970FC}"/>
              </a:ext>
            </a:extLst>
          </p:cNvPr>
          <p:cNvCxnSpPr/>
          <p:nvPr/>
        </p:nvCxnSpPr>
        <p:spPr>
          <a:xfrm flipV="1">
            <a:off x="1845422" y="5041255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15">
            <a:extLst>
              <a:ext uri="{FF2B5EF4-FFF2-40B4-BE49-F238E27FC236}">
                <a16:creationId xmlns:a16="http://schemas.microsoft.com/office/drawing/2014/main" id="{48CDE35E-5CF3-D3C6-5186-D57F65CDBEC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702315" y="5221400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/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9">
            <a:extLst>
              <a:ext uri="{FF2B5EF4-FFF2-40B4-BE49-F238E27FC236}">
                <a16:creationId xmlns:a16="http://schemas.microsoft.com/office/drawing/2014/main" id="{F187DD3D-C1AE-FA4E-33A5-62D6F6FA797B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5150360" y="5221400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ng 26">
            <a:extLst>
              <a:ext uri="{FF2B5EF4-FFF2-40B4-BE49-F238E27FC236}">
                <a16:creationId xmlns:a16="http://schemas.microsoft.com/office/drawing/2014/main" id="{32A8DDED-B049-F0A8-DDEB-1C7BE6292FCF}"/>
              </a:ext>
            </a:extLst>
          </p:cNvPr>
          <p:cNvSpPr/>
          <p:nvPr/>
        </p:nvSpPr>
        <p:spPr>
          <a:xfrm rot="17810042">
            <a:off x="5503963" y="5215521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Hộp Văn bản 44">
            <a:extLst>
              <a:ext uri="{FF2B5EF4-FFF2-40B4-BE49-F238E27FC236}">
                <a16:creationId xmlns:a16="http://schemas.microsoft.com/office/drawing/2014/main" id="{020D046C-BFE3-F418-56BD-88A66CDB03DE}"/>
              </a:ext>
            </a:extLst>
          </p:cNvPr>
          <p:cNvSpPr txBox="1"/>
          <p:nvPr/>
        </p:nvSpPr>
        <p:spPr>
          <a:xfrm>
            <a:off x="1086597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14:cNvPr>
              <p14:cNvContentPartPr/>
              <p14:nvPr/>
            </p14:nvContentPartPr>
            <p14:xfrm>
              <a:off x="2362448" y="5911769"/>
              <a:ext cx="360" cy="360"/>
            </p14:xfrm>
          </p:contentPart>
        </mc:Choice>
        <mc:Fallback xmlns="">
          <p:pic>
            <p:nvPicPr>
              <p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5897369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/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kết nối Mũi tên Thẳng 35">
            <a:extLst>
              <a:ext uri="{FF2B5EF4-FFF2-40B4-BE49-F238E27FC236}">
                <a16:creationId xmlns:a16="http://schemas.microsoft.com/office/drawing/2014/main" id="{FEB98E58-7102-9177-4719-8B887235D628}"/>
              </a:ext>
            </a:extLst>
          </p:cNvPr>
          <p:cNvCxnSpPr>
            <a:cxnSpLocks/>
            <a:stCxn id="25" idx="3"/>
            <a:endCxn id="44" idx="1"/>
          </p:cNvCxnSpPr>
          <p:nvPr/>
        </p:nvCxnSpPr>
        <p:spPr>
          <a:xfrm>
            <a:off x="5970880" y="5225921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60">
            <a:extLst>
              <a:ext uri="{FF2B5EF4-FFF2-40B4-BE49-F238E27FC236}">
                <a16:creationId xmlns:a16="http://schemas.microsoft.com/office/drawing/2014/main" id="{3697DC0C-DA55-8D25-5D93-F1B6BB5825AD}"/>
              </a:ext>
            </a:extLst>
          </p:cNvPr>
          <p:cNvSpPr txBox="1"/>
          <p:nvPr/>
        </p:nvSpPr>
        <p:spPr>
          <a:xfrm>
            <a:off x="7344661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Đường kết nối Mũi tên Thẳng 28">
            <a:extLst>
              <a:ext uri="{FF2B5EF4-FFF2-40B4-BE49-F238E27FC236}">
                <a16:creationId xmlns:a16="http://schemas.microsoft.com/office/drawing/2014/main" id="{D541B974-F31B-3295-C749-7B3D0EA8849C}"/>
              </a:ext>
            </a:extLst>
          </p:cNvPr>
          <p:cNvCxnSpPr>
            <a:cxnSpLocks/>
          </p:cNvCxnSpPr>
          <p:nvPr/>
        </p:nvCxnSpPr>
        <p:spPr>
          <a:xfrm flipV="1">
            <a:off x="5640116" y="5111003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kết nối Mũi tên Thẳng 36">
            <a:extLst>
              <a:ext uri="{FF2B5EF4-FFF2-40B4-BE49-F238E27FC236}">
                <a16:creationId xmlns:a16="http://schemas.microsoft.com/office/drawing/2014/main" id="{DC2EB9B1-8231-DBF5-6D73-629617297109}"/>
              </a:ext>
            </a:extLst>
          </p:cNvPr>
          <p:cNvCxnSpPr>
            <a:cxnSpLocks/>
            <a:stCxn id="44" idx="2"/>
            <a:endCxn id="26" idx="2"/>
          </p:cNvCxnSpPr>
          <p:nvPr/>
        </p:nvCxnSpPr>
        <p:spPr>
          <a:xfrm rot="5400000">
            <a:off x="5492946" y="3127721"/>
            <a:ext cx="215226" cy="5005855"/>
          </a:xfrm>
          <a:prstGeom prst="bentConnector3">
            <a:avLst>
              <a:gd name="adj1" fmla="val 20621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: Góc Tròn 16">
            <a:extLst>
              <a:ext uri="{FF2B5EF4-FFF2-40B4-BE49-F238E27FC236}">
                <a16:creationId xmlns:a16="http://schemas.microsoft.com/office/drawing/2014/main" id="{31CDD165-E018-3015-C1DC-7910D2C2D417}"/>
              </a:ext>
            </a:extLst>
          </p:cNvPr>
          <p:cNvSpPr/>
          <p:nvPr/>
        </p:nvSpPr>
        <p:spPr>
          <a:xfrm>
            <a:off x="833262" y="4114848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Hình chữ nhật: Góc Tròn 37">
            <a:extLst>
              <a:ext uri="{FF2B5EF4-FFF2-40B4-BE49-F238E27FC236}">
                <a16:creationId xmlns:a16="http://schemas.microsoft.com/office/drawing/2014/main" id="{16673DB7-8240-95D3-C7CF-8104FF258D52}"/>
              </a:ext>
            </a:extLst>
          </p:cNvPr>
          <p:cNvSpPr/>
          <p:nvPr/>
        </p:nvSpPr>
        <p:spPr>
          <a:xfrm>
            <a:off x="7172450" y="4114848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/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Hình chữ nhật 41">
            <a:extLst>
              <a:ext uri="{FF2B5EF4-FFF2-40B4-BE49-F238E27FC236}">
                <a16:creationId xmlns:a16="http://schemas.microsoft.com/office/drawing/2014/main" id="{A4EE6416-6507-0C7B-1E26-8DC5B595D8AD}"/>
              </a:ext>
            </a:extLst>
          </p:cNvPr>
          <p:cNvSpPr/>
          <p:nvPr/>
        </p:nvSpPr>
        <p:spPr>
          <a:xfrm>
            <a:off x="7427353" y="4932230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/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blipFill>
                <a:blip r:embed="rId17"/>
                <a:stretch>
                  <a:fillRect l="-690" b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Hộp Văn bản 44">
            <a:extLst>
              <a:ext uri="{FF2B5EF4-FFF2-40B4-BE49-F238E27FC236}">
                <a16:creationId xmlns:a16="http://schemas.microsoft.com/office/drawing/2014/main" id="{47DD6C06-4F82-3207-CED4-38C1A8ABE11F}"/>
              </a:ext>
            </a:extLst>
          </p:cNvPr>
          <p:cNvSpPr txBox="1"/>
          <p:nvPr/>
        </p:nvSpPr>
        <p:spPr>
          <a:xfrm>
            <a:off x="1060408" y="3576519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tomography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Hộp Văn bản 44">
            <a:extLst>
              <a:ext uri="{FF2B5EF4-FFF2-40B4-BE49-F238E27FC236}">
                <a16:creationId xmlns:a16="http://schemas.microsoft.com/office/drawing/2014/main" id="{913D615C-B880-C33B-7DFD-4301C3812B31}"/>
              </a:ext>
            </a:extLst>
          </p:cNvPr>
          <p:cNvSpPr txBox="1"/>
          <p:nvPr/>
        </p:nvSpPr>
        <p:spPr>
          <a:xfrm>
            <a:off x="1060408" y="6262503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preparation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77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346">
        <p159:morph option="byObject"/>
      </p:transition>
    </mc:Choice>
    <mc:Fallback xmlns="">
      <p:transition spd="slow" advTm="3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10" grpId="0" animBg="1"/>
      <p:bldP spid="12" grpId="0" animBg="1"/>
      <p:bldP spid="13" grpId="0"/>
      <p:bldP spid="15" grpId="0"/>
      <p:bldP spid="17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31" grpId="0" animBg="1"/>
      <p:bldP spid="33" grpId="0" animBg="1"/>
      <p:bldP spid="34" grpId="0"/>
      <p:bldP spid="36" grpId="0"/>
      <p:bldP spid="38" grpId="0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CD0B974-6CDA-98BC-9693-428DD5EF00F5}"/>
              </a:ext>
            </a:extLst>
          </p:cNvPr>
          <p:cNvSpPr/>
          <p:nvPr/>
        </p:nvSpPr>
        <p:spPr>
          <a:xfrm>
            <a:off x="7377396" y="3680459"/>
            <a:ext cx="1451689" cy="781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900FE-321C-C8F7-FFC3-531953E2CA75}"/>
              </a:ext>
            </a:extLst>
          </p:cNvPr>
          <p:cNvSpPr/>
          <p:nvPr/>
        </p:nvSpPr>
        <p:spPr>
          <a:xfrm>
            <a:off x="6733980" y="763930"/>
            <a:ext cx="1613721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qcomilation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C9C9D-BFEE-5C4F-5B84-212B7E6E6717}"/>
              </a:ext>
            </a:extLst>
          </p:cNvPr>
          <p:cNvSpPr>
            <a:spLocks/>
          </p:cNvSpPr>
          <p:nvPr/>
        </p:nvSpPr>
        <p:spPr>
          <a:xfrm>
            <a:off x="3344877" y="132039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C274-AECD-5CEA-19B9-A909EA450EEB}"/>
              </a:ext>
            </a:extLst>
          </p:cNvPr>
          <p:cNvSpPr/>
          <p:nvPr/>
        </p:nvSpPr>
        <p:spPr>
          <a:xfrm>
            <a:off x="1743414" y="3944250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B5D55-9022-F7F8-36B0-2B23C62CAB57}"/>
              </a:ext>
            </a:extLst>
          </p:cNvPr>
          <p:cNvSpPr>
            <a:spLocks/>
          </p:cNvSpPr>
          <p:nvPr/>
        </p:nvSpPr>
        <p:spPr>
          <a:xfrm>
            <a:off x="4569514" y="248642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15344-A995-64E5-C443-651EA9DFC74D}"/>
              </a:ext>
            </a:extLst>
          </p:cNvPr>
          <p:cNvSpPr>
            <a:spLocks/>
          </p:cNvSpPr>
          <p:nvPr/>
        </p:nvSpPr>
        <p:spPr>
          <a:xfrm>
            <a:off x="3344875" y="248190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ansatz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FAF80-7DD4-0CFC-0309-91D904C4ACF4}"/>
              </a:ext>
            </a:extLst>
          </p:cNvPr>
          <p:cNvSpPr>
            <a:spLocks/>
          </p:cNvSpPr>
          <p:nvPr/>
        </p:nvSpPr>
        <p:spPr>
          <a:xfrm>
            <a:off x="2120236" y="2478866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measure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DF18A-90D2-DB61-96FB-AB526DB1EEA3}"/>
              </a:ext>
            </a:extLst>
          </p:cNvPr>
          <p:cNvSpPr>
            <a:spLocks/>
          </p:cNvSpPr>
          <p:nvPr/>
        </p:nvSpPr>
        <p:spPr>
          <a:xfrm>
            <a:off x="3344877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890CE-10D1-2BAF-CCFD-A4D5D9A3AE1A}"/>
              </a:ext>
            </a:extLst>
          </p:cNvPr>
          <p:cNvSpPr>
            <a:spLocks/>
          </p:cNvSpPr>
          <p:nvPr/>
        </p:nvSpPr>
        <p:spPr>
          <a:xfrm>
            <a:off x="2120236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gradient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48A3B-72F9-75B8-A009-914207B19E79}"/>
              </a:ext>
            </a:extLst>
          </p:cNvPr>
          <p:cNvSpPr>
            <a:spLocks/>
          </p:cNvSpPr>
          <p:nvPr/>
        </p:nvSpPr>
        <p:spPr>
          <a:xfrm>
            <a:off x="2120236" y="1325870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optimizer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DEF21-F04A-38BD-D55D-A6D2D19C97FF}"/>
              </a:ext>
            </a:extLst>
          </p:cNvPr>
          <p:cNvSpPr/>
          <p:nvPr/>
        </p:nvSpPr>
        <p:spPr>
          <a:xfrm>
            <a:off x="2996481" y="3944251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constant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575B5-D159-D114-CB19-82BE67BC0B11}"/>
              </a:ext>
            </a:extLst>
          </p:cNvPr>
          <p:cNvSpPr/>
          <p:nvPr/>
        </p:nvSpPr>
        <p:spPr>
          <a:xfrm>
            <a:off x="1932476" y="1161398"/>
            <a:ext cx="3949180" cy="20441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99D5D-8314-EEC6-76AD-FBA78F471669}"/>
              </a:ext>
            </a:extLst>
          </p:cNvPr>
          <p:cNvSpPr/>
          <p:nvPr/>
        </p:nvSpPr>
        <p:spPr>
          <a:xfrm>
            <a:off x="1603940" y="3818898"/>
            <a:ext cx="5364079" cy="10147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7D4A53-F0EB-E0F3-9C73-A77D3D0CA889}"/>
              </a:ext>
            </a:extLst>
          </p:cNvPr>
          <p:cNvSpPr/>
          <p:nvPr/>
        </p:nvSpPr>
        <p:spPr>
          <a:xfrm>
            <a:off x="1611459" y="5395227"/>
            <a:ext cx="4312685" cy="76265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pic>
        <p:nvPicPr>
          <p:cNvPr id="1030" name="Picture 6" descr="Qiskit Logo PNG vector in SVG, PDF, AI, CDR format">
            <a:extLst>
              <a:ext uri="{FF2B5EF4-FFF2-40B4-BE49-F238E27FC236}">
                <a16:creationId xmlns:a16="http://schemas.microsoft.com/office/drawing/2014/main" id="{8C4BEB8B-609C-8B38-62DA-5282FA010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6" b="26766"/>
          <a:stretch/>
        </p:blipFill>
        <p:spPr bwMode="auto">
          <a:xfrm>
            <a:off x="1686448" y="5545023"/>
            <a:ext cx="1387569" cy="4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BAB506-A19F-B15C-A4EB-72BF4973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5657" y="5486041"/>
            <a:ext cx="1286692" cy="57794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7542FB2-A0D5-1EE8-7EC9-1DC59707AA11}"/>
              </a:ext>
            </a:extLst>
          </p:cNvPr>
          <p:cNvSpPr/>
          <p:nvPr/>
        </p:nvSpPr>
        <p:spPr>
          <a:xfrm>
            <a:off x="7377396" y="3559622"/>
            <a:ext cx="1451689" cy="269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93C8C2-6FC0-3028-2FA0-00B091428692}"/>
              </a:ext>
            </a:extLst>
          </p:cNvPr>
          <p:cNvSpPr/>
          <p:nvPr/>
        </p:nvSpPr>
        <p:spPr>
          <a:xfrm>
            <a:off x="7377395" y="4286939"/>
            <a:ext cx="1451689" cy="248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E58AB9-A9A8-FA7E-DD72-739B9E2A9DE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103241" y="2447782"/>
            <a:ext cx="0" cy="1111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86F78-8423-A49C-EB32-63EC9DD07DA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767802" y="4817286"/>
            <a:ext cx="1" cy="577941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028793E-1A81-C271-646E-840BBE513C2D}"/>
              </a:ext>
            </a:extLst>
          </p:cNvPr>
          <p:cNvCxnSpPr>
            <a:cxnSpLocks/>
          </p:cNvCxnSpPr>
          <p:nvPr/>
        </p:nvCxnSpPr>
        <p:spPr>
          <a:xfrm flipV="1">
            <a:off x="3722576" y="3205585"/>
            <a:ext cx="0" cy="612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B531F7-6B8D-C1A2-FEC0-3E50C2C115B6}"/>
              </a:ext>
            </a:extLst>
          </p:cNvPr>
          <p:cNvCxnSpPr>
            <a:cxnSpLocks/>
          </p:cNvCxnSpPr>
          <p:nvPr/>
        </p:nvCxnSpPr>
        <p:spPr>
          <a:xfrm flipV="1">
            <a:off x="1367889" y="60791"/>
            <a:ext cx="0" cy="6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13890E4C-F377-63A1-1939-CC823FB86A97}"/>
              </a:ext>
            </a:extLst>
          </p:cNvPr>
          <p:cNvCxnSpPr>
            <a:cxnSpLocks/>
          </p:cNvCxnSpPr>
          <p:nvPr/>
        </p:nvCxnSpPr>
        <p:spPr>
          <a:xfrm>
            <a:off x="1367889" y="6389969"/>
            <a:ext cx="780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DE0E887-7FF8-55CF-9E90-3DFA36B1D624}"/>
              </a:ext>
            </a:extLst>
          </p:cNvPr>
          <p:cNvSpPr txBox="1"/>
          <p:nvPr/>
        </p:nvSpPr>
        <p:spPr>
          <a:xfrm>
            <a:off x="7377394" y="3915094"/>
            <a:ext cx="145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Courant" panose="02000509030000020004" pitchFamily="49" charset="0"/>
              </a:rPr>
              <a:t>json files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69E738D-D408-6A92-CE9E-BB9259658EBE}"/>
              </a:ext>
            </a:extLst>
          </p:cNvPr>
          <p:cNvSpPr/>
          <p:nvPr/>
        </p:nvSpPr>
        <p:spPr>
          <a:xfrm>
            <a:off x="4251280" y="3949304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logger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AAC67D2B-51DD-C09F-FB2E-C111B7DA030D}"/>
              </a:ext>
            </a:extLst>
          </p:cNvPr>
          <p:cNvSpPr/>
          <p:nvPr/>
        </p:nvSpPr>
        <p:spPr>
          <a:xfrm>
            <a:off x="5504347" y="3949305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parallel</a:t>
            </a:r>
          </a:p>
        </p:txBody>
      </p:sp>
      <p:sp>
        <p:nvSpPr>
          <p:cNvPr id="1095" name="Snip Single Corner Rectangle 1094">
            <a:extLst>
              <a:ext uri="{FF2B5EF4-FFF2-40B4-BE49-F238E27FC236}">
                <a16:creationId xmlns:a16="http://schemas.microsoft.com/office/drawing/2014/main" id="{2F82EB64-C79A-60C0-AF22-B339899573B7}"/>
              </a:ext>
            </a:extLst>
          </p:cNvPr>
          <p:cNvSpPr/>
          <p:nvPr/>
        </p:nvSpPr>
        <p:spPr>
          <a:xfrm>
            <a:off x="1912176" y="797153"/>
            <a:ext cx="1348016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14208C4A-9E95-CF03-EBEC-6E2C7C511FF1}"/>
              </a:ext>
            </a:extLst>
          </p:cNvPr>
          <p:cNvSpPr txBox="1"/>
          <p:nvPr/>
        </p:nvSpPr>
        <p:spPr>
          <a:xfrm>
            <a:off x="1992993" y="847695"/>
            <a:ext cx="13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c</a:t>
            </a:r>
            <a:r>
              <a:rPr lang="en-VN" sz="1200">
                <a:latin typeface="Courant" panose="02000509030000020004" pitchFamily="49" charset="0"/>
              </a:rPr>
              <a:t>ore module</a:t>
            </a:r>
          </a:p>
        </p:txBody>
      </p:sp>
      <p:sp>
        <p:nvSpPr>
          <p:cNvPr id="1097" name="Snip Single Corner Rectangle 1096">
            <a:extLst>
              <a:ext uri="{FF2B5EF4-FFF2-40B4-BE49-F238E27FC236}">
                <a16:creationId xmlns:a16="http://schemas.microsoft.com/office/drawing/2014/main" id="{0F5F9DA0-D5A4-5DEB-B67D-1761ED7EB587}"/>
              </a:ext>
            </a:extLst>
          </p:cNvPr>
          <p:cNvSpPr/>
          <p:nvPr/>
        </p:nvSpPr>
        <p:spPr>
          <a:xfrm>
            <a:off x="6161647" y="239297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E7B4E49-2B84-ED12-9826-3A37FBF90DCC}"/>
              </a:ext>
            </a:extLst>
          </p:cNvPr>
          <p:cNvSpPr txBox="1"/>
          <p:nvPr/>
        </p:nvSpPr>
        <p:spPr>
          <a:xfrm>
            <a:off x="6207979" y="272971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C3FFA63-76E2-FCCF-10C9-7BC4225BCF8C}"/>
              </a:ext>
            </a:extLst>
          </p:cNvPr>
          <p:cNvSpPr txBox="1"/>
          <p:nvPr/>
        </p:nvSpPr>
        <p:spPr>
          <a:xfrm>
            <a:off x="7374275" y="4556666"/>
            <a:ext cx="145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Database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0" name="Snip Single Corner Rectangle 1099">
            <a:extLst>
              <a:ext uri="{FF2B5EF4-FFF2-40B4-BE49-F238E27FC236}">
                <a16:creationId xmlns:a16="http://schemas.microsoft.com/office/drawing/2014/main" id="{FBC2E1A7-8A05-EA74-ECE3-34EFDC7683B3}"/>
              </a:ext>
            </a:extLst>
          </p:cNvPr>
          <p:cNvSpPr/>
          <p:nvPr/>
        </p:nvSpPr>
        <p:spPr>
          <a:xfrm>
            <a:off x="1612216" y="5033908"/>
            <a:ext cx="144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95ED82E-D28A-5AF1-E0A9-76DEFEFBF6CE}"/>
              </a:ext>
            </a:extLst>
          </p:cNvPr>
          <p:cNvSpPr txBox="1"/>
          <p:nvPr/>
        </p:nvSpPr>
        <p:spPr>
          <a:xfrm>
            <a:off x="1659528" y="5070175"/>
            <a:ext cx="129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dependencies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2" name="Snip Single Corner Rectangle 1101">
            <a:extLst>
              <a:ext uri="{FF2B5EF4-FFF2-40B4-BE49-F238E27FC236}">
                <a16:creationId xmlns:a16="http://schemas.microsoft.com/office/drawing/2014/main" id="{A6959BF4-A5CE-E9CC-9CD0-4278ACE15253}"/>
              </a:ext>
            </a:extLst>
          </p:cNvPr>
          <p:cNvSpPr/>
          <p:nvPr/>
        </p:nvSpPr>
        <p:spPr>
          <a:xfrm>
            <a:off x="1608737" y="3459042"/>
            <a:ext cx="162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FC5A18C-A4D0-F41F-AEC7-14EA79C80502}"/>
              </a:ext>
            </a:extLst>
          </p:cNvPr>
          <p:cNvSpPr txBox="1"/>
          <p:nvPr/>
        </p:nvSpPr>
        <p:spPr>
          <a:xfrm>
            <a:off x="1659528" y="3487236"/>
            <a:ext cx="17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backend</a:t>
            </a:r>
            <a:r>
              <a:rPr lang="en-VN" sz="1200">
                <a:latin typeface="Courant" panose="02000509030000020004" pitchFamily="49" charset="0"/>
              </a:rPr>
              <a:t> module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9689E16-8029-B1DA-1947-4789D82E374D}"/>
              </a:ext>
            </a:extLst>
          </p:cNvPr>
          <p:cNvSpPr txBox="1"/>
          <p:nvPr/>
        </p:nvSpPr>
        <p:spPr>
          <a:xfrm>
            <a:off x="4227245" y="4508119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FB20C86-3AC2-9839-6D27-A74B5713D7D3}"/>
              </a:ext>
            </a:extLst>
          </p:cNvPr>
          <p:cNvSpPr txBox="1"/>
          <p:nvPr/>
        </p:nvSpPr>
        <p:spPr>
          <a:xfrm>
            <a:off x="669366" y="5986015"/>
            <a:ext cx="82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Low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43B12395-78B9-45A0-7C25-AC47D991D167}"/>
              </a:ext>
            </a:extLst>
          </p:cNvPr>
          <p:cNvSpPr txBox="1"/>
          <p:nvPr/>
        </p:nvSpPr>
        <p:spPr>
          <a:xfrm>
            <a:off x="672766" y="60791"/>
            <a:ext cx="105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High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D48A7629-2D77-25DE-549E-7514513CBDA4}"/>
              </a:ext>
            </a:extLst>
          </p:cNvPr>
          <p:cNvSpPr txBox="1"/>
          <p:nvPr/>
        </p:nvSpPr>
        <p:spPr>
          <a:xfrm>
            <a:off x="7147183" y="6462752"/>
            <a:ext cx="203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Development timeline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062BDF51-C347-BDAE-AA2E-A0CB86C6F6B5}"/>
              </a:ext>
            </a:extLst>
          </p:cNvPr>
          <p:cNvSpPr>
            <a:spLocks/>
          </p:cNvSpPr>
          <p:nvPr/>
        </p:nvSpPr>
        <p:spPr>
          <a:xfrm>
            <a:off x="4569514" y="132688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visualize</a:t>
            </a:r>
          </a:p>
        </p:txBody>
      </p:sp>
      <p:pic>
        <p:nvPicPr>
          <p:cNvPr id="1118" name="Graphic 1117">
            <a:extLst>
              <a:ext uri="{FF2B5EF4-FFF2-40B4-BE49-F238E27FC236}">
                <a16:creationId xmlns:a16="http://schemas.microsoft.com/office/drawing/2014/main" id="{3CD3514C-73AA-E8A3-07C1-60C88204F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6077" y="5607735"/>
            <a:ext cx="1404353" cy="337045"/>
          </a:xfrm>
          <a:prstGeom prst="rect">
            <a:avLst/>
          </a:prstGeom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E0D4AD5A-169A-21CA-7728-103AA31F3120}"/>
              </a:ext>
            </a:extLst>
          </p:cNvPr>
          <p:cNvSpPr>
            <a:spLocks/>
          </p:cNvSpPr>
          <p:nvPr/>
        </p:nvSpPr>
        <p:spPr>
          <a:xfrm>
            <a:off x="6388841" y="1757406"/>
            <a:ext cx="115200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qsp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452730F2-126A-AFEE-98F4-A59005924A33}"/>
              </a:ext>
            </a:extLst>
          </p:cNvPr>
          <p:cNvSpPr>
            <a:spLocks/>
          </p:cNvSpPr>
          <p:nvPr/>
        </p:nvSpPr>
        <p:spPr>
          <a:xfrm>
            <a:off x="7602156" y="175643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qst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B593E69B-B5B7-304B-6021-EB941A6932EE}"/>
              </a:ext>
            </a:extLst>
          </p:cNvPr>
          <p:cNvSpPr/>
          <p:nvPr/>
        </p:nvSpPr>
        <p:spPr>
          <a:xfrm>
            <a:off x="6195181" y="599468"/>
            <a:ext cx="2848849" cy="183784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33EE92BA-5C98-88F9-B579-5CBC16639004}"/>
              </a:ext>
            </a:extLst>
          </p:cNvPr>
          <p:cNvSpPr txBox="1"/>
          <p:nvPr/>
        </p:nvSpPr>
        <p:spPr>
          <a:xfrm>
            <a:off x="5422360" y="4497652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graphicFrame>
        <p:nvGraphicFramePr>
          <p:cNvPr id="1160" name="Table 1159">
            <a:extLst>
              <a:ext uri="{FF2B5EF4-FFF2-40B4-BE49-F238E27FC236}">
                <a16:creationId xmlns:a16="http://schemas.microsoft.com/office/drawing/2014/main" id="{D32D9B68-7DBE-2689-9BB0-693A12A7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20628"/>
              </p:ext>
            </p:extLst>
          </p:nvPr>
        </p:nvGraphicFramePr>
        <p:xfrm>
          <a:off x="6195181" y="5273568"/>
          <a:ext cx="2836049" cy="87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91">
                  <a:extLst>
                    <a:ext uri="{9D8B030D-6E8A-4147-A177-3AD203B41FA5}">
                      <a16:colId xmlns:a16="http://schemas.microsoft.com/office/drawing/2014/main" val="1019364745"/>
                    </a:ext>
                  </a:extLst>
                </a:gridCol>
                <a:gridCol w="1625958">
                  <a:extLst>
                    <a:ext uri="{9D8B030D-6E8A-4147-A177-3AD203B41FA5}">
                      <a16:colId xmlns:a16="http://schemas.microsoft.com/office/drawing/2014/main" val="1815112105"/>
                    </a:ext>
                  </a:extLst>
                </a:gridCol>
              </a:tblGrid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solidFill>
                            <a:schemeClr val="tx1"/>
                          </a:solidFill>
                          <a:latin typeface="Courant" panose="02000509030000020004" pitchFamily="49" charset="0"/>
                        </a:rPr>
                        <a:t>Dependency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219798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ourant" panose="02000509030000020004" pitchFamily="49" charset="0"/>
                        </a:rPr>
                        <a:t>Association</a:t>
                      </a:r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3974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latin typeface="Courant" panose="02000509030000020004" pitchFamily="49" charset="0"/>
                        </a:rPr>
                        <a:t>Generalization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925552"/>
                  </a:ext>
                </a:extLst>
              </a:tr>
            </a:tbl>
          </a:graphicData>
        </a:graphic>
      </p:graphicFrame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F0C9FFA0-9C3A-EEB1-938C-2E68472884B9}"/>
              </a:ext>
            </a:extLst>
          </p:cNvPr>
          <p:cNvCxnSpPr>
            <a:cxnSpLocks/>
          </p:cNvCxnSpPr>
          <p:nvPr/>
        </p:nvCxnSpPr>
        <p:spPr>
          <a:xfrm flipH="1">
            <a:off x="6456096" y="5425204"/>
            <a:ext cx="733057" cy="0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BE056305-7CDB-3C4C-D01B-BE1A4C31A7A2}"/>
              </a:ext>
            </a:extLst>
          </p:cNvPr>
          <p:cNvCxnSpPr>
            <a:cxnSpLocks/>
          </p:cNvCxnSpPr>
          <p:nvPr/>
        </p:nvCxnSpPr>
        <p:spPr>
          <a:xfrm>
            <a:off x="6463272" y="5724423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Elbow Connector 1176">
            <a:extLst>
              <a:ext uri="{FF2B5EF4-FFF2-40B4-BE49-F238E27FC236}">
                <a16:creationId xmlns:a16="http://schemas.microsoft.com/office/drawing/2014/main" id="{63620A78-5A1F-DFC7-9817-AD08B93C5A31}"/>
              </a:ext>
            </a:extLst>
          </p:cNvPr>
          <p:cNvCxnSpPr>
            <a:cxnSpLocks/>
            <a:stCxn id="1189" idx="3"/>
            <a:endCxn id="1126" idx="0"/>
          </p:cNvCxnSpPr>
          <p:nvPr/>
        </p:nvCxnSpPr>
        <p:spPr>
          <a:xfrm rot="16200000" flipH="1">
            <a:off x="7721810" y="1300086"/>
            <a:ext cx="271084" cy="641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Elbow Connector 1181">
            <a:extLst>
              <a:ext uri="{FF2B5EF4-FFF2-40B4-BE49-F238E27FC236}">
                <a16:creationId xmlns:a16="http://schemas.microsoft.com/office/drawing/2014/main" id="{586E4F05-B864-B6C9-B334-B48BEFC2DCE5}"/>
              </a:ext>
            </a:extLst>
          </p:cNvPr>
          <p:cNvCxnSpPr>
            <a:cxnSpLocks/>
            <a:stCxn id="1189" idx="3"/>
            <a:endCxn id="1125" idx="0"/>
          </p:cNvCxnSpPr>
          <p:nvPr/>
        </p:nvCxnSpPr>
        <p:spPr>
          <a:xfrm rot="5400000">
            <a:off x="7114666" y="1335523"/>
            <a:ext cx="272058" cy="571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Triangle 1188">
            <a:extLst>
              <a:ext uri="{FF2B5EF4-FFF2-40B4-BE49-F238E27FC236}">
                <a16:creationId xmlns:a16="http://schemas.microsoft.com/office/drawing/2014/main" id="{A8FA053E-E3B8-987B-20DF-517E792CDA89}"/>
              </a:ext>
            </a:extLst>
          </p:cNvPr>
          <p:cNvSpPr/>
          <p:nvPr/>
        </p:nvSpPr>
        <p:spPr>
          <a:xfrm>
            <a:off x="7438552" y="1289455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5006E4AB-63D6-55C8-52A7-B4B1DA5417C4}"/>
              </a:ext>
            </a:extLst>
          </p:cNvPr>
          <p:cNvSpPr txBox="1"/>
          <p:nvPr/>
        </p:nvSpPr>
        <p:spPr>
          <a:xfrm>
            <a:off x="6765419" y="2841267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(save/load)</a:t>
            </a:r>
            <a:endParaRPr lang="en-VN" sz="1200">
              <a:latin typeface="Courant" panose="02000509030000020004" pitchFamily="49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4F1AA81-1654-562A-C51B-568A8FF2BFF0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3907067" y="913218"/>
            <a:ext cx="2288121" cy="248180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17B13D-6ABF-7D54-DE61-12FB43B3F31A}"/>
              </a:ext>
            </a:extLst>
          </p:cNvPr>
          <p:cNvCxnSpPr>
            <a:cxnSpLocks/>
          </p:cNvCxnSpPr>
          <p:nvPr/>
        </p:nvCxnSpPr>
        <p:spPr>
          <a:xfrm>
            <a:off x="6479548" y="6015929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87756A3E-07A4-E55F-4883-4D99C3116EC2}"/>
              </a:ext>
            </a:extLst>
          </p:cNvPr>
          <p:cNvSpPr/>
          <p:nvPr/>
        </p:nvSpPr>
        <p:spPr>
          <a:xfrm rot="5400000">
            <a:off x="7039076" y="5918462"/>
            <a:ext cx="14325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213E2-C05E-FEDE-DB37-7AF66768380E}"/>
              </a:ext>
            </a:extLst>
          </p:cNvPr>
          <p:cNvSpPr/>
          <p:nvPr/>
        </p:nvSpPr>
        <p:spPr>
          <a:xfrm>
            <a:off x="9392146" y="385554"/>
            <a:ext cx="1431965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environment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C0E38966-A862-78B6-45B4-C523CB1A8ED0}"/>
              </a:ext>
            </a:extLst>
          </p:cNvPr>
          <p:cNvSpPr/>
          <p:nvPr/>
        </p:nvSpPr>
        <p:spPr>
          <a:xfrm>
            <a:off x="9181589" y="-139079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46080-0AAA-2A9C-6602-0EF595890B19}"/>
              </a:ext>
            </a:extLst>
          </p:cNvPr>
          <p:cNvSpPr txBox="1"/>
          <p:nvPr/>
        </p:nvSpPr>
        <p:spPr>
          <a:xfrm>
            <a:off x="9227921" y="-105405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819D0-5F9C-0E64-A845-E1BA42750B3A}"/>
              </a:ext>
            </a:extLst>
          </p:cNvPr>
          <p:cNvSpPr/>
          <p:nvPr/>
        </p:nvSpPr>
        <p:spPr>
          <a:xfrm>
            <a:off x="9215122" y="221092"/>
            <a:ext cx="4656191" cy="145004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ECAE3-346D-778A-F90A-6508E0AC13C1}"/>
              </a:ext>
            </a:extLst>
          </p:cNvPr>
          <p:cNvSpPr txBox="1"/>
          <p:nvPr/>
        </p:nvSpPr>
        <p:spPr>
          <a:xfrm>
            <a:off x="10661011" y="-171183"/>
            <a:ext cx="143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evolution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DDFE-D182-A5ED-04CE-7B25F5BFF5A5}"/>
              </a:ext>
            </a:extLst>
          </p:cNvPr>
          <p:cNvSpPr txBox="1"/>
          <p:nvPr/>
        </p:nvSpPr>
        <p:spPr>
          <a:xfrm>
            <a:off x="7602156" y="207193"/>
            <a:ext cx="169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36693-47CC-FB65-45F7-7BDB1AABF5D6}"/>
              </a:ext>
            </a:extLst>
          </p:cNvPr>
          <p:cNvSpPr/>
          <p:nvPr/>
        </p:nvSpPr>
        <p:spPr>
          <a:xfrm>
            <a:off x="9412397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</a:t>
            </a:r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rossover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D142EC-2D78-9BF9-858F-B4882D57B51E}"/>
              </a:ext>
            </a:extLst>
          </p:cNvPr>
          <p:cNvSpPr/>
          <p:nvPr/>
        </p:nvSpPr>
        <p:spPr>
          <a:xfrm>
            <a:off x="10909949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mutate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8B69A8-D0D5-656A-5221-75B872310BE2}"/>
              </a:ext>
            </a:extLst>
          </p:cNvPr>
          <p:cNvSpPr/>
          <p:nvPr/>
        </p:nvSpPr>
        <p:spPr>
          <a:xfrm>
            <a:off x="12407502" y="1010290"/>
            <a:ext cx="1321386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selection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55F00-14A9-0D41-778A-61185DF6A8BB}"/>
              </a:ext>
            </a:extLst>
          </p:cNvPr>
          <p:cNvSpPr/>
          <p:nvPr/>
        </p:nvSpPr>
        <p:spPr>
          <a:xfrm>
            <a:off x="10909949" y="385554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CE0298D-102E-89A4-2ACA-BBBA13DDA31D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 rot="16200000" flipH="1" flipV="1">
            <a:off x="6252361" y="-2484375"/>
            <a:ext cx="1300477" cy="5991068"/>
          </a:xfrm>
          <a:prstGeom prst="bentConnector3">
            <a:avLst>
              <a:gd name="adj1" fmla="val -17578"/>
            </a:avLst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759643" y="2666359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767327" y="2394804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759643" y="2394311"/>
            <a:ext cx="1633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989299" y="3429000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835217" y="3019120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840012" y="2741812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835217" y="2733834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910778" y="3353746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915574" y="3076891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910779" y="3083557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PauliWord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981892" y="3860056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929013" y="3429001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4096197" y="3603746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647030" y="3602650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5073323" y="3609001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629316" y="3602650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589758" y="1972120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710482" y="2068673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710482" y="2068116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775218" y="2419121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42594" y="3995093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703120" y="2341595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447056" y="3772817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196197" y="2849980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6A29B5-1E08-40BE-76AC-3C90D7A4F024}"/>
              </a:ext>
            </a:extLst>
          </p:cNvPr>
          <p:cNvGrpSpPr/>
          <p:nvPr/>
        </p:nvGrpSpPr>
        <p:grpSpPr>
          <a:xfrm>
            <a:off x="2659860" y="2562225"/>
            <a:ext cx="681037" cy="424337"/>
            <a:chOff x="2438400" y="2562225"/>
            <a:chExt cx="681037" cy="4243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AF7428-AA9E-92C9-1539-7AF34B5BC78D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91DAE08-3413-B5C1-81A9-EA62E553E57C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91DAE08-3413-B5C1-81A9-EA62E553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44CF4A-1CF9-D307-3061-BFD84489E428}"/>
              </a:ext>
            </a:extLst>
          </p:cNvPr>
          <p:cNvGrpSpPr/>
          <p:nvPr/>
        </p:nvGrpSpPr>
        <p:grpSpPr>
          <a:xfrm>
            <a:off x="2667000" y="3089425"/>
            <a:ext cx="681037" cy="424337"/>
            <a:chOff x="2438400" y="2562225"/>
            <a:chExt cx="681037" cy="4243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2D74A-7772-1E65-FE33-DA1E5ACB741E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B0CAC6-A1FB-0901-3283-1EF881EC2C37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B0CAC6-A1FB-0901-3283-1EF881EC2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741331-1ABB-EB1E-80BD-DEFE8B6AA466}"/>
              </a:ext>
            </a:extLst>
          </p:cNvPr>
          <p:cNvGrpSpPr/>
          <p:nvPr/>
        </p:nvGrpSpPr>
        <p:grpSpPr>
          <a:xfrm flipV="1">
            <a:off x="3339393" y="2636992"/>
            <a:ext cx="681037" cy="424337"/>
            <a:chOff x="2438400" y="2562225"/>
            <a:chExt cx="681037" cy="42433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3F5EB3-8323-03A4-7E28-E23AB828FBFE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E6F09-88C1-3559-0F60-C154B0DB4B1C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E6F09-88C1-3559-0F60-C154B0DB4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37659" y="2400839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63664" y="2400839"/>
            <a:ext cx="236811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7957" y="3565193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57" y="3565193"/>
                <a:ext cx="1162868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7658" y="3565193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8" y="3565193"/>
                <a:ext cx="309753" cy="276999"/>
              </a:xfrm>
              <a:prstGeom prst="rect">
                <a:avLst/>
              </a:prstGeom>
              <a:blipFill>
                <a:blip r:embed="rId6"/>
                <a:stretch>
                  <a:fillRect l="-11765" r="-19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3664" y="3565193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664" y="3565193"/>
                <a:ext cx="236811" cy="276999"/>
              </a:xfrm>
              <a:prstGeom prst="rect">
                <a:avLst/>
              </a:prstGeom>
              <a:blipFill>
                <a:blip r:embed="rId7"/>
                <a:stretch>
                  <a:fillRect l="-31579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2294" y="356519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294" y="3565192"/>
                <a:ext cx="309753" cy="276999"/>
              </a:xfrm>
              <a:prstGeom prst="rect">
                <a:avLst/>
              </a:prstGeom>
              <a:blipFill>
                <a:blip r:embed="rId8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7A78747-2FC8-0408-4A05-9FC1C9B9A0E2}"/>
              </a:ext>
            </a:extLst>
          </p:cNvPr>
          <p:cNvGrpSpPr/>
          <p:nvPr/>
        </p:nvGrpSpPr>
        <p:grpSpPr>
          <a:xfrm>
            <a:off x="5004003" y="2785763"/>
            <a:ext cx="681037" cy="424337"/>
            <a:chOff x="2438400" y="2562225"/>
            <a:chExt cx="681037" cy="42433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9A02C6-FDA3-98F8-6F26-D0B8904C1BB5}"/>
                  </a:ext>
                </a:extLst>
              </p:cNvPr>
              <p:cNvSpPr txBox="1"/>
              <p:nvPr/>
            </p:nvSpPr>
            <p:spPr>
              <a:xfrm>
                <a:off x="1328013" y="240705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9A02C6-FDA3-98F8-6F26-D0B8904C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13" y="2407052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A921D6-BC67-3BF6-EAB5-3D80C1B175EE}"/>
                  </a:ext>
                </a:extLst>
              </p:cNvPr>
              <p:cNvSpPr txBox="1"/>
              <p:nvPr/>
            </p:nvSpPr>
            <p:spPr>
              <a:xfrm>
                <a:off x="1325493" y="266682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A921D6-BC67-3BF6-EAB5-3D80C1B1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93" y="2666823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6694B3-01C0-7410-1D19-E1DD3AE0BBDD}"/>
                  </a:ext>
                </a:extLst>
              </p:cNvPr>
              <p:cNvSpPr txBox="1"/>
              <p:nvPr/>
            </p:nvSpPr>
            <p:spPr>
              <a:xfrm>
                <a:off x="1330229" y="292659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6694B3-01C0-7410-1D19-E1DD3AE0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29" y="2926594"/>
                <a:ext cx="181140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AA11AE-0EF6-C641-4501-65BB2D85E678}"/>
                  </a:ext>
                </a:extLst>
              </p:cNvPr>
              <p:cNvSpPr txBox="1"/>
              <p:nvPr/>
            </p:nvSpPr>
            <p:spPr>
              <a:xfrm>
                <a:off x="1325493" y="318636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AA11AE-0EF6-C641-4501-65BB2D85E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93" y="3186366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5253081" y="249775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>
            <a:off x="5459931" y="2794147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>
            <a:off x="5453281" y="2435246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5167866" y="2400839"/>
            <a:ext cx="1344361" cy="7855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186704" y="2545552"/>
            <a:ext cx="822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186704" y="2809077"/>
            <a:ext cx="822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186704" y="3072602"/>
            <a:ext cx="822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186704" y="3336127"/>
            <a:ext cx="822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3994028" y="279335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28" y="2793355"/>
                <a:ext cx="125034" cy="276999"/>
              </a:xfrm>
              <a:prstGeom prst="rect">
                <a:avLst/>
              </a:prstGeom>
              <a:blipFill>
                <a:blip r:embed="rId14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104280" y="2562224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528585" y="3083972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282079" y="2400838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E41B9D-5DE3-4D37-FE14-E41B0F14850F}"/>
                  </a:ext>
                </a:extLst>
              </p:cNvPr>
              <p:cNvSpPr txBox="1"/>
              <p:nvPr/>
            </p:nvSpPr>
            <p:spPr>
              <a:xfrm>
                <a:off x="4282078" y="3565192"/>
                <a:ext cx="684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E41B9D-5DE3-4D37-FE14-E41B0F14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8" y="3565192"/>
                <a:ext cx="684588" cy="276999"/>
              </a:xfrm>
              <a:prstGeom prst="rect">
                <a:avLst/>
              </a:prstGeom>
              <a:blipFill>
                <a:blip r:embed="rId1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311921" y="2824965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AAE1A-7CC5-9432-849F-D5CE5005B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0137"/>
              </p:ext>
            </p:extLst>
          </p:nvPr>
        </p:nvGraphicFramePr>
        <p:xfrm>
          <a:off x="3456271" y="539834"/>
          <a:ext cx="281298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984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17726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qcompilation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41361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4996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set_attribute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 (attribute)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fit (num_steps)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DCA96A7-C69B-26B2-E24A-3D7286759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3165"/>
              </p:ext>
            </p:extLst>
          </p:nvPr>
        </p:nvGraphicFramePr>
        <p:xfrm>
          <a:off x="2242686" y="3127425"/>
          <a:ext cx="252181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1819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269786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5519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6250A07-3A81-2D74-EFC9-769530154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69712"/>
              </p:ext>
            </p:extLst>
          </p:nvPr>
        </p:nvGraphicFramePr>
        <p:xfrm>
          <a:off x="4954603" y="3127426"/>
          <a:ext cx="308249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492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6D7C64F-8BA9-AE3E-495C-11EF2D6743D1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3951780" y="2216442"/>
            <a:ext cx="462798" cy="1359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>
            <a:extLst>
              <a:ext uri="{FF2B5EF4-FFF2-40B4-BE49-F238E27FC236}">
                <a16:creationId xmlns:a16="http://schemas.microsoft.com/office/drawing/2014/main" id="{089076C3-337B-152C-5340-83769C73BDC0}"/>
              </a:ext>
            </a:extLst>
          </p:cNvPr>
          <p:cNvSpPr/>
          <p:nvPr/>
        </p:nvSpPr>
        <p:spPr>
          <a:xfrm>
            <a:off x="4764766" y="2468734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46162AC-AD9E-6E3F-6B8D-41F2796C6D3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rot="16200000" flipH="1">
            <a:off x="5447907" y="2079483"/>
            <a:ext cx="462799" cy="1633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1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2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27682</TotalTime>
  <Words>322</Words>
  <Application>Microsoft Office PowerPoint</Application>
  <PresentationFormat>Widescreen</PresentationFormat>
  <Paragraphs>117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18</cp:revision>
  <dcterms:created xsi:type="dcterms:W3CDTF">2023-09-22T15:49:11Z</dcterms:created>
  <dcterms:modified xsi:type="dcterms:W3CDTF">2025-01-22T07:11:18Z</dcterms:modified>
</cp:coreProperties>
</file>