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9" r:id="rId2"/>
    <p:sldId id="270" r:id="rId3"/>
    <p:sldId id="271" r:id="rId4"/>
    <p:sldId id="272" r:id="rId5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5970"/>
  </p:normalViewPr>
  <p:slideViewPr>
    <p:cSldViewPr snapToGrid="0">
      <p:cViewPr>
        <p:scale>
          <a:sx n="100" d="100"/>
          <a:sy n="100" d="100"/>
        </p:scale>
        <p:origin x="25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C7A1-BCF8-BB44-960D-FA8DD82E5CAA}" type="datetimeFigureOut">
              <a:t>1/27/2025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E41D8-2946-C946-BC55-71FAE99D07A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279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8A36-375A-7378-4200-BF901879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58829-2DF9-7748-DBE8-31F667D75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1701-772C-1FAB-351B-4D6AF971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4A81E-C2AC-17F5-3FEA-55B9CC60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B4D3-559B-2A21-581C-5F5562C2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61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6615-CEBF-5A8E-C77F-A4829F03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85640-796D-25D1-C56F-681CCADA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C0EA-5184-D94F-A21E-85B2D70A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6021-E3F5-AD8C-E7FB-8AFEF877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C756-86B7-70FE-2101-0B27237B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92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8D425-FE76-C15A-C6F8-2D0972CAB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98C2D-0830-EFD7-CCCD-B8F40B8B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A6AC-4C41-59B3-B751-E35415B4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7EFF-601A-6DB1-595F-9FF430E0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1B98-70E3-2D26-4648-8809BE89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720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B9D5-4F94-16F3-73B8-E7DF15AB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9881-ED00-1E80-1573-134C1302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347F-8974-6684-872C-26FCC3B9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435E-96C4-9882-440F-8231FBA8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5FF7-0625-449D-6FF7-711136D1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888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0ED4-F8D6-B1B0-51D0-09B860B4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AFBAB-789A-2963-E8DD-3EEA3F72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F5A9-95D0-3990-93FF-D5109851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83CA-9735-DFAA-8362-B744E0C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2886-AB32-6EAF-4732-340477C2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669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2D90-4473-E922-7FAB-CDF2AD58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A6D8-CA0F-FE7C-DE6D-478A41CB3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A6AD-10C0-7C61-C84C-5D39C1AD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C6023-9D2A-4809-C088-2C1A0025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D941-A9FF-091A-40F0-F101BB3A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2FD76-D887-07BB-B170-901D92A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62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5C78-9552-AE3F-720D-D8C1B2B3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E0B08-544B-601F-4840-183D53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48B6F-1C0E-9E14-9B75-02891E760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CCA8A-FB63-9F9E-CA37-C0772EA7C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A858C-1D5C-58A2-C613-D5023656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17159-F9F3-0D7F-C36B-0042ACF2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8BF2F-1C11-11AF-8EBD-6430FBFA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CDF10-B0FC-66C0-02ED-37198373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926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7AA8-FA81-9E7F-5904-213DD6A1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37075-DE7B-1106-6D83-A96F438A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891D8-05DF-A30B-1A0A-B6640616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F83BC-D170-5FDC-461E-AA183093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246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180D2-B8B9-6DEA-EE04-23F3293A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73E70-3344-328E-D004-745671F3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18DC3-2790-D38B-9D32-23F34DE3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06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6E08-C79B-E257-56B5-F0276C38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9266-548D-EFB7-28B8-B7E43DFA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F3D60-7639-4362-8D8F-8F315374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ABBFE-2D82-54D3-83DB-433D6D03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FF0E0-58F9-4764-97BF-5D5B0478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BD935-7381-C0B7-5617-3D9E31B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224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C65-F1CB-19CD-CAD7-4117BF92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5DA1B-BA48-4948-6435-305DE3E2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D6E37-3D0C-BBA3-837B-91C39405F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0FD5-AD87-D209-1042-DB416CCB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42248-4E6B-D5EC-38AA-64312B92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5B776-CBBD-18DE-83C9-11F1BE6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9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6A76D-048F-B0BC-C76C-111E6A15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B9EE-7438-E534-D98F-3A1CB5E3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5926-2601-F72F-310A-A62883699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D41A-B3D1-B44F-ADF3-E80281933F1D}" type="datetimeFigureOut">
              <a:t>1/27/2025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6EF6-32D3-09F2-5D09-B0F339CF1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1F34-DA83-6CCB-58AE-14FD42A77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844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4.png"/><Relationship Id="rId26" Type="http://schemas.openxmlformats.org/officeDocument/2006/relationships/image" Target="../media/image14.png"/><Relationship Id="rId39" Type="http://schemas.openxmlformats.org/officeDocument/2006/relationships/image" Target="../media/image27.png"/><Relationship Id="rId21" Type="http://schemas.openxmlformats.org/officeDocument/2006/relationships/image" Target="../media/image9.png"/><Relationship Id="rId34" Type="http://schemas.openxmlformats.org/officeDocument/2006/relationships/image" Target="../media/image22.png"/><Relationship Id="rId42" Type="http://schemas.openxmlformats.org/officeDocument/2006/relationships/image" Target="../media/image30.png"/><Relationship Id="rId47" Type="http://schemas.openxmlformats.org/officeDocument/2006/relationships/image" Target="../media/image38.png"/><Relationship Id="rId50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0" Type="http://schemas.openxmlformats.org/officeDocument/2006/relationships/image" Target="../media/image8.png"/><Relationship Id="rId29" Type="http://schemas.openxmlformats.org/officeDocument/2006/relationships/image" Target="../media/image17.png"/><Relationship Id="rId41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2.png"/><Relationship Id="rId32" Type="http://schemas.openxmlformats.org/officeDocument/2006/relationships/image" Target="../media/image20.png"/><Relationship Id="rId37" Type="http://schemas.openxmlformats.org/officeDocument/2006/relationships/image" Target="../media/image25.png"/><Relationship Id="rId40" Type="http://schemas.openxmlformats.org/officeDocument/2006/relationships/image" Target="../media/image28.png"/><Relationship Id="rId45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36" Type="http://schemas.openxmlformats.org/officeDocument/2006/relationships/image" Target="../media/image24.png"/><Relationship Id="rId49" Type="http://schemas.openxmlformats.org/officeDocument/2006/relationships/image" Target="../media/image40.png"/><Relationship Id="rId19" Type="http://schemas.openxmlformats.org/officeDocument/2006/relationships/image" Target="../media/image7.png"/><Relationship Id="rId31" Type="http://schemas.openxmlformats.org/officeDocument/2006/relationships/image" Target="../media/image19.png"/><Relationship Id="rId44" Type="http://schemas.openxmlformats.org/officeDocument/2006/relationships/image" Target="../media/image35.png"/><Relationship Id="rId4" Type="http://schemas.openxmlformats.org/officeDocument/2006/relationships/image" Target="../media/image3.png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8.png"/><Relationship Id="rId35" Type="http://schemas.openxmlformats.org/officeDocument/2006/relationships/image" Target="../media/image23.png"/><Relationship Id="rId43" Type="http://schemas.openxmlformats.org/officeDocument/2006/relationships/image" Target="../media/image33.png"/><Relationship Id="rId48" Type="http://schemas.openxmlformats.org/officeDocument/2006/relationships/image" Target="../media/image39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33" Type="http://schemas.openxmlformats.org/officeDocument/2006/relationships/image" Target="../media/image21.png"/><Relationship Id="rId38" Type="http://schemas.openxmlformats.org/officeDocument/2006/relationships/image" Target="../media/image26.png"/><Relationship Id="rId46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19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5" Type="http://schemas.openxmlformats.org/officeDocument/2006/relationships/image" Target="../media/image35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9" Type="http://schemas.openxmlformats.org/officeDocument/2006/relationships/image" Target="../media/image79.png"/><Relationship Id="rId21" Type="http://schemas.openxmlformats.org/officeDocument/2006/relationships/image" Target="../media/image61.png"/><Relationship Id="rId34" Type="http://schemas.openxmlformats.org/officeDocument/2006/relationships/image" Target="../media/image74.png"/><Relationship Id="rId42" Type="http://schemas.openxmlformats.org/officeDocument/2006/relationships/image" Target="../media/image82.png"/><Relationship Id="rId47" Type="http://schemas.openxmlformats.org/officeDocument/2006/relationships/image" Target="../media/image87.png"/><Relationship Id="rId50" Type="http://schemas.openxmlformats.org/officeDocument/2006/relationships/image" Target="../media/image90.png"/><Relationship Id="rId55" Type="http://schemas.openxmlformats.org/officeDocument/2006/relationships/image" Target="../media/image95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9" Type="http://schemas.openxmlformats.org/officeDocument/2006/relationships/image" Target="../media/image69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37" Type="http://schemas.openxmlformats.org/officeDocument/2006/relationships/image" Target="../media/image77.png"/><Relationship Id="rId40" Type="http://schemas.openxmlformats.org/officeDocument/2006/relationships/image" Target="../media/image80.png"/><Relationship Id="rId45" Type="http://schemas.openxmlformats.org/officeDocument/2006/relationships/image" Target="../media/image85.png"/><Relationship Id="rId53" Type="http://schemas.openxmlformats.org/officeDocument/2006/relationships/image" Target="../media/image93.png"/><Relationship Id="rId58" Type="http://schemas.openxmlformats.org/officeDocument/2006/relationships/image" Target="../media/image98.png"/><Relationship Id="rId5" Type="http://schemas.openxmlformats.org/officeDocument/2006/relationships/image" Target="../media/image45.png"/><Relationship Id="rId61" Type="http://schemas.openxmlformats.org/officeDocument/2006/relationships/image" Target="../media/image101.png"/><Relationship Id="rId19" Type="http://schemas.openxmlformats.org/officeDocument/2006/relationships/image" Target="../media/image5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35" Type="http://schemas.openxmlformats.org/officeDocument/2006/relationships/image" Target="../media/image75.png"/><Relationship Id="rId43" Type="http://schemas.openxmlformats.org/officeDocument/2006/relationships/image" Target="../media/image83.png"/><Relationship Id="rId48" Type="http://schemas.openxmlformats.org/officeDocument/2006/relationships/image" Target="../media/image88.png"/><Relationship Id="rId56" Type="http://schemas.openxmlformats.org/officeDocument/2006/relationships/image" Target="../media/image96.png"/><Relationship Id="rId8" Type="http://schemas.openxmlformats.org/officeDocument/2006/relationships/image" Target="../media/image48.png"/><Relationship Id="rId51" Type="http://schemas.openxmlformats.org/officeDocument/2006/relationships/image" Target="../media/image91.png"/><Relationship Id="rId3" Type="http://schemas.openxmlformats.org/officeDocument/2006/relationships/image" Target="../media/image43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38" Type="http://schemas.openxmlformats.org/officeDocument/2006/relationships/image" Target="../media/image78.png"/><Relationship Id="rId46" Type="http://schemas.openxmlformats.org/officeDocument/2006/relationships/image" Target="../media/image86.png"/><Relationship Id="rId59" Type="http://schemas.openxmlformats.org/officeDocument/2006/relationships/image" Target="../media/image99.png"/><Relationship Id="rId20" Type="http://schemas.openxmlformats.org/officeDocument/2006/relationships/image" Target="../media/image60.png"/><Relationship Id="rId41" Type="http://schemas.openxmlformats.org/officeDocument/2006/relationships/image" Target="../media/image81.png"/><Relationship Id="rId54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36" Type="http://schemas.openxmlformats.org/officeDocument/2006/relationships/image" Target="../media/image76.png"/><Relationship Id="rId49" Type="http://schemas.openxmlformats.org/officeDocument/2006/relationships/image" Target="../media/image89.png"/><Relationship Id="rId57" Type="http://schemas.openxmlformats.org/officeDocument/2006/relationships/image" Target="../media/image97.png"/><Relationship Id="rId10" Type="http://schemas.openxmlformats.org/officeDocument/2006/relationships/image" Target="../media/image50.png"/><Relationship Id="rId31" Type="http://schemas.openxmlformats.org/officeDocument/2006/relationships/image" Target="../media/image71.png"/><Relationship Id="rId44" Type="http://schemas.openxmlformats.org/officeDocument/2006/relationships/image" Target="../media/image84.png"/><Relationship Id="rId52" Type="http://schemas.openxmlformats.org/officeDocument/2006/relationships/image" Target="../media/image92.png"/><Relationship Id="rId60" Type="http://schemas.openxmlformats.org/officeDocument/2006/relationships/image" Target="../media/image10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F0A6DF-E416-7012-41D4-2A02C4C98FD1}"/>
              </a:ext>
            </a:extLst>
          </p:cNvPr>
          <p:cNvSpPr/>
          <p:nvPr/>
        </p:nvSpPr>
        <p:spPr>
          <a:xfrm>
            <a:off x="1459261" y="1195368"/>
            <a:ext cx="4284000" cy="196228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445C2E3E-3EC6-FD73-3CA9-D00508034408}"/>
              </a:ext>
            </a:extLst>
          </p:cNvPr>
          <p:cNvSpPr/>
          <p:nvPr/>
        </p:nvSpPr>
        <p:spPr>
          <a:xfrm>
            <a:off x="1466945" y="923813"/>
            <a:ext cx="1633127" cy="276015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BB770-6AEF-E29C-8E16-704386E516FD}"/>
              </a:ext>
            </a:extLst>
          </p:cNvPr>
          <p:cNvSpPr txBox="1"/>
          <p:nvPr/>
        </p:nvSpPr>
        <p:spPr>
          <a:xfrm>
            <a:off x="1459261" y="923320"/>
            <a:ext cx="1291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StabilizerGenerator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C3A9C-55C3-BEA0-D8E1-41D9245689EE}"/>
              </a:ext>
            </a:extLst>
          </p:cNvPr>
          <p:cNvSpPr/>
          <p:nvPr/>
        </p:nvSpPr>
        <p:spPr>
          <a:xfrm>
            <a:off x="1688917" y="1958009"/>
            <a:ext cx="868110" cy="36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s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calar:</a:t>
            </a:r>
          </a:p>
          <a:p>
            <a:pPr algn="ctr"/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complex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23C71-64DE-1C53-3C9F-498826A7DB8A}"/>
              </a:ext>
            </a:extLst>
          </p:cNvPr>
          <p:cNvSpPr/>
          <p:nvPr/>
        </p:nvSpPr>
        <p:spPr>
          <a:xfrm>
            <a:off x="1534835" y="1548129"/>
            <a:ext cx="3228163" cy="152860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27A4EF39-6BFB-B1D1-14DC-E41D5E29465C}"/>
              </a:ext>
            </a:extLst>
          </p:cNvPr>
          <p:cNvSpPr/>
          <p:nvPr/>
        </p:nvSpPr>
        <p:spPr>
          <a:xfrm>
            <a:off x="1539630" y="1270821"/>
            <a:ext cx="1008000" cy="27507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A477D-605F-EE92-21C6-681929D61C16}"/>
              </a:ext>
            </a:extLst>
          </p:cNvPr>
          <p:cNvSpPr txBox="1"/>
          <p:nvPr/>
        </p:nvSpPr>
        <p:spPr>
          <a:xfrm>
            <a:off x="1534835" y="1262843"/>
            <a:ext cx="891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PauliTerm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35B12-7EE9-72DD-4F94-768800B31AEB}"/>
              </a:ext>
            </a:extLst>
          </p:cNvPr>
          <p:cNvSpPr/>
          <p:nvPr/>
        </p:nvSpPr>
        <p:spPr>
          <a:xfrm>
            <a:off x="1610396" y="1882755"/>
            <a:ext cx="2143332" cy="9710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FD35C8BE-DFCA-5982-8893-C357E1935144}"/>
              </a:ext>
            </a:extLst>
          </p:cNvPr>
          <p:cNvSpPr/>
          <p:nvPr/>
        </p:nvSpPr>
        <p:spPr>
          <a:xfrm>
            <a:off x="1615192" y="1605900"/>
            <a:ext cx="887016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2B1146-E51C-9BEB-42A6-A624E1594CE7}"/>
              </a:ext>
            </a:extLst>
          </p:cNvPr>
          <p:cNvSpPr txBox="1"/>
          <p:nvPr/>
        </p:nvSpPr>
        <p:spPr>
          <a:xfrm>
            <a:off x="1610397" y="1612566"/>
            <a:ext cx="89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ant" panose="02000509030000020004" pitchFamily="49" charset="0"/>
              </a:rPr>
              <a:t>PauliWord</a:t>
            </a:r>
            <a:endParaRPr lang="en-VN" sz="1000" dirty="0">
              <a:latin typeface="Courant" panose="0200050903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FD05F-B689-F4D4-0A1B-9018F434E003}"/>
              </a:ext>
            </a:extLst>
          </p:cNvPr>
          <p:cNvSpPr/>
          <p:nvPr/>
        </p:nvSpPr>
        <p:spPr>
          <a:xfrm>
            <a:off x="1681510" y="2389065"/>
            <a:ext cx="88701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w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ord:str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83E6D1-8112-311E-5C4B-269374B1AC78}"/>
              </a:ext>
            </a:extLst>
          </p:cNvPr>
          <p:cNvSpPr/>
          <p:nvPr/>
        </p:nvSpPr>
        <p:spPr>
          <a:xfrm>
            <a:off x="2628631" y="1958010"/>
            <a:ext cx="103608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4B758-CC88-4F97-B259-2E947325F1D0}"/>
              </a:ext>
            </a:extLst>
          </p:cNvPr>
          <p:cNvSpPr/>
          <p:nvPr/>
        </p:nvSpPr>
        <p:spPr>
          <a:xfrm rot="5400000">
            <a:off x="3795815" y="2132755"/>
            <a:ext cx="140884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auliWord]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3866A-B2DE-CF81-49E7-FD391B7700FC}"/>
              </a:ext>
            </a:extLst>
          </p:cNvPr>
          <p:cNvSpPr/>
          <p:nvPr/>
        </p:nvSpPr>
        <p:spPr>
          <a:xfrm rot="5400000">
            <a:off x="3346648" y="2131659"/>
            <a:ext cx="140884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D8394-8796-7DDD-2436-1A7265814302}"/>
              </a:ext>
            </a:extLst>
          </p:cNvPr>
          <p:cNvSpPr/>
          <p:nvPr/>
        </p:nvSpPr>
        <p:spPr>
          <a:xfrm rot="5400000">
            <a:off x="4772941" y="2138010"/>
            <a:ext cx="142154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auliTerm]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40207-0F78-0A4D-B986-B8DD46667DE9}"/>
              </a:ext>
            </a:extLst>
          </p:cNvPr>
          <p:cNvSpPr/>
          <p:nvPr/>
        </p:nvSpPr>
        <p:spPr>
          <a:xfrm rot="5400000">
            <a:off x="4328934" y="2131659"/>
            <a:ext cx="140884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AB889-293E-DE3F-F999-E3439D829558}"/>
              </a:ext>
            </a:extLst>
          </p:cNvPr>
          <p:cNvSpPr/>
          <p:nvPr/>
        </p:nvSpPr>
        <p:spPr>
          <a:xfrm>
            <a:off x="3289376" y="501129"/>
            <a:ext cx="1733777" cy="971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b="1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1AB0A-02E5-E0F5-583C-FAC9E9C19CBA}"/>
              </a:ext>
            </a:extLst>
          </p:cNvPr>
          <p:cNvSpPr txBox="1"/>
          <p:nvPr/>
        </p:nvSpPr>
        <p:spPr>
          <a:xfrm>
            <a:off x="3410100" y="597682"/>
            <a:ext cx="1269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PauliComposor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6893420F-7577-7E39-5EEC-8D992AFCE9CB}"/>
              </a:ext>
            </a:extLst>
          </p:cNvPr>
          <p:cNvSpPr/>
          <p:nvPr/>
        </p:nvSpPr>
        <p:spPr>
          <a:xfrm>
            <a:off x="3410100" y="597125"/>
            <a:ext cx="1304665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49467-0500-692E-1EF5-A5B861050482}"/>
              </a:ext>
            </a:extLst>
          </p:cNvPr>
          <p:cNvSpPr/>
          <p:nvPr/>
        </p:nvSpPr>
        <p:spPr>
          <a:xfrm>
            <a:off x="3474836" y="948130"/>
            <a:ext cx="130466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o_csr(word)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B32B3C9-35DD-EF65-EC65-7F9CA628AF6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542212" y="2524102"/>
            <a:ext cx="1" cy="982287"/>
          </a:xfrm>
          <a:prstGeom prst="curvedConnector3">
            <a:avLst>
              <a:gd name="adj1" fmla="val 29582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2C6B651-AC3A-7601-C2B1-312EDE10B7E7}"/>
              </a:ext>
            </a:extLst>
          </p:cNvPr>
          <p:cNvSpPr/>
          <p:nvPr/>
        </p:nvSpPr>
        <p:spPr>
          <a:xfrm>
            <a:off x="3402738" y="870604"/>
            <a:ext cx="1474759" cy="5278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F323097-1572-6224-DC5F-13A92557FF99}"/>
              </a:ext>
            </a:extLst>
          </p:cNvPr>
          <p:cNvCxnSpPr>
            <a:cxnSpLocks/>
          </p:cNvCxnSpPr>
          <p:nvPr/>
        </p:nvCxnSpPr>
        <p:spPr>
          <a:xfrm rot="10800000">
            <a:off x="3146674" y="2301826"/>
            <a:ext cx="898162" cy="7826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239317B-A645-A5CD-57A7-09D9EA96549C}"/>
              </a:ext>
            </a:extLst>
          </p:cNvPr>
          <p:cNvCxnSpPr>
            <a:cxnSpLocks/>
            <a:stCxn id="24" idx="0"/>
            <a:endCxn id="4" idx="1"/>
          </p:cNvCxnSpPr>
          <p:nvPr/>
        </p:nvCxnSpPr>
        <p:spPr>
          <a:xfrm rot="5400000" flipH="1" flipV="1">
            <a:off x="2895815" y="1378989"/>
            <a:ext cx="829880" cy="32816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9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Đường nối Thẳng 9">
            <a:extLst>
              <a:ext uri="{FF2B5EF4-FFF2-40B4-BE49-F238E27FC236}">
                <a16:creationId xmlns:a16="http://schemas.microsoft.com/office/drawing/2014/main" id="{BE613008-7F63-675A-EA04-AE92215699BC}"/>
              </a:ext>
            </a:extLst>
          </p:cNvPr>
          <p:cNvCxnSpPr>
            <a:cxnSpLocks/>
          </p:cNvCxnSpPr>
          <p:nvPr/>
        </p:nvCxnSpPr>
        <p:spPr>
          <a:xfrm>
            <a:off x="1550184" y="2545552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Đường nối Thẳng 9">
            <a:extLst>
              <a:ext uri="{FF2B5EF4-FFF2-40B4-BE49-F238E27FC236}">
                <a16:creationId xmlns:a16="http://schemas.microsoft.com/office/drawing/2014/main" id="{37ADDD10-F3D8-89AD-AACB-C9578C3C1354}"/>
              </a:ext>
            </a:extLst>
          </p:cNvPr>
          <p:cNvCxnSpPr>
            <a:cxnSpLocks/>
          </p:cNvCxnSpPr>
          <p:nvPr/>
        </p:nvCxnSpPr>
        <p:spPr>
          <a:xfrm>
            <a:off x="1550184" y="2809077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9">
            <a:extLst>
              <a:ext uri="{FF2B5EF4-FFF2-40B4-BE49-F238E27FC236}">
                <a16:creationId xmlns:a16="http://schemas.microsoft.com/office/drawing/2014/main" id="{9A3AD540-324E-FE1C-79EC-9C858D70815C}"/>
              </a:ext>
            </a:extLst>
          </p:cNvPr>
          <p:cNvCxnSpPr>
            <a:cxnSpLocks/>
          </p:cNvCxnSpPr>
          <p:nvPr/>
        </p:nvCxnSpPr>
        <p:spPr>
          <a:xfrm>
            <a:off x="1550184" y="3072602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9">
            <a:extLst>
              <a:ext uri="{FF2B5EF4-FFF2-40B4-BE49-F238E27FC236}">
                <a16:creationId xmlns:a16="http://schemas.microsoft.com/office/drawing/2014/main" id="{29722B11-7369-CE44-7108-A35C84ADB45A}"/>
              </a:ext>
            </a:extLst>
          </p:cNvPr>
          <p:cNvCxnSpPr>
            <a:cxnSpLocks/>
          </p:cNvCxnSpPr>
          <p:nvPr/>
        </p:nvCxnSpPr>
        <p:spPr>
          <a:xfrm>
            <a:off x="1550184" y="3336127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409125-E9D2-9A72-C9EA-83C8C592A2F2}"/>
              </a:ext>
            </a:extLst>
          </p:cNvPr>
          <p:cNvSpPr/>
          <p:nvPr/>
        </p:nvSpPr>
        <p:spPr>
          <a:xfrm>
            <a:off x="1721644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31673B-13F5-836F-36E0-0EFB42073D92}"/>
              </a:ext>
            </a:extLst>
          </p:cNvPr>
          <p:cNvSpPr/>
          <p:nvPr/>
        </p:nvSpPr>
        <p:spPr>
          <a:xfrm>
            <a:off x="1984544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6935A5-9CF0-43A8-57B4-2C39CFAAD06E}"/>
              </a:ext>
            </a:extLst>
          </p:cNvPr>
          <p:cNvSpPr/>
          <p:nvPr/>
        </p:nvSpPr>
        <p:spPr>
          <a:xfrm>
            <a:off x="1725950" y="271763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29CDA9-2A00-BB33-1A3B-60B8943DC01B}"/>
              </a:ext>
            </a:extLst>
          </p:cNvPr>
          <p:cNvSpPr/>
          <p:nvPr/>
        </p:nvSpPr>
        <p:spPr>
          <a:xfrm>
            <a:off x="1722607" y="298115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54FF00-D59B-F9E3-E2F0-2E7898EF6AC7}"/>
              </a:ext>
            </a:extLst>
          </p:cNvPr>
          <p:cNvSpPr/>
          <p:nvPr/>
        </p:nvSpPr>
        <p:spPr>
          <a:xfrm>
            <a:off x="1984544" y="297576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C4FDF3-E3D1-360C-16E5-0C73D83463B1}"/>
              </a:ext>
            </a:extLst>
          </p:cNvPr>
          <p:cNvSpPr/>
          <p:nvPr/>
        </p:nvSpPr>
        <p:spPr>
          <a:xfrm>
            <a:off x="1721644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337C3C-F3E4-BCCB-DA06-4F56EE4905AD}"/>
              </a:ext>
            </a:extLst>
          </p:cNvPr>
          <p:cNvSpPr/>
          <p:nvPr/>
        </p:nvSpPr>
        <p:spPr>
          <a:xfrm>
            <a:off x="1984544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5AF693-3D29-B365-D700-348E23CB42F4}"/>
              </a:ext>
            </a:extLst>
          </p:cNvPr>
          <p:cNvSpPr/>
          <p:nvPr/>
        </p:nvSpPr>
        <p:spPr>
          <a:xfrm>
            <a:off x="2256513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432F99-06C0-C878-ECBC-1DDDB72FE754}"/>
              </a:ext>
            </a:extLst>
          </p:cNvPr>
          <p:cNvSpPr/>
          <p:nvPr/>
        </p:nvSpPr>
        <p:spPr>
          <a:xfrm>
            <a:off x="2528482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91B9C1B-8135-3A71-1FBC-2956E4BEB1F8}"/>
              </a:ext>
            </a:extLst>
          </p:cNvPr>
          <p:cNvSpPr/>
          <p:nvPr/>
        </p:nvSpPr>
        <p:spPr>
          <a:xfrm>
            <a:off x="3252291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EA002A-5A0A-ADA7-B263-FB1530D18AE3}"/>
              </a:ext>
            </a:extLst>
          </p:cNvPr>
          <p:cNvSpPr/>
          <p:nvPr/>
        </p:nvSpPr>
        <p:spPr>
          <a:xfrm>
            <a:off x="3256597" y="271763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AF0460-19EE-E1C7-6F00-0F68F34CF12A}"/>
              </a:ext>
            </a:extLst>
          </p:cNvPr>
          <p:cNvSpPr/>
          <p:nvPr/>
        </p:nvSpPr>
        <p:spPr>
          <a:xfrm>
            <a:off x="3253254" y="298115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C78A84D-BD8D-F7EA-743F-3697FE907D41}"/>
              </a:ext>
            </a:extLst>
          </p:cNvPr>
          <p:cNvSpPr/>
          <p:nvPr/>
        </p:nvSpPr>
        <p:spPr>
          <a:xfrm>
            <a:off x="1627957" y="2402681"/>
            <a:ext cx="1162868" cy="111108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C6AAE80-AC69-3D4E-9C87-1F61F203BA68}"/>
              </a:ext>
            </a:extLst>
          </p:cNvPr>
          <p:cNvSpPr/>
          <p:nvPr/>
        </p:nvSpPr>
        <p:spPr>
          <a:xfrm>
            <a:off x="3197828" y="2402682"/>
            <a:ext cx="309753" cy="110923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93A5460-34BD-0F8E-8260-C194E8663F12}"/>
              </a:ext>
            </a:extLst>
          </p:cNvPr>
          <p:cNvSpPr/>
          <p:nvPr/>
        </p:nvSpPr>
        <p:spPr>
          <a:xfrm>
            <a:off x="2844976" y="2397228"/>
            <a:ext cx="309753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CB749CC-10CC-A768-B4A7-BE286DF77DEB}"/>
              </a:ext>
            </a:extLst>
          </p:cNvPr>
          <p:cNvSpPr/>
          <p:nvPr/>
        </p:nvSpPr>
        <p:spPr>
          <a:xfrm>
            <a:off x="3556854" y="2397227"/>
            <a:ext cx="471362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/>
              <p:nvPr/>
            </p:nvSpPr>
            <p:spPr>
              <a:xfrm>
                <a:off x="1629937" y="2069532"/>
                <a:ext cx="11628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937" y="2069532"/>
                <a:ext cx="1162868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/>
              <p:nvPr/>
            </p:nvSpPr>
            <p:spPr>
              <a:xfrm>
                <a:off x="2839638" y="2069532"/>
                <a:ext cx="309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638" y="2069532"/>
                <a:ext cx="309753" cy="276999"/>
              </a:xfrm>
              <a:prstGeom prst="rect">
                <a:avLst/>
              </a:prstGeom>
              <a:blipFill>
                <a:blip r:embed="rId3"/>
                <a:stretch>
                  <a:fillRect l="-1372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/>
              <p:nvPr/>
            </p:nvSpPr>
            <p:spPr>
              <a:xfrm>
                <a:off x="3565644" y="2069532"/>
                <a:ext cx="236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644" y="2069532"/>
                <a:ext cx="236811" cy="276999"/>
              </a:xfrm>
              <a:prstGeom prst="rect">
                <a:avLst/>
              </a:prstGeom>
              <a:blipFill>
                <a:blip r:embed="rId4"/>
                <a:stretch>
                  <a:fillRect l="-30769" r="-153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/>
              <p:nvPr/>
            </p:nvSpPr>
            <p:spPr>
              <a:xfrm>
                <a:off x="3194274" y="2069531"/>
                <a:ext cx="309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274" y="2069531"/>
                <a:ext cx="309753" cy="276999"/>
              </a:xfrm>
              <a:prstGeom prst="rect">
                <a:avLst/>
              </a:prstGeom>
              <a:blipFill>
                <a:blip r:embed="rId5"/>
                <a:stretch>
                  <a:fillRect l="-17647" r="-39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18BBE79-4409-2594-222E-2D8E50C1DCE5}"/>
              </a:ext>
            </a:extLst>
          </p:cNvPr>
          <p:cNvGrpSpPr/>
          <p:nvPr/>
        </p:nvGrpSpPr>
        <p:grpSpPr>
          <a:xfrm>
            <a:off x="2901491" y="3064223"/>
            <a:ext cx="104701" cy="444086"/>
            <a:chOff x="3978284" y="4804893"/>
            <a:chExt cx="104701" cy="44408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1334C3-30DD-3F70-44A4-49356B95D8CF}"/>
                </a:ext>
              </a:extLst>
            </p:cNvPr>
            <p:cNvCxnSpPr/>
            <p:nvPr/>
          </p:nvCxnSpPr>
          <p:spPr>
            <a:xfrm>
              <a:off x="4082985" y="4804893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6E9D27-421C-8E53-6C76-51C4D150D8D0}"/>
                    </a:ext>
                  </a:extLst>
                </p:cNvPr>
                <p:cNvSpPr txBox="1"/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6E9D27-421C-8E53-6C76-51C4D150D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2919D12F-522E-2D47-4044-2D5C8977E8FB}"/>
              </a:ext>
            </a:extLst>
          </p:cNvPr>
          <p:cNvSpPr/>
          <p:nvPr/>
        </p:nvSpPr>
        <p:spPr>
          <a:xfrm>
            <a:off x="942699" y="232107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C08AB1-94F7-892B-E0E5-FE1ECDFC6381}"/>
              </a:ext>
            </a:extLst>
          </p:cNvPr>
          <p:cNvSpPr txBox="1"/>
          <p:nvPr/>
        </p:nvSpPr>
        <p:spPr>
          <a:xfrm rot="16200000" flipH="1">
            <a:off x="796435" y="2921902"/>
            <a:ext cx="90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CX gate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D6C5B4-51A2-31D3-9057-CABCDEC8E8DD}"/>
              </a:ext>
            </a:extLst>
          </p:cNvPr>
          <p:cNvSpPr txBox="1"/>
          <p:nvPr/>
        </p:nvSpPr>
        <p:spPr>
          <a:xfrm rot="16200000">
            <a:off x="500561" y="2864145"/>
            <a:ext cx="1028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gates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40DB74-B6E1-23A0-16CE-953BB0624F59}"/>
              </a:ext>
            </a:extLst>
          </p:cNvPr>
          <p:cNvSpPr/>
          <p:nvPr/>
        </p:nvSpPr>
        <p:spPr>
          <a:xfrm>
            <a:off x="844784" y="2257869"/>
            <a:ext cx="601892" cy="126916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3" name="Đường nối Thẳng 9">
            <a:extLst>
              <a:ext uri="{FF2B5EF4-FFF2-40B4-BE49-F238E27FC236}">
                <a16:creationId xmlns:a16="http://schemas.microsoft.com/office/drawing/2014/main" id="{490BAFFB-71B0-2013-FF27-D10AF36CD174}"/>
              </a:ext>
            </a:extLst>
          </p:cNvPr>
          <p:cNvCxnSpPr>
            <a:cxnSpLocks/>
          </p:cNvCxnSpPr>
          <p:nvPr/>
        </p:nvCxnSpPr>
        <p:spPr>
          <a:xfrm>
            <a:off x="4374854" y="2558033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Đường nối Thẳng 9">
            <a:extLst>
              <a:ext uri="{FF2B5EF4-FFF2-40B4-BE49-F238E27FC236}">
                <a16:creationId xmlns:a16="http://schemas.microsoft.com/office/drawing/2014/main" id="{6F00692B-AF11-0A3D-44E7-C5BFDE818801}"/>
              </a:ext>
            </a:extLst>
          </p:cNvPr>
          <p:cNvCxnSpPr>
            <a:cxnSpLocks/>
          </p:cNvCxnSpPr>
          <p:nvPr/>
        </p:nvCxnSpPr>
        <p:spPr>
          <a:xfrm>
            <a:off x="4374854" y="2821558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Đường nối Thẳng 9">
            <a:extLst>
              <a:ext uri="{FF2B5EF4-FFF2-40B4-BE49-F238E27FC236}">
                <a16:creationId xmlns:a16="http://schemas.microsoft.com/office/drawing/2014/main" id="{930B4050-8A3D-61BD-B005-D756312D3B1D}"/>
              </a:ext>
            </a:extLst>
          </p:cNvPr>
          <p:cNvCxnSpPr>
            <a:cxnSpLocks/>
          </p:cNvCxnSpPr>
          <p:nvPr/>
        </p:nvCxnSpPr>
        <p:spPr>
          <a:xfrm>
            <a:off x="4381627" y="3085083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Đường nối Thẳng 9">
            <a:extLst>
              <a:ext uri="{FF2B5EF4-FFF2-40B4-BE49-F238E27FC236}">
                <a16:creationId xmlns:a16="http://schemas.microsoft.com/office/drawing/2014/main" id="{41CFAEAF-DBD6-ED19-2336-66182DDDD149}"/>
              </a:ext>
            </a:extLst>
          </p:cNvPr>
          <p:cNvCxnSpPr>
            <a:cxnSpLocks/>
          </p:cNvCxnSpPr>
          <p:nvPr/>
        </p:nvCxnSpPr>
        <p:spPr>
          <a:xfrm>
            <a:off x="4381627" y="3348608"/>
            <a:ext cx="21031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17837B-870A-50A7-E4AF-424C9E13767D}"/>
                  </a:ext>
                </a:extLst>
              </p:cNvPr>
              <p:cNvSpPr txBox="1"/>
              <p:nvPr/>
            </p:nvSpPr>
            <p:spPr>
              <a:xfrm>
                <a:off x="4133086" y="2795600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17837B-870A-50A7-E4AF-424C9E137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86" y="2795600"/>
                <a:ext cx="125034" cy="276999"/>
              </a:xfrm>
              <a:prstGeom prst="rect">
                <a:avLst/>
              </a:prstGeom>
              <a:blipFill>
                <a:blip r:embed="rId7"/>
                <a:stretch>
                  <a:fillRect l="-42857" r="-3809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8CCB733C-411A-3896-BD12-A2B4A8498129}"/>
              </a:ext>
            </a:extLst>
          </p:cNvPr>
          <p:cNvGrpSpPr/>
          <p:nvPr/>
        </p:nvGrpSpPr>
        <p:grpSpPr>
          <a:xfrm>
            <a:off x="4361122" y="2574705"/>
            <a:ext cx="681037" cy="424337"/>
            <a:chOff x="2438400" y="2562225"/>
            <a:chExt cx="681037" cy="42433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CC80FC-2916-D1CE-D03E-B72E557EBF97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6D95DFD-BB98-76B2-8CA3-3DA82C2AC759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6D95DFD-BB98-76B2-8CA3-3DA82C2AC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5BDE70-874F-D48A-ED72-7DDF3A16A17B}"/>
              </a:ext>
            </a:extLst>
          </p:cNvPr>
          <p:cNvGrpSpPr/>
          <p:nvPr/>
        </p:nvGrpSpPr>
        <p:grpSpPr>
          <a:xfrm>
            <a:off x="4778654" y="3096453"/>
            <a:ext cx="681037" cy="424337"/>
            <a:chOff x="2438400" y="2562225"/>
            <a:chExt cx="681037" cy="42433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6D691A6-08A6-E086-3FD0-58F7329804A9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B8D6F2E-0446-8DA4-D5F9-ACFDA9E6DF7F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B8D6F2E-0446-8DA4-D5F9-ACFDA9E6D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C3F88A2-F78D-AA88-F0CF-3EDE22C12D17}"/>
              </a:ext>
            </a:extLst>
          </p:cNvPr>
          <p:cNvSpPr/>
          <p:nvPr/>
        </p:nvSpPr>
        <p:spPr>
          <a:xfrm>
            <a:off x="4538921" y="2413319"/>
            <a:ext cx="684588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E3E5AD-9CF6-394F-06EE-2FD44A1B320B}"/>
              </a:ext>
            </a:extLst>
          </p:cNvPr>
          <p:cNvGrpSpPr/>
          <p:nvPr/>
        </p:nvGrpSpPr>
        <p:grpSpPr>
          <a:xfrm>
            <a:off x="4561990" y="2837446"/>
            <a:ext cx="681037" cy="424337"/>
            <a:chOff x="2438400" y="2562225"/>
            <a:chExt cx="681037" cy="42433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4DD88C4-04F8-08FC-6A83-D01FEF3AB8D2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31AF7F2-4F99-150D-D55A-41EB5F5AE6D1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31AF7F2-4F99-150D-D55A-41EB5F5AE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F20AD7E-0FD9-A21C-FA7C-0EA2CFB8E457}"/>
              </a:ext>
            </a:extLst>
          </p:cNvPr>
          <p:cNvGrpSpPr/>
          <p:nvPr/>
        </p:nvGrpSpPr>
        <p:grpSpPr>
          <a:xfrm>
            <a:off x="2901077" y="2549062"/>
            <a:ext cx="104701" cy="444086"/>
            <a:chOff x="3978284" y="4804893"/>
            <a:chExt cx="104701" cy="44408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9221E81-FFFC-70B0-19A2-7BF461B8B683}"/>
                </a:ext>
              </a:extLst>
            </p:cNvPr>
            <p:cNvCxnSpPr/>
            <p:nvPr/>
          </p:nvCxnSpPr>
          <p:spPr>
            <a:xfrm>
              <a:off x="4082985" y="4804893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D049AC6-09E8-D80B-6BEF-A5EFD0B6A1C9}"/>
                    </a:ext>
                  </a:extLst>
                </p:cNvPr>
                <p:cNvSpPr txBox="1"/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D049AC6-09E8-D80B-6BEF-A5EFD0B6A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00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EB9491-3ABE-EAFE-2BE6-8BACFDD4E1FE}"/>
              </a:ext>
            </a:extLst>
          </p:cNvPr>
          <p:cNvCxnSpPr>
            <a:cxnSpLocks/>
          </p:cNvCxnSpPr>
          <p:nvPr/>
        </p:nvCxnSpPr>
        <p:spPr>
          <a:xfrm>
            <a:off x="3711912" y="2824965"/>
            <a:ext cx="0" cy="521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09B0B-6BA6-E217-FCE0-CEA0AC9190A2}"/>
                  </a:ext>
                </a:extLst>
              </p:cNvPr>
              <p:cNvSpPr txBox="1"/>
              <p:nvPr/>
            </p:nvSpPr>
            <p:spPr>
              <a:xfrm>
                <a:off x="3541712" y="3144606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09B0B-6BA6-E217-FCE0-CEA0AC919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12" y="3144606"/>
                <a:ext cx="3404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DBC833-81E1-59A9-1536-67F9538C8EE2}"/>
                  </a:ext>
                </a:extLst>
              </p:cNvPr>
              <p:cNvSpPr txBox="1"/>
              <p:nvPr/>
            </p:nvSpPr>
            <p:spPr>
              <a:xfrm>
                <a:off x="3728724" y="2343985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DBC833-81E1-59A9-1536-67F9538C8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24" y="2343985"/>
                <a:ext cx="34040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34F02-C374-6EFC-9CE8-D448BD25B68C}"/>
              </a:ext>
            </a:extLst>
          </p:cNvPr>
          <p:cNvCxnSpPr>
            <a:cxnSpLocks/>
          </p:cNvCxnSpPr>
          <p:nvPr/>
        </p:nvCxnSpPr>
        <p:spPr>
          <a:xfrm>
            <a:off x="3898924" y="2563986"/>
            <a:ext cx="0" cy="521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D3BBB1-4FC7-58A2-54AD-3806642E6F4B}"/>
              </a:ext>
            </a:extLst>
          </p:cNvPr>
          <p:cNvSpPr txBox="1"/>
          <p:nvPr/>
        </p:nvSpPr>
        <p:spPr>
          <a:xfrm>
            <a:off x="2711362" y="3599652"/>
            <a:ext cx="2292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237FBC-6FEC-016B-ACC5-BC244EF60C56}"/>
              </a:ext>
            </a:extLst>
          </p:cNvPr>
          <p:cNvSpPr/>
          <p:nvPr/>
        </p:nvSpPr>
        <p:spPr>
          <a:xfrm>
            <a:off x="5286557" y="2403078"/>
            <a:ext cx="1006527" cy="110923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52296-6F95-8F38-3F87-31E6B58E8156}"/>
                  </a:ext>
                </a:extLst>
              </p:cNvPr>
              <p:cNvSpPr/>
              <p:nvPr/>
            </p:nvSpPr>
            <p:spPr>
              <a:xfrm>
                <a:off x="5403666" y="2459963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52296-6F95-8F38-3F87-31E6B58E8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66" y="2459963"/>
                <a:ext cx="207984" cy="19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0D8BEF-A636-1495-FB28-4BD1E6F15DC3}"/>
                  </a:ext>
                </a:extLst>
              </p:cNvPr>
              <p:cNvSpPr/>
              <p:nvPr/>
            </p:nvSpPr>
            <p:spPr>
              <a:xfrm>
                <a:off x="5689008" y="245666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0D8BEF-A636-1495-FB28-4BD1E6F15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008" y="2456669"/>
                <a:ext cx="207984" cy="19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7CEBDF8-30A1-2E44-55B2-2F592D2EA096}"/>
                  </a:ext>
                </a:extLst>
              </p:cNvPr>
              <p:cNvSpPr/>
              <p:nvPr/>
            </p:nvSpPr>
            <p:spPr>
              <a:xfrm>
                <a:off x="5974350" y="245666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7CEBDF8-30A1-2E44-55B2-2F592D2EA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50" y="2456669"/>
                <a:ext cx="207984" cy="19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DEF6C13-8C1D-AB92-9240-7A536C40425E}"/>
                  </a:ext>
                </a:extLst>
              </p:cNvPr>
              <p:cNvSpPr/>
              <p:nvPr/>
            </p:nvSpPr>
            <p:spPr>
              <a:xfrm>
                <a:off x="5403666" y="2718310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DEF6C13-8C1D-AB92-9240-7A536C404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666" y="2718310"/>
                <a:ext cx="207984" cy="19788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DD61C10-09CF-1C2C-47D8-86B3EAFF8AE6}"/>
                  </a:ext>
                </a:extLst>
              </p:cNvPr>
              <p:cNvSpPr/>
              <p:nvPr/>
            </p:nvSpPr>
            <p:spPr>
              <a:xfrm>
                <a:off x="5689008" y="271501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DD61C10-09CF-1C2C-47D8-86B3EAFF8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008" y="2715016"/>
                <a:ext cx="207984" cy="19788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87E34AD-DE13-1ADC-EC6B-2F97A77153EE}"/>
                  </a:ext>
                </a:extLst>
              </p:cNvPr>
              <p:cNvSpPr/>
              <p:nvPr/>
            </p:nvSpPr>
            <p:spPr>
              <a:xfrm>
                <a:off x="5974350" y="271501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87E34AD-DE13-1ADC-EC6B-2F97A7715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50" y="2715016"/>
                <a:ext cx="207984" cy="19788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B64656A-80B4-B794-159E-4F305E4F85FA}"/>
                  </a:ext>
                </a:extLst>
              </p:cNvPr>
              <p:cNvSpPr/>
              <p:nvPr/>
            </p:nvSpPr>
            <p:spPr>
              <a:xfrm>
                <a:off x="5403562" y="2987550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B64656A-80B4-B794-159E-4F305E4F8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62" y="2987550"/>
                <a:ext cx="207984" cy="19788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8AB56CD-8334-D993-D35B-D3B9FD8887F1}"/>
                  </a:ext>
                </a:extLst>
              </p:cNvPr>
              <p:cNvSpPr/>
              <p:nvPr/>
            </p:nvSpPr>
            <p:spPr>
              <a:xfrm>
                <a:off x="5688904" y="298425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8AB56CD-8334-D993-D35B-D3B9FD888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904" y="2984256"/>
                <a:ext cx="207984" cy="19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B94CF81-6520-4922-CA66-81D66D99EE1D}"/>
                  </a:ext>
                </a:extLst>
              </p:cNvPr>
              <p:cNvSpPr/>
              <p:nvPr/>
            </p:nvSpPr>
            <p:spPr>
              <a:xfrm>
                <a:off x="5974246" y="2984256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B94CF81-6520-4922-CA66-81D66D99E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46" y="2984256"/>
                <a:ext cx="207984" cy="19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FCA345E-C616-925A-1039-327955E6F6CE}"/>
                  </a:ext>
                </a:extLst>
              </p:cNvPr>
              <p:cNvSpPr/>
              <p:nvPr/>
            </p:nvSpPr>
            <p:spPr>
              <a:xfrm>
                <a:off x="5403562" y="325085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FCA345E-C616-925A-1039-327955E6F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562" y="3250859"/>
                <a:ext cx="207984" cy="19788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4E405B4-6F87-349A-55F2-4BA46A7ADC60}"/>
                  </a:ext>
                </a:extLst>
              </p:cNvPr>
              <p:cNvSpPr/>
              <p:nvPr/>
            </p:nvSpPr>
            <p:spPr>
              <a:xfrm>
                <a:off x="5688904" y="324756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4E405B4-6F87-349A-55F2-4BA46A7AD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904" y="3247565"/>
                <a:ext cx="207984" cy="19788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8689A53-3E17-A033-0918-D0FD3A489F11}"/>
                  </a:ext>
                </a:extLst>
              </p:cNvPr>
              <p:cNvSpPr/>
              <p:nvPr/>
            </p:nvSpPr>
            <p:spPr>
              <a:xfrm>
                <a:off x="5974246" y="324756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8689A53-3E17-A033-0918-D0FD3A489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246" y="3247565"/>
                <a:ext cx="207984" cy="1978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Left Bracket 87">
            <a:extLst>
              <a:ext uri="{FF2B5EF4-FFF2-40B4-BE49-F238E27FC236}">
                <a16:creationId xmlns:a16="http://schemas.microsoft.com/office/drawing/2014/main" id="{32A7EB90-7CCE-C947-8756-9B7A93B5A186}"/>
              </a:ext>
            </a:extLst>
          </p:cNvPr>
          <p:cNvSpPr/>
          <p:nvPr/>
        </p:nvSpPr>
        <p:spPr>
          <a:xfrm>
            <a:off x="4494784" y="2349836"/>
            <a:ext cx="226375" cy="1221207"/>
          </a:xfrm>
          <a:prstGeom prst="leftBracket">
            <a:avLst>
              <a:gd name="adj" fmla="val 6814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Left Bracket 88">
            <a:extLst>
              <a:ext uri="{FF2B5EF4-FFF2-40B4-BE49-F238E27FC236}">
                <a16:creationId xmlns:a16="http://schemas.microsoft.com/office/drawing/2014/main" id="{1A74EAC1-8A90-3323-940D-0B2E3BFE3E5E}"/>
              </a:ext>
            </a:extLst>
          </p:cNvPr>
          <p:cNvSpPr/>
          <p:nvPr/>
        </p:nvSpPr>
        <p:spPr>
          <a:xfrm flipH="1">
            <a:off x="6123529" y="2347093"/>
            <a:ext cx="226375" cy="1221207"/>
          </a:xfrm>
          <a:prstGeom prst="leftBracket">
            <a:avLst>
              <a:gd name="adj" fmla="val 6814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896FBE-B53C-1B12-B2F2-6506E8EEE456}"/>
                  </a:ext>
                </a:extLst>
              </p:cNvPr>
              <p:cNvSpPr txBox="1"/>
              <p:nvPr/>
            </p:nvSpPr>
            <p:spPr>
              <a:xfrm>
                <a:off x="6395129" y="3376575"/>
                <a:ext cx="2760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896FBE-B53C-1B12-B2F2-6506E8EEE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129" y="3376575"/>
                <a:ext cx="276022" cy="276999"/>
              </a:xfrm>
              <a:prstGeom prst="rect">
                <a:avLst/>
              </a:prstGeom>
              <a:blipFill>
                <a:blip r:embed="rId29"/>
                <a:stretch>
                  <a:fillRect l="-24444" r="-5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6C743A0-A716-40E1-9237-C63E48B5E015}"/>
              </a:ext>
            </a:extLst>
          </p:cNvPr>
          <p:cNvSpPr txBox="1"/>
          <p:nvPr/>
        </p:nvSpPr>
        <p:spPr>
          <a:xfrm>
            <a:off x="5342242" y="3557981"/>
            <a:ext cx="24045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A971D1-F084-47C2-695B-53CF2C5D2DA9}"/>
              </a:ext>
            </a:extLst>
          </p:cNvPr>
          <p:cNvCxnSpPr>
            <a:cxnSpLocks/>
          </p:cNvCxnSpPr>
          <p:nvPr/>
        </p:nvCxnSpPr>
        <p:spPr>
          <a:xfrm>
            <a:off x="1270183" y="2316165"/>
            <a:ext cx="0" cy="4172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63EAA4D-0F6A-147E-ED00-E785ACC2D30C}"/>
                  </a:ext>
                </a:extLst>
              </p:cNvPr>
              <p:cNvSpPr txBox="1"/>
              <p:nvPr/>
            </p:nvSpPr>
            <p:spPr>
              <a:xfrm>
                <a:off x="1097469" y="2542395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63EAA4D-0F6A-147E-ED00-E785ACC2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469" y="2542395"/>
                <a:ext cx="34040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25B9DE-BD88-C0BE-680E-B76310A06509}"/>
              </a:ext>
            </a:extLst>
          </p:cNvPr>
          <p:cNvCxnSpPr>
            <a:cxnSpLocks/>
          </p:cNvCxnSpPr>
          <p:nvPr/>
        </p:nvCxnSpPr>
        <p:spPr>
          <a:xfrm flipV="1">
            <a:off x="8596667" y="456077"/>
            <a:ext cx="0" cy="18438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be 9">
            <a:extLst>
              <a:ext uri="{FF2B5EF4-FFF2-40B4-BE49-F238E27FC236}">
                <a16:creationId xmlns:a16="http://schemas.microsoft.com/office/drawing/2014/main" id="{C57D90DE-DDAE-9707-F3F0-9480639ED769}"/>
              </a:ext>
            </a:extLst>
          </p:cNvPr>
          <p:cNvSpPr/>
          <p:nvPr/>
        </p:nvSpPr>
        <p:spPr>
          <a:xfrm>
            <a:off x="9777906" y="923770"/>
            <a:ext cx="1280072" cy="1148521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85BFC0-E3F6-C060-0341-3752360029C2}"/>
              </a:ext>
            </a:extLst>
          </p:cNvPr>
          <p:cNvSpPr/>
          <p:nvPr/>
        </p:nvSpPr>
        <p:spPr>
          <a:xfrm>
            <a:off x="7808163" y="1204412"/>
            <a:ext cx="2955234" cy="1828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703B2A-9B71-9075-BABE-3C27DC0218DE}"/>
              </a:ext>
            </a:extLst>
          </p:cNvPr>
          <p:cNvCxnSpPr/>
          <p:nvPr/>
        </p:nvCxnSpPr>
        <p:spPr>
          <a:xfrm flipV="1">
            <a:off x="10763397" y="471125"/>
            <a:ext cx="777461" cy="733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AB56FF-588C-C142-EDD4-AF3E294490B8}"/>
              </a:ext>
            </a:extLst>
          </p:cNvPr>
          <p:cNvCxnSpPr/>
          <p:nvPr/>
        </p:nvCxnSpPr>
        <p:spPr>
          <a:xfrm flipV="1">
            <a:off x="10763397" y="2299925"/>
            <a:ext cx="777461" cy="733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40F29C-EEDB-22DE-3EF7-581033EC65EA}"/>
              </a:ext>
            </a:extLst>
          </p:cNvPr>
          <p:cNvCxnSpPr/>
          <p:nvPr/>
        </p:nvCxnSpPr>
        <p:spPr>
          <a:xfrm flipV="1">
            <a:off x="7819206" y="471125"/>
            <a:ext cx="777461" cy="733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4A77EA-3493-7FAA-AD9C-00E6C7F482CB}"/>
              </a:ext>
            </a:extLst>
          </p:cNvPr>
          <p:cNvCxnSpPr/>
          <p:nvPr/>
        </p:nvCxnSpPr>
        <p:spPr>
          <a:xfrm flipV="1">
            <a:off x="7808163" y="2299924"/>
            <a:ext cx="777461" cy="7332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1E4B43-E65F-C9DB-73E1-EC8E91CE82C1}"/>
              </a:ext>
            </a:extLst>
          </p:cNvPr>
          <p:cNvCxnSpPr>
            <a:cxnSpLocks/>
          </p:cNvCxnSpPr>
          <p:nvPr/>
        </p:nvCxnSpPr>
        <p:spPr>
          <a:xfrm flipV="1">
            <a:off x="11077032" y="898369"/>
            <a:ext cx="0" cy="184384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E22BBF-7A04-D79F-0371-2FA2EF754DAC}"/>
              </a:ext>
            </a:extLst>
          </p:cNvPr>
          <p:cNvCxnSpPr>
            <a:cxnSpLocks/>
          </p:cNvCxnSpPr>
          <p:nvPr/>
        </p:nvCxnSpPr>
        <p:spPr>
          <a:xfrm flipH="1">
            <a:off x="8126905" y="904235"/>
            <a:ext cx="295012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E12B6C-B041-A4E5-9676-05E46E52E089}"/>
              </a:ext>
            </a:extLst>
          </p:cNvPr>
          <p:cNvCxnSpPr>
            <a:cxnSpLocks/>
          </p:cNvCxnSpPr>
          <p:nvPr/>
        </p:nvCxnSpPr>
        <p:spPr>
          <a:xfrm flipH="1">
            <a:off x="8126905" y="2742216"/>
            <a:ext cx="2950127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B95BAF-95D1-BD35-68C8-2E789EA2CEBE}"/>
              </a:ext>
            </a:extLst>
          </p:cNvPr>
          <p:cNvCxnSpPr>
            <a:cxnSpLocks/>
          </p:cNvCxnSpPr>
          <p:nvPr/>
        </p:nvCxnSpPr>
        <p:spPr>
          <a:xfrm flipH="1">
            <a:off x="8585624" y="2299924"/>
            <a:ext cx="295012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666FEB-1F46-C711-0459-19E195611818}"/>
              </a:ext>
            </a:extLst>
          </p:cNvPr>
          <p:cNvCxnSpPr>
            <a:cxnSpLocks/>
          </p:cNvCxnSpPr>
          <p:nvPr/>
        </p:nvCxnSpPr>
        <p:spPr>
          <a:xfrm flipV="1">
            <a:off x="8137510" y="898369"/>
            <a:ext cx="0" cy="1843847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205E1085-1B72-348C-B42A-D775B5020B1E}"/>
              </a:ext>
            </a:extLst>
          </p:cNvPr>
          <p:cNvSpPr/>
          <p:nvPr/>
        </p:nvSpPr>
        <p:spPr>
          <a:xfrm>
            <a:off x="8803870" y="923769"/>
            <a:ext cx="1280072" cy="1148521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86EB0354-1FD5-ED03-46C2-D6AAF9696C70}"/>
              </a:ext>
            </a:extLst>
          </p:cNvPr>
          <p:cNvSpPr/>
          <p:nvPr/>
        </p:nvSpPr>
        <p:spPr>
          <a:xfrm>
            <a:off x="7821723" y="923769"/>
            <a:ext cx="1280072" cy="1148521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C2B766-7C1E-C2A9-4885-328C171616BD}"/>
              </a:ext>
            </a:extLst>
          </p:cNvPr>
          <p:cNvCxnSpPr>
            <a:cxnSpLocks/>
          </p:cNvCxnSpPr>
          <p:nvPr/>
        </p:nvCxnSpPr>
        <p:spPr>
          <a:xfrm flipH="1">
            <a:off x="8585623" y="477819"/>
            <a:ext cx="29501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2F0539-4E68-872E-D6A1-91D4A16BA4E5}"/>
              </a:ext>
            </a:extLst>
          </p:cNvPr>
          <p:cNvCxnSpPr>
            <a:cxnSpLocks/>
          </p:cNvCxnSpPr>
          <p:nvPr/>
        </p:nvCxnSpPr>
        <p:spPr>
          <a:xfrm flipV="1">
            <a:off x="11533127" y="477819"/>
            <a:ext cx="0" cy="18438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7DD746-84F6-577A-F285-126A912E17A9}"/>
              </a:ext>
            </a:extLst>
          </p:cNvPr>
          <p:cNvCxnSpPr>
            <a:cxnSpLocks/>
          </p:cNvCxnSpPr>
          <p:nvPr/>
        </p:nvCxnSpPr>
        <p:spPr>
          <a:xfrm flipV="1">
            <a:off x="10763397" y="2742216"/>
            <a:ext cx="307076" cy="2909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043547B-2472-2DBB-1A73-26B1A87173C5}"/>
              </a:ext>
            </a:extLst>
          </p:cNvPr>
          <p:cNvCxnSpPr>
            <a:cxnSpLocks/>
          </p:cNvCxnSpPr>
          <p:nvPr/>
        </p:nvCxnSpPr>
        <p:spPr>
          <a:xfrm flipV="1">
            <a:off x="7808786" y="2730201"/>
            <a:ext cx="317681" cy="30300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D5F7C-CE58-F7A0-EE4B-0689E723662F}"/>
                  </a:ext>
                </a:extLst>
              </p:cNvPr>
              <p:cNvSpPr txBox="1"/>
              <p:nvPr/>
            </p:nvSpPr>
            <p:spPr>
              <a:xfrm rot="18983524">
                <a:off x="10852056" y="2937504"/>
                <a:ext cx="478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D5F7C-CE58-F7A0-EE4B-0689E7236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83524">
                <a:off x="10852056" y="2937504"/>
                <a:ext cx="478529" cy="215444"/>
              </a:xfrm>
              <a:prstGeom prst="rect">
                <a:avLst/>
              </a:prstGeom>
              <a:blipFill>
                <a:blip r:embed="rId31"/>
                <a:stretch>
                  <a:fillRect l="-3614" t="-2469" r="-6024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Left Brace 94">
            <a:extLst>
              <a:ext uri="{FF2B5EF4-FFF2-40B4-BE49-F238E27FC236}">
                <a16:creationId xmlns:a16="http://schemas.microsoft.com/office/drawing/2014/main" id="{E1B5717E-43B0-90B3-41D4-04C69B59E0E4}"/>
              </a:ext>
            </a:extLst>
          </p:cNvPr>
          <p:cNvSpPr/>
          <p:nvPr/>
        </p:nvSpPr>
        <p:spPr>
          <a:xfrm flipH="1">
            <a:off x="11116314" y="920108"/>
            <a:ext cx="95402" cy="857504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FCF52AD-167F-872C-5EFA-7AE8E831D8D6}"/>
                  </a:ext>
                </a:extLst>
              </p:cNvPr>
              <p:cNvSpPr txBox="1"/>
              <p:nvPr/>
            </p:nvSpPr>
            <p:spPr>
              <a:xfrm rot="16200000">
                <a:off x="11106074" y="1235006"/>
                <a:ext cx="44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FCF52AD-167F-872C-5EFA-7AE8E831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106074" y="1235006"/>
                <a:ext cx="441083" cy="215444"/>
              </a:xfrm>
              <a:prstGeom prst="rect">
                <a:avLst/>
              </a:prstGeom>
              <a:blipFill>
                <a:blip r:embed="rId32"/>
                <a:stretch>
                  <a:fillRect t="-8333" r="-30556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3B15D9A-D30A-C0CF-BAFC-58780439A256}"/>
              </a:ext>
            </a:extLst>
          </p:cNvPr>
          <p:cNvCxnSpPr>
            <a:cxnSpLocks/>
          </p:cNvCxnSpPr>
          <p:nvPr/>
        </p:nvCxnSpPr>
        <p:spPr>
          <a:xfrm flipV="1">
            <a:off x="10760429" y="925550"/>
            <a:ext cx="307076" cy="2909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939778-FD2F-616F-6A55-1CCB0A3717D8}"/>
              </a:ext>
            </a:extLst>
          </p:cNvPr>
          <p:cNvCxnSpPr>
            <a:cxnSpLocks/>
          </p:cNvCxnSpPr>
          <p:nvPr/>
        </p:nvCxnSpPr>
        <p:spPr>
          <a:xfrm flipV="1">
            <a:off x="7816204" y="900869"/>
            <a:ext cx="319060" cy="30235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Left Brace 98">
            <a:extLst>
              <a:ext uri="{FF2B5EF4-FFF2-40B4-BE49-F238E27FC236}">
                <a16:creationId xmlns:a16="http://schemas.microsoft.com/office/drawing/2014/main" id="{3DA86701-07B2-3C8D-93B4-3DE187D9C825}"/>
              </a:ext>
            </a:extLst>
          </p:cNvPr>
          <p:cNvSpPr/>
          <p:nvPr/>
        </p:nvSpPr>
        <p:spPr>
          <a:xfrm rot="2770329" flipH="1">
            <a:off x="10939447" y="2729514"/>
            <a:ext cx="96577" cy="431814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FD96BC4F-B752-052C-CA73-F7F8C58F95A8}"/>
              </a:ext>
            </a:extLst>
          </p:cNvPr>
          <p:cNvSpPr/>
          <p:nvPr/>
        </p:nvSpPr>
        <p:spPr>
          <a:xfrm rot="5400000" flipH="1">
            <a:off x="8258345" y="1720070"/>
            <a:ext cx="117549" cy="92217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B62251E-F9B3-153D-2E05-20BAA5D35B6E}"/>
                  </a:ext>
                </a:extLst>
              </p:cNvPr>
              <p:cNvSpPr txBox="1"/>
              <p:nvPr/>
            </p:nvSpPr>
            <p:spPr>
              <a:xfrm>
                <a:off x="8230222" y="2299137"/>
                <a:ext cx="1598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B62251E-F9B3-153D-2E05-20BAA5D35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222" y="2299137"/>
                <a:ext cx="159852" cy="215444"/>
              </a:xfrm>
              <a:prstGeom prst="rect">
                <a:avLst/>
              </a:prstGeom>
              <a:blipFill>
                <a:blip r:embed="rId33"/>
                <a:stretch>
                  <a:fillRect l="-26923" r="-2307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>
            <a:extLst>
              <a:ext uri="{FF2B5EF4-FFF2-40B4-BE49-F238E27FC236}">
                <a16:creationId xmlns:a16="http://schemas.microsoft.com/office/drawing/2014/main" id="{A0427875-F1B9-D0B4-14CE-3B32BAFA864D}"/>
              </a:ext>
            </a:extLst>
          </p:cNvPr>
          <p:cNvSpPr/>
          <p:nvPr/>
        </p:nvSpPr>
        <p:spPr>
          <a:xfrm rot="5400000" flipH="1">
            <a:off x="9240880" y="1719072"/>
            <a:ext cx="117549" cy="92217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FECCC03-56E7-EE20-80A8-5EDC1582E431}"/>
                  </a:ext>
                </a:extLst>
              </p:cNvPr>
              <p:cNvSpPr txBox="1"/>
              <p:nvPr/>
            </p:nvSpPr>
            <p:spPr>
              <a:xfrm>
                <a:off x="9212757" y="2304537"/>
                <a:ext cx="1518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FECCC03-56E7-EE20-80A8-5EDC1582E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757" y="2304537"/>
                <a:ext cx="151836" cy="215444"/>
              </a:xfrm>
              <a:prstGeom prst="rect">
                <a:avLst/>
              </a:prstGeom>
              <a:blipFill>
                <a:blip r:embed="rId34"/>
                <a:stretch>
                  <a:fillRect l="-28000" r="-20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Left Brace 104">
            <a:extLst>
              <a:ext uri="{FF2B5EF4-FFF2-40B4-BE49-F238E27FC236}">
                <a16:creationId xmlns:a16="http://schemas.microsoft.com/office/drawing/2014/main" id="{AE3AFDBD-456D-1222-CCEF-523064B899B3}"/>
              </a:ext>
            </a:extLst>
          </p:cNvPr>
          <p:cNvSpPr/>
          <p:nvPr/>
        </p:nvSpPr>
        <p:spPr>
          <a:xfrm rot="5400000" flipH="1">
            <a:off x="10218786" y="1714459"/>
            <a:ext cx="117549" cy="92217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B97A325-E0D7-4821-C8E4-E1A6D2D8AD0A}"/>
                  </a:ext>
                </a:extLst>
              </p:cNvPr>
              <p:cNvSpPr txBox="1"/>
              <p:nvPr/>
            </p:nvSpPr>
            <p:spPr>
              <a:xfrm>
                <a:off x="10190663" y="2299924"/>
                <a:ext cx="1518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B97A325-E0D7-4821-C8E4-E1A6D2D8A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663" y="2299924"/>
                <a:ext cx="151836" cy="215444"/>
              </a:xfrm>
              <a:prstGeom prst="rect">
                <a:avLst/>
              </a:prstGeom>
              <a:blipFill>
                <a:blip r:embed="rId35"/>
                <a:stretch>
                  <a:fillRect l="-28000" r="-2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Cube 106">
            <a:extLst>
              <a:ext uri="{FF2B5EF4-FFF2-40B4-BE49-F238E27FC236}">
                <a16:creationId xmlns:a16="http://schemas.microsoft.com/office/drawing/2014/main" id="{BBA531AC-CCED-825D-F704-A348391FD892}"/>
              </a:ext>
            </a:extLst>
          </p:cNvPr>
          <p:cNvSpPr/>
          <p:nvPr/>
        </p:nvSpPr>
        <p:spPr>
          <a:xfrm>
            <a:off x="10387302" y="1523448"/>
            <a:ext cx="530856" cy="4763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5829552B-CEF1-F2B7-64C5-59CE8A008991}"/>
              </a:ext>
            </a:extLst>
          </p:cNvPr>
          <p:cNvSpPr/>
          <p:nvPr/>
        </p:nvSpPr>
        <p:spPr>
          <a:xfrm>
            <a:off x="9896035" y="1523448"/>
            <a:ext cx="530856" cy="4763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697AFE1-A1BD-52BE-C46D-96FA82B40352}"/>
              </a:ext>
            </a:extLst>
          </p:cNvPr>
          <p:cNvSpPr/>
          <p:nvPr/>
        </p:nvSpPr>
        <p:spPr>
          <a:xfrm>
            <a:off x="10397577" y="1114861"/>
            <a:ext cx="530856" cy="4763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450FE2CE-E0C6-DA5F-1AF8-692187E23C0A}"/>
              </a:ext>
            </a:extLst>
          </p:cNvPr>
          <p:cNvSpPr/>
          <p:nvPr/>
        </p:nvSpPr>
        <p:spPr>
          <a:xfrm>
            <a:off x="9906310" y="1114861"/>
            <a:ext cx="530856" cy="4763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0FC4976-9BA1-7A23-709F-994CBB075A00}"/>
                  </a:ext>
                </a:extLst>
              </p:cNvPr>
              <p:cNvSpPr txBox="1"/>
              <p:nvPr/>
            </p:nvSpPr>
            <p:spPr>
              <a:xfrm>
                <a:off x="9900571" y="1286945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0FC4976-9BA1-7A23-709F-994CBB075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571" y="1286945"/>
                <a:ext cx="414337" cy="215444"/>
              </a:xfrm>
              <a:prstGeom prst="rect">
                <a:avLst/>
              </a:prstGeom>
              <a:blipFill>
                <a:blip r:embed="rId3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F1486F0-796D-D706-53FE-AD867CA6BD8B}"/>
                  </a:ext>
                </a:extLst>
              </p:cNvPr>
              <p:cNvSpPr txBox="1"/>
              <p:nvPr/>
            </p:nvSpPr>
            <p:spPr>
              <a:xfrm>
                <a:off x="10389249" y="1282585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F1486F0-796D-D706-53FE-AD867CA6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249" y="1282585"/>
                <a:ext cx="414337" cy="215444"/>
              </a:xfrm>
              <a:prstGeom prst="rect">
                <a:avLst/>
              </a:prstGeom>
              <a:blipFill>
                <a:blip r:embed="rId3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2EA39AE-C5E5-7774-4B14-17686009A572}"/>
                  </a:ext>
                </a:extLst>
              </p:cNvPr>
              <p:cNvSpPr txBox="1"/>
              <p:nvPr/>
            </p:nvSpPr>
            <p:spPr>
              <a:xfrm>
                <a:off x="9895827" y="1712570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2EA39AE-C5E5-7774-4B14-17686009A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827" y="1712570"/>
                <a:ext cx="414337" cy="215444"/>
              </a:xfrm>
              <a:prstGeom prst="rect">
                <a:avLst/>
              </a:prstGeom>
              <a:blipFill>
                <a:blip r:embed="rId3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31DFEC2-734C-0D29-1F15-661435D7B478}"/>
                  </a:ext>
                </a:extLst>
              </p:cNvPr>
              <p:cNvSpPr txBox="1"/>
              <p:nvPr/>
            </p:nvSpPr>
            <p:spPr>
              <a:xfrm>
                <a:off x="10389249" y="1712570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31DFEC2-734C-0D29-1F15-661435D7B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249" y="1712570"/>
                <a:ext cx="414337" cy="215444"/>
              </a:xfrm>
              <a:prstGeom prst="rect">
                <a:avLst/>
              </a:prstGeom>
              <a:blipFill>
                <a:blip r:embed="rId3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ube 117">
            <a:extLst>
              <a:ext uri="{FF2B5EF4-FFF2-40B4-BE49-F238E27FC236}">
                <a16:creationId xmlns:a16="http://schemas.microsoft.com/office/drawing/2014/main" id="{696F4966-67FE-2615-3DB1-D63CA253D52C}"/>
              </a:ext>
            </a:extLst>
          </p:cNvPr>
          <p:cNvSpPr/>
          <p:nvPr/>
        </p:nvSpPr>
        <p:spPr>
          <a:xfrm>
            <a:off x="9365017" y="1526540"/>
            <a:ext cx="530856" cy="476300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D248D62C-1090-20E7-B3B5-58BD54BBC406}"/>
              </a:ext>
            </a:extLst>
          </p:cNvPr>
          <p:cNvSpPr/>
          <p:nvPr/>
        </p:nvSpPr>
        <p:spPr>
          <a:xfrm>
            <a:off x="8873750" y="1526540"/>
            <a:ext cx="530856" cy="476300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F28AF55A-8D5C-C493-AE3A-2F18BF719819}"/>
              </a:ext>
            </a:extLst>
          </p:cNvPr>
          <p:cNvSpPr/>
          <p:nvPr/>
        </p:nvSpPr>
        <p:spPr>
          <a:xfrm>
            <a:off x="9375292" y="1117953"/>
            <a:ext cx="530856" cy="476300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A3590F12-099B-C633-360B-45F91A496775}"/>
              </a:ext>
            </a:extLst>
          </p:cNvPr>
          <p:cNvSpPr/>
          <p:nvPr/>
        </p:nvSpPr>
        <p:spPr>
          <a:xfrm>
            <a:off x="8884025" y="1117953"/>
            <a:ext cx="530856" cy="476300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E0AAC36-D98D-A271-7BCB-1BF32843E2B6}"/>
                  </a:ext>
                </a:extLst>
              </p:cNvPr>
              <p:cNvSpPr txBox="1"/>
              <p:nvPr/>
            </p:nvSpPr>
            <p:spPr>
              <a:xfrm>
                <a:off x="8878286" y="1290037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E0AAC36-D98D-A271-7BCB-1BF32843E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286" y="1290037"/>
                <a:ext cx="414337" cy="215444"/>
              </a:xfrm>
              <a:prstGeom prst="rect">
                <a:avLst/>
              </a:prstGeom>
              <a:blipFill>
                <a:blip r:embed="rId4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FC84FF7-2B44-0643-6C3F-578DA77ECD57}"/>
                  </a:ext>
                </a:extLst>
              </p:cNvPr>
              <p:cNvSpPr txBox="1"/>
              <p:nvPr/>
            </p:nvSpPr>
            <p:spPr>
              <a:xfrm>
                <a:off x="9366964" y="1285677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FC84FF7-2B44-0643-6C3F-578DA77EC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64" y="1285677"/>
                <a:ext cx="414337" cy="215444"/>
              </a:xfrm>
              <a:prstGeom prst="rect">
                <a:avLst/>
              </a:prstGeom>
              <a:blipFill>
                <a:blip r:embed="rId3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1BEC586-522C-A407-F77F-3F7FEAF600B0}"/>
                  </a:ext>
                </a:extLst>
              </p:cNvPr>
              <p:cNvSpPr txBox="1"/>
              <p:nvPr/>
            </p:nvSpPr>
            <p:spPr>
              <a:xfrm>
                <a:off x="8873542" y="1715662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1BEC586-522C-A407-F77F-3F7FEAF60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542" y="1715662"/>
                <a:ext cx="414337" cy="215444"/>
              </a:xfrm>
              <a:prstGeom prst="rect">
                <a:avLst/>
              </a:prstGeom>
              <a:blipFill>
                <a:blip r:embed="rId3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B01F160-264D-BE1F-0838-AC5B240A513B}"/>
                  </a:ext>
                </a:extLst>
              </p:cNvPr>
              <p:cNvSpPr txBox="1"/>
              <p:nvPr/>
            </p:nvSpPr>
            <p:spPr>
              <a:xfrm>
                <a:off x="9366964" y="1715662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B01F160-264D-BE1F-0838-AC5B240A5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64" y="1715662"/>
                <a:ext cx="414337" cy="215444"/>
              </a:xfrm>
              <a:prstGeom prst="rect">
                <a:avLst/>
              </a:prstGeom>
              <a:blipFill>
                <a:blip r:embed="rId3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Cube 125">
            <a:extLst>
              <a:ext uri="{FF2B5EF4-FFF2-40B4-BE49-F238E27FC236}">
                <a16:creationId xmlns:a16="http://schemas.microsoft.com/office/drawing/2014/main" id="{1A105AF5-5F2B-F481-7596-29C22CB108F8}"/>
              </a:ext>
            </a:extLst>
          </p:cNvPr>
          <p:cNvSpPr/>
          <p:nvPr/>
        </p:nvSpPr>
        <p:spPr>
          <a:xfrm>
            <a:off x="8395281" y="1525394"/>
            <a:ext cx="530856" cy="476300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0DE1AC8B-4F37-6B9E-64BB-CC784E5123EE}"/>
              </a:ext>
            </a:extLst>
          </p:cNvPr>
          <p:cNvSpPr/>
          <p:nvPr/>
        </p:nvSpPr>
        <p:spPr>
          <a:xfrm>
            <a:off x="7904014" y="1527775"/>
            <a:ext cx="530856" cy="476300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9DE23165-BBF4-AC33-216C-41DA012C634E}"/>
              </a:ext>
            </a:extLst>
          </p:cNvPr>
          <p:cNvSpPr/>
          <p:nvPr/>
        </p:nvSpPr>
        <p:spPr>
          <a:xfrm>
            <a:off x="8405556" y="1114426"/>
            <a:ext cx="530856" cy="476300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>
            <a:extLst>
              <a:ext uri="{FF2B5EF4-FFF2-40B4-BE49-F238E27FC236}">
                <a16:creationId xmlns:a16="http://schemas.microsoft.com/office/drawing/2014/main" id="{A686FEB9-F82E-3DA1-ECA8-CE65E3AB3DD0}"/>
              </a:ext>
            </a:extLst>
          </p:cNvPr>
          <p:cNvSpPr/>
          <p:nvPr/>
        </p:nvSpPr>
        <p:spPr>
          <a:xfrm>
            <a:off x="7914289" y="1114425"/>
            <a:ext cx="530856" cy="476300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DB0B342-E320-1D0F-6301-71EB1D3E857A}"/>
                  </a:ext>
                </a:extLst>
              </p:cNvPr>
              <p:cNvSpPr txBox="1"/>
              <p:nvPr/>
            </p:nvSpPr>
            <p:spPr>
              <a:xfrm>
                <a:off x="7908550" y="1288891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DB0B342-E320-1D0F-6301-71EB1D3E8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550" y="1288891"/>
                <a:ext cx="414337" cy="215444"/>
              </a:xfrm>
              <a:prstGeom prst="rect">
                <a:avLst/>
              </a:prstGeom>
              <a:blipFill>
                <a:blip r:embed="rId4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65ED829-A622-D442-7002-E64668E3102D}"/>
                  </a:ext>
                </a:extLst>
              </p:cNvPr>
              <p:cNvSpPr txBox="1"/>
              <p:nvPr/>
            </p:nvSpPr>
            <p:spPr>
              <a:xfrm>
                <a:off x="8397228" y="1284531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65ED829-A622-D442-7002-E64668E31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228" y="1284531"/>
                <a:ext cx="414337" cy="215444"/>
              </a:xfrm>
              <a:prstGeom prst="rect">
                <a:avLst/>
              </a:prstGeom>
              <a:blipFill>
                <a:blip r:embed="rId4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E257DA7-F450-7919-7A68-07E7D6011276}"/>
                  </a:ext>
                </a:extLst>
              </p:cNvPr>
              <p:cNvSpPr txBox="1"/>
              <p:nvPr/>
            </p:nvSpPr>
            <p:spPr>
              <a:xfrm>
                <a:off x="7903806" y="1714516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E257DA7-F450-7919-7A68-07E7D6011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806" y="1714516"/>
                <a:ext cx="414337" cy="215444"/>
              </a:xfrm>
              <a:prstGeom prst="rect">
                <a:avLst/>
              </a:prstGeom>
              <a:blipFill>
                <a:blip r:embed="rId3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203F928-38B7-A56D-661D-97E601EA978F}"/>
                  </a:ext>
                </a:extLst>
              </p:cNvPr>
              <p:cNvSpPr txBox="1"/>
              <p:nvPr/>
            </p:nvSpPr>
            <p:spPr>
              <a:xfrm>
                <a:off x="8397228" y="1714516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203F928-38B7-A56D-661D-97E601EA9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228" y="1714516"/>
                <a:ext cx="414337" cy="215444"/>
              </a:xfrm>
              <a:prstGeom prst="rect">
                <a:avLst/>
              </a:prstGeom>
              <a:blipFill>
                <a:blip r:embed="rId4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111864-5E84-822D-3C40-CA47D1E39233}"/>
              </a:ext>
            </a:extLst>
          </p:cNvPr>
          <p:cNvCxnSpPr>
            <a:cxnSpLocks/>
            <a:stCxn id="146" idx="7"/>
            <a:endCxn id="148" idx="2"/>
          </p:cNvCxnSpPr>
          <p:nvPr/>
        </p:nvCxnSpPr>
        <p:spPr>
          <a:xfrm flipV="1">
            <a:off x="7665403" y="376013"/>
            <a:ext cx="846654" cy="80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13C7CE2-4022-E800-90CA-6E7B493A182A}"/>
              </a:ext>
            </a:extLst>
          </p:cNvPr>
          <p:cNvCxnSpPr>
            <a:cxnSpLocks/>
            <a:stCxn id="146" idx="4"/>
          </p:cNvCxnSpPr>
          <p:nvPr/>
        </p:nvCxnSpPr>
        <p:spPr>
          <a:xfrm>
            <a:off x="7645409" y="1232688"/>
            <a:ext cx="559" cy="191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CC65C267-4DA5-85DD-302D-6F02097D0DFD}"/>
              </a:ext>
            </a:extLst>
          </p:cNvPr>
          <p:cNvSpPr/>
          <p:nvPr/>
        </p:nvSpPr>
        <p:spPr>
          <a:xfrm>
            <a:off x="7617133" y="1176136"/>
            <a:ext cx="56552" cy="565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A6AC7F2-9CA6-F44C-0DA0-6FD0D0BC11DF}"/>
                  </a:ext>
                </a:extLst>
              </p:cNvPr>
              <p:cNvSpPr txBox="1"/>
              <p:nvPr/>
            </p:nvSpPr>
            <p:spPr>
              <a:xfrm>
                <a:off x="7439124" y="1096690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A6AC7F2-9CA6-F44C-0DA0-6FD0D0BC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24" y="1096690"/>
                <a:ext cx="139461" cy="215444"/>
              </a:xfrm>
              <a:prstGeom prst="rect">
                <a:avLst/>
              </a:prstGeom>
              <a:blipFill>
                <a:blip r:embed="rId43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829E76E-2FDC-2C96-6A7F-5B40712619D5}"/>
                  </a:ext>
                </a:extLst>
              </p:cNvPr>
              <p:cNvSpPr txBox="1"/>
              <p:nvPr/>
            </p:nvSpPr>
            <p:spPr>
              <a:xfrm>
                <a:off x="8238104" y="160569"/>
                <a:ext cx="5479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829E76E-2FDC-2C96-6A7F-5B4071261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104" y="160569"/>
                <a:ext cx="547906" cy="215444"/>
              </a:xfrm>
              <a:prstGeom prst="rect">
                <a:avLst/>
              </a:prstGeom>
              <a:blipFill>
                <a:blip r:embed="rId44"/>
                <a:stretch>
                  <a:fillRect l="-6667" r="-6667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7D6086B-6E6F-7DBC-96C8-50D34B3C4C0E}"/>
                  </a:ext>
                </a:extLst>
              </p:cNvPr>
              <p:cNvSpPr txBox="1"/>
              <p:nvPr/>
            </p:nvSpPr>
            <p:spPr>
              <a:xfrm>
                <a:off x="7371468" y="3150090"/>
                <a:ext cx="4595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7D6086B-6E6F-7DBC-96C8-50D34B3C4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468" y="3150090"/>
                <a:ext cx="459548" cy="215444"/>
              </a:xfrm>
              <a:prstGeom prst="rect">
                <a:avLst/>
              </a:prstGeom>
              <a:blipFill>
                <a:blip r:embed="rId45"/>
                <a:stretch>
                  <a:fillRect l="-3947" r="-789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tangle 155">
            <a:extLst>
              <a:ext uri="{FF2B5EF4-FFF2-40B4-BE49-F238E27FC236}">
                <a16:creationId xmlns:a16="http://schemas.microsoft.com/office/drawing/2014/main" id="{E32DB02B-73B5-3144-4BC2-769F750EBA05}"/>
              </a:ext>
            </a:extLst>
          </p:cNvPr>
          <p:cNvSpPr/>
          <p:nvPr/>
        </p:nvSpPr>
        <p:spPr>
          <a:xfrm>
            <a:off x="7808163" y="4120815"/>
            <a:ext cx="2955234" cy="1828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9904469-30DD-5E53-BD82-A9A2B72C25E9}"/>
              </a:ext>
            </a:extLst>
          </p:cNvPr>
          <p:cNvCxnSpPr>
            <a:cxnSpLocks/>
          </p:cNvCxnSpPr>
          <p:nvPr/>
        </p:nvCxnSpPr>
        <p:spPr>
          <a:xfrm flipV="1">
            <a:off x="11077032" y="3814772"/>
            <a:ext cx="0" cy="184384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0BA25D-F928-46EC-B873-B120EEFC2739}"/>
              </a:ext>
            </a:extLst>
          </p:cNvPr>
          <p:cNvCxnSpPr>
            <a:cxnSpLocks/>
          </p:cNvCxnSpPr>
          <p:nvPr/>
        </p:nvCxnSpPr>
        <p:spPr>
          <a:xfrm flipH="1">
            <a:off x="8126905" y="3820638"/>
            <a:ext cx="295012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F4BF512-575A-CCC3-CA75-2A2F1A0C6D77}"/>
              </a:ext>
            </a:extLst>
          </p:cNvPr>
          <p:cNvCxnSpPr>
            <a:cxnSpLocks/>
          </p:cNvCxnSpPr>
          <p:nvPr/>
        </p:nvCxnSpPr>
        <p:spPr>
          <a:xfrm flipH="1">
            <a:off x="8126905" y="5658619"/>
            <a:ext cx="2950127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1851190-01EA-7080-41A7-201F4E92CCCD}"/>
              </a:ext>
            </a:extLst>
          </p:cNvPr>
          <p:cNvCxnSpPr>
            <a:cxnSpLocks/>
          </p:cNvCxnSpPr>
          <p:nvPr/>
        </p:nvCxnSpPr>
        <p:spPr>
          <a:xfrm flipV="1">
            <a:off x="8137510" y="3814772"/>
            <a:ext cx="0" cy="1843847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F65CD8E-8398-EF11-763E-A0B47F6942C5}"/>
              </a:ext>
            </a:extLst>
          </p:cNvPr>
          <p:cNvCxnSpPr>
            <a:cxnSpLocks/>
          </p:cNvCxnSpPr>
          <p:nvPr/>
        </p:nvCxnSpPr>
        <p:spPr>
          <a:xfrm flipV="1">
            <a:off x="10763397" y="5658619"/>
            <a:ext cx="307076" cy="2909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9A8CA7C-6B8E-A8CB-3D6F-24ABAFABB009}"/>
              </a:ext>
            </a:extLst>
          </p:cNvPr>
          <p:cNvCxnSpPr>
            <a:cxnSpLocks/>
          </p:cNvCxnSpPr>
          <p:nvPr/>
        </p:nvCxnSpPr>
        <p:spPr>
          <a:xfrm flipV="1">
            <a:off x="7808786" y="5172501"/>
            <a:ext cx="822063" cy="78409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DA53615-FF3B-E8D4-62FD-26762EA4799D}"/>
                  </a:ext>
                </a:extLst>
              </p:cNvPr>
              <p:cNvSpPr txBox="1"/>
              <p:nvPr/>
            </p:nvSpPr>
            <p:spPr>
              <a:xfrm rot="18983524">
                <a:off x="10873472" y="5853907"/>
                <a:ext cx="4356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DA53615-FF3B-E8D4-62FD-26762EA4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83524">
                <a:off x="10873472" y="5853907"/>
                <a:ext cx="435696" cy="215444"/>
              </a:xfrm>
              <a:prstGeom prst="rect">
                <a:avLst/>
              </a:prstGeom>
              <a:blipFill>
                <a:blip r:embed="rId46"/>
                <a:stretch>
                  <a:fillRect l="-3896" t="-2632" r="-6494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918DAD4-50F5-E9D9-443F-4E70C4E0F283}"/>
              </a:ext>
            </a:extLst>
          </p:cNvPr>
          <p:cNvCxnSpPr>
            <a:cxnSpLocks/>
          </p:cNvCxnSpPr>
          <p:nvPr/>
        </p:nvCxnSpPr>
        <p:spPr>
          <a:xfrm flipV="1">
            <a:off x="10760429" y="3841953"/>
            <a:ext cx="307076" cy="2909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5632050-F99A-99F0-2FE9-79DE2BAFB8C6}"/>
              </a:ext>
            </a:extLst>
          </p:cNvPr>
          <p:cNvCxnSpPr>
            <a:cxnSpLocks/>
          </p:cNvCxnSpPr>
          <p:nvPr/>
        </p:nvCxnSpPr>
        <p:spPr>
          <a:xfrm flipV="1">
            <a:off x="7816204" y="3390498"/>
            <a:ext cx="769419" cy="72912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7" name="Left Brace 176">
            <a:extLst>
              <a:ext uri="{FF2B5EF4-FFF2-40B4-BE49-F238E27FC236}">
                <a16:creationId xmlns:a16="http://schemas.microsoft.com/office/drawing/2014/main" id="{D1C51B43-AE47-E32F-CAB7-A51F2C6459D2}"/>
              </a:ext>
            </a:extLst>
          </p:cNvPr>
          <p:cNvSpPr/>
          <p:nvPr/>
        </p:nvSpPr>
        <p:spPr>
          <a:xfrm rot="2770329" flipH="1">
            <a:off x="10939447" y="5645917"/>
            <a:ext cx="96577" cy="431814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81EF4AB-92D2-44FB-CB19-F934E52E2C91}"/>
              </a:ext>
            </a:extLst>
          </p:cNvPr>
          <p:cNvCxnSpPr>
            <a:cxnSpLocks/>
            <a:stCxn id="210" idx="7"/>
            <a:endCxn id="212" idx="2"/>
          </p:cNvCxnSpPr>
          <p:nvPr/>
        </p:nvCxnSpPr>
        <p:spPr>
          <a:xfrm flipV="1">
            <a:off x="7577773" y="3362673"/>
            <a:ext cx="603294" cy="56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5E629F0-BC90-3F6E-98D3-0A8ADA930B83}"/>
              </a:ext>
            </a:extLst>
          </p:cNvPr>
          <p:cNvCxnSpPr>
            <a:cxnSpLocks/>
            <a:stCxn id="210" idx="4"/>
            <a:endCxn id="213" idx="0"/>
          </p:cNvCxnSpPr>
          <p:nvPr/>
        </p:nvCxnSpPr>
        <p:spPr>
          <a:xfrm>
            <a:off x="7557779" y="3973831"/>
            <a:ext cx="12" cy="199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1C773F0A-BF10-AF3C-6733-E12BB78A2A05}"/>
              </a:ext>
            </a:extLst>
          </p:cNvPr>
          <p:cNvSpPr/>
          <p:nvPr/>
        </p:nvSpPr>
        <p:spPr>
          <a:xfrm>
            <a:off x="7529503" y="3917279"/>
            <a:ext cx="56552" cy="565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283FB1D2-741B-C990-BB5F-1B9CFDF02DE2}"/>
                  </a:ext>
                </a:extLst>
              </p:cNvPr>
              <p:cNvSpPr txBox="1"/>
              <p:nvPr/>
            </p:nvSpPr>
            <p:spPr>
              <a:xfrm>
                <a:off x="7351494" y="383783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283FB1D2-741B-C990-BB5F-1B9CFDF02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94" y="3837833"/>
                <a:ext cx="139461" cy="215444"/>
              </a:xfrm>
              <a:prstGeom prst="rect">
                <a:avLst/>
              </a:prstGeom>
              <a:blipFill>
                <a:blip r:embed="rId43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F869825-8A93-224F-B0CB-82E085B6F329}"/>
                  </a:ext>
                </a:extLst>
              </p:cNvPr>
              <p:cNvSpPr txBox="1"/>
              <p:nvPr/>
            </p:nvSpPr>
            <p:spPr>
              <a:xfrm>
                <a:off x="7951293" y="3147229"/>
                <a:ext cx="4595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F869825-8A93-224F-B0CB-82E085B6F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93" y="3147229"/>
                <a:ext cx="459548" cy="215444"/>
              </a:xfrm>
              <a:prstGeom prst="rect">
                <a:avLst/>
              </a:prstGeom>
              <a:blipFill>
                <a:blip r:embed="rId45"/>
                <a:stretch>
                  <a:fillRect l="-3947" r="-7895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88C2EF0-37D9-FF24-10F9-40C558528720}"/>
                  </a:ext>
                </a:extLst>
              </p:cNvPr>
              <p:cNvSpPr txBox="1"/>
              <p:nvPr/>
            </p:nvSpPr>
            <p:spPr>
              <a:xfrm>
                <a:off x="7283838" y="5971243"/>
                <a:ext cx="5479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88C2EF0-37D9-FF24-10F9-40C55852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838" y="5971243"/>
                <a:ext cx="547906" cy="215444"/>
              </a:xfrm>
              <a:prstGeom prst="rect">
                <a:avLst/>
              </a:prstGeom>
              <a:blipFill>
                <a:blip r:embed="rId44"/>
                <a:stretch>
                  <a:fillRect l="-6667" r="-666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CD34A70-2A93-4C29-C86B-124BB12133D6}"/>
              </a:ext>
            </a:extLst>
          </p:cNvPr>
          <p:cNvCxnSpPr>
            <a:cxnSpLocks/>
          </p:cNvCxnSpPr>
          <p:nvPr/>
        </p:nvCxnSpPr>
        <p:spPr>
          <a:xfrm flipH="1">
            <a:off x="8347434" y="3637758"/>
            <a:ext cx="193575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8BD7FBE-557D-7FF1-582F-655A83CEC81F}"/>
              </a:ext>
            </a:extLst>
          </p:cNvPr>
          <p:cNvCxnSpPr>
            <a:cxnSpLocks/>
          </p:cNvCxnSpPr>
          <p:nvPr/>
        </p:nvCxnSpPr>
        <p:spPr>
          <a:xfrm flipV="1">
            <a:off x="10284552" y="3639512"/>
            <a:ext cx="0" cy="179291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F8877B0-979B-152A-F78F-27D60E4C7584}"/>
              </a:ext>
            </a:extLst>
          </p:cNvPr>
          <p:cNvCxnSpPr>
            <a:cxnSpLocks/>
          </p:cNvCxnSpPr>
          <p:nvPr/>
        </p:nvCxnSpPr>
        <p:spPr>
          <a:xfrm>
            <a:off x="10284302" y="3638550"/>
            <a:ext cx="0" cy="18811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CB17021-D20B-D17F-11E3-C4690E230D04}"/>
              </a:ext>
            </a:extLst>
          </p:cNvPr>
          <p:cNvCxnSpPr>
            <a:cxnSpLocks/>
          </p:cNvCxnSpPr>
          <p:nvPr/>
        </p:nvCxnSpPr>
        <p:spPr>
          <a:xfrm flipV="1">
            <a:off x="10097961" y="3640326"/>
            <a:ext cx="186589" cy="17681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17C0884-49DB-9C36-12D2-88088F874CCF}"/>
              </a:ext>
            </a:extLst>
          </p:cNvPr>
          <p:cNvCxnSpPr>
            <a:cxnSpLocks/>
          </p:cNvCxnSpPr>
          <p:nvPr/>
        </p:nvCxnSpPr>
        <p:spPr>
          <a:xfrm flipV="1">
            <a:off x="10094052" y="3817312"/>
            <a:ext cx="0" cy="183101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05D67B0-963D-CAF3-DD38-647EF9D33794}"/>
              </a:ext>
            </a:extLst>
          </p:cNvPr>
          <p:cNvCxnSpPr>
            <a:cxnSpLocks/>
          </p:cNvCxnSpPr>
          <p:nvPr/>
        </p:nvCxnSpPr>
        <p:spPr>
          <a:xfrm flipV="1">
            <a:off x="10101136" y="5475476"/>
            <a:ext cx="186589" cy="176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9E713C9-C15A-199B-44BB-E40B1721DD78}"/>
              </a:ext>
            </a:extLst>
          </p:cNvPr>
          <p:cNvCxnSpPr>
            <a:cxnSpLocks/>
          </p:cNvCxnSpPr>
          <p:nvPr/>
        </p:nvCxnSpPr>
        <p:spPr>
          <a:xfrm flipV="1">
            <a:off x="8349707" y="3607762"/>
            <a:ext cx="0" cy="183101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9CA3F76-E6B3-A8FD-FE1A-A70ABFBA6104}"/>
              </a:ext>
            </a:extLst>
          </p:cNvPr>
          <p:cNvCxnSpPr>
            <a:cxnSpLocks/>
          </p:cNvCxnSpPr>
          <p:nvPr/>
        </p:nvCxnSpPr>
        <p:spPr>
          <a:xfrm>
            <a:off x="8350250" y="5435600"/>
            <a:ext cx="1929130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B4EDAF7-C15C-10AF-7E50-CAFAB3A47F80}"/>
              </a:ext>
            </a:extLst>
          </p:cNvPr>
          <p:cNvSpPr txBox="1"/>
          <p:nvPr/>
        </p:nvSpPr>
        <p:spPr>
          <a:xfrm>
            <a:off x="7220954" y="1995701"/>
            <a:ext cx="2292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81A0A49-140F-5428-DBD6-3F212B411769}"/>
              </a:ext>
            </a:extLst>
          </p:cNvPr>
          <p:cNvSpPr txBox="1"/>
          <p:nvPr/>
        </p:nvSpPr>
        <p:spPr>
          <a:xfrm>
            <a:off x="7213909" y="4896243"/>
            <a:ext cx="24045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39" name="Cube 238">
            <a:extLst>
              <a:ext uri="{FF2B5EF4-FFF2-40B4-BE49-F238E27FC236}">
                <a16:creationId xmlns:a16="http://schemas.microsoft.com/office/drawing/2014/main" id="{5C9093F8-E8D5-7EC0-8E82-3EF0D077E480}"/>
              </a:ext>
            </a:extLst>
          </p:cNvPr>
          <p:cNvSpPr/>
          <p:nvPr/>
        </p:nvSpPr>
        <p:spPr>
          <a:xfrm>
            <a:off x="9777906" y="3824789"/>
            <a:ext cx="1299126" cy="2128976"/>
          </a:xfrm>
          <a:prstGeom prst="cube">
            <a:avLst>
              <a:gd name="adj" fmla="val 23909"/>
            </a:avLst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Left Brace 172">
            <a:extLst>
              <a:ext uri="{FF2B5EF4-FFF2-40B4-BE49-F238E27FC236}">
                <a16:creationId xmlns:a16="http://schemas.microsoft.com/office/drawing/2014/main" id="{F86028CE-F9B2-7038-A419-B2DFFB1D164D}"/>
              </a:ext>
            </a:extLst>
          </p:cNvPr>
          <p:cNvSpPr/>
          <p:nvPr/>
        </p:nvSpPr>
        <p:spPr>
          <a:xfrm rot="16200000" flipH="1">
            <a:off x="10539064" y="3266910"/>
            <a:ext cx="95404" cy="94242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DB01CC7-192F-1443-8C5F-B3549BD0BD94}"/>
              </a:ext>
            </a:extLst>
          </p:cNvPr>
          <p:cNvCxnSpPr>
            <a:cxnSpLocks/>
            <a:stCxn id="210" idx="6"/>
            <a:endCxn id="249" idx="1"/>
          </p:cNvCxnSpPr>
          <p:nvPr/>
        </p:nvCxnSpPr>
        <p:spPr>
          <a:xfrm flipV="1">
            <a:off x="7586055" y="3942034"/>
            <a:ext cx="1527750" cy="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33DF914-804B-6FFA-A623-A8CDEED6853A}"/>
                  </a:ext>
                </a:extLst>
              </p:cNvPr>
              <p:cNvSpPr txBox="1"/>
              <p:nvPr/>
            </p:nvSpPr>
            <p:spPr>
              <a:xfrm>
                <a:off x="9856666" y="4133497"/>
                <a:ext cx="50372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𝐼𝑛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33DF914-804B-6FFA-A623-A8CDEED68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666" y="4133497"/>
                <a:ext cx="503728" cy="1600438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1F6F612-A1F0-5926-0B0C-A44546D0D4CD}"/>
                  </a:ext>
                </a:extLst>
              </p:cNvPr>
              <p:cNvSpPr txBox="1"/>
              <p:nvPr/>
            </p:nvSpPr>
            <p:spPr>
              <a:xfrm>
                <a:off x="9113805" y="3834312"/>
                <a:ext cx="4595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1F6F612-A1F0-5926-0B0C-A44546D0D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805" y="3834312"/>
                <a:ext cx="459549" cy="215444"/>
              </a:xfrm>
              <a:prstGeom prst="rect">
                <a:avLst/>
              </a:prstGeom>
              <a:blipFill>
                <a:blip r:embed="rId45"/>
                <a:stretch>
                  <a:fillRect l="-4000" r="-933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9B4B258-3AD8-0603-3018-D8B00036351B}"/>
                  </a:ext>
                </a:extLst>
              </p:cNvPr>
              <p:cNvSpPr txBox="1"/>
              <p:nvPr/>
            </p:nvSpPr>
            <p:spPr>
              <a:xfrm>
                <a:off x="10202121" y="4133497"/>
                <a:ext cx="50372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𝑂𝑢𝑡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9B4B258-3AD8-0603-3018-D8B000363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121" y="4133497"/>
                <a:ext cx="503728" cy="1600438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F5FC08B-F880-7A32-50C2-5AB75BEFA301}"/>
              </a:ext>
            </a:extLst>
          </p:cNvPr>
          <p:cNvCxnSpPr>
            <a:cxnSpLocks/>
          </p:cNvCxnSpPr>
          <p:nvPr/>
        </p:nvCxnSpPr>
        <p:spPr>
          <a:xfrm flipH="1">
            <a:off x="8482186" y="3515074"/>
            <a:ext cx="146191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DE06922-04BB-BF0A-B971-B556D2BC60C5}"/>
              </a:ext>
            </a:extLst>
          </p:cNvPr>
          <p:cNvCxnSpPr>
            <a:cxnSpLocks/>
          </p:cNvCxnSpPr>
          <p:nvPr/>
        </p:nvCxnSpPr>
        <p:spPr>
          <a:xfrm>
            <a:off x="8488812" y="5324143"/>
            <a:ext cx="1451307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AEE5D396-3201-EA99-E5FE-7BEA6C0B45A8}"/>
              </a:ext>
            </a:extLst>
          </p:cNvPr>
          <p:cNvCxnSpPr>
            <a:cxnSpLocks/>
          </p:cNvCxnSpPr>
          <p:nvPr/>
        </p:nvCxnSpPr>
        <p:spPr>
          <a:xfrm flipV="1">
            <a:off x="8494773" y="3508308"/>
            <a:ext cx="0" cy="180522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91E17EA-D5F6-0D41-6DC1-8DC60B20B680}"/>
              </a:ext>
            </a:extLst>
          </p:cNvPr>
          <p:cNvCxnSpPr>
            <a:cxnSpLocks/>
          </p:cNvCxnSpPr>
          <p:nvPr/>
        </p:nvCxnSpPr>
        <p:spPr>
          <a:xfrm flipV="1">
            <a:off x="9939161" y="3508308"/>
            <a:ext cx="0" cy="180522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DE5235-88AF-EAA9-F165-C0934D4380A1}"/>
              </a:ext>
            </a:extLst>
          </p:cNvPr>
          <p:cNvCxnSpPr>
            <a:cxnSpLocks/>
          </p:cNvCxnSpPr>
          <p:nvPr/>
        </p:nvCxnSpPr>
        <p:spPr>
          <a:xfrm>
            <a:off x="9939690" y="3524400"/>
            <a:ext cx="0" cy="11256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9359F54-CCE8-1C8C-0A2D-2F6FDE3C529E}"/>
                  </a:ext>
                </a:extLst>
              </p:cNvPr>
              <p:cNvSpPr txBox="1"/>
              <p:nvPr/>
            </p:nvSpPr>
            <p:spPr>
              <a:xfrm>
                <a:off x="9188798" y="3292864"/>
                <a:ext cx="1939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9359F54-CCE8-1C8C-0A2D-2F6FDE3C5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98" y="3292864"/>
                <a:ext cx="193964" cy="215444"/>
              </a:xfrm>
              <a:prstGeom prst="rect">
                <a:avLst/>
              </a:prstGeom>
              <a:blipFill>
                <a:blip r:embed="rId49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16448B1-E8EF-57C6-7AFD-9CCA2350DB4D}"/>
                  </a:ext>
                </a:extLst>
              </p:cNvPr>
              <p:cNvSpPr txBox="1"/>
              <p:nvPr/>
            </p:nvSpPr>
            <p:spPr>
              <a:xfrm>
                <a:off x="10207456" y="3384208"/>
                <a:ext cx="7611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16448B1-E8EF-57C6-7AFD-9CCA2350D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456" y="3384208"/>
                <a:ext cx="761170" cy="215444"/>
              </a:xfrm>
              <a:prstGeom prst="rect">
                <a:avLst/>
              </a:prstGeom>
              <a:blipFill>
                <a:blip r:embed="rId50"/>
                <a:stretch>
                  <a:fillRect l="-7200" r="-480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9FE2F7C-422F-3D7C-8CC8-C55F674B00AE}"/>
              </a:ext>
            </a:extLst>
          </p:cNvPr>
          <p:cNvCxnSpPr>
            <a:cxnSpLocks/>
          </p:cNvCxnSpPr>
          <p:nvPr/>
        </p:nvCxnSpPr>
        <p:spPr>
          <a:xfrm flipV="1">
            <a:off x="9822180" y="5309661"/>
            <a:ext cx="101678" cy="969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99C06C7-F206-C35B-1AC7-1A72E91F914A}"/>
              </a:ext>
            </a:extLst>
          </p:cNvPr>
          <p:cNvCxnSpPr>
            <a:cxnSpLocks/>
          </p:cNvCxnSpPr>
          <p:nvPr/>
        </p:nvCxnSpPr>
        <p:spPr>
          <a:xfrm flipV="1">
            <a:off x="9799125" y="3395437"/>
            <a:ext cx="258977" cy="24541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34386D2C-50FC-F21F-ECD4-9A330490D179}"/>
              </a:ext>
            </a:extLst>
          </p:cNvPr>
          <p:cNvCxnSpPr>
            <a:cxnSpLocks/>
          </p:cNvCxnSpPr>
          <p:nvPr/>
        </p:nvCxnSpPr>
        <p:spPr>
          <a:xfrm flipV="1">
            <a:off x="9824463" y="3653574"/>
            <a:ext cx="0" cy="1779486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06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F4C50D-1703-CAA0-03F2-64CCC1923824}"/>
                  </a:ext>
                </a:extLst>
              </p:cNvPr>
              <p:cNvSpPr txBox="1"/>
              <p:nvPr/>
            </p:nvSpPr>
            <p:spPr>
              <a:xfrm>
                <a:off x="3540196" y="3576173"/>
                <a:ext cx="1068358" cy="30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1000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𝓘</m:t>
                    </m:r>
                  </m:oMath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F4C50D-1703-CAA0-03F2-64CCC1923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196" y="3576173"/>
                <a:ext cx="1068358" cy="3055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F1A8F1-4FE8-1FDE-9589-6CA57E86B992}"/>
                  </a:ext>
                </a:extLst>
              </p:cNvPr>
              <p:cNvSpPr txBox="1"/>
              <p:nvPr/>
            </p:nvSpPr>
            <p:spPr>
              <a:xfrm>
                <a:off x="2275839" y="3604754"/>
                <a:ext cx="12360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F1A8F1-4FE8-1FDE-9589-6CA57E86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839" y="3604754"/>
                <a:ext cx="1236095" cy="246221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C358B2-EEA4-3F75-1E9B-334C88E6B385}"/>
                  </a:ext>
                </a:extLst>
              </p:cNvPr>
              <p:cNvSpPr txBox="1"/>
              <p:nvPr/>
            </p:nvSpPr>
            <p:spPr>
              <a:xfrm>
                <a:off x="2312626" y="4256471"/>
                <a:ext cx="11507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vi-VN" sz="10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</m:oMath>
                </a14:m>
                <a:endParaRPr lang="en-VN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C358B2-EEA4-3F75-1E9B-334C88E6B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626" y="4256471"/>
                <a:ext cx="1150703" cy="246221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C458DF-0476-93F7-AAEE-3DC97A1DC0AC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2887978" y="3850975"/>
            <a:ext cx="5909" cy="40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FEFA14-3031-7D40-A68F-056C05F24523}"/>
                  </a:ext>
                </a:extLst>
              </p:cNvPr>
              <p:cNvSpPr txBox="1"/>
              <p:nvPr/>
            </p:nvSpPr>
            <p:spPr>
              <a:xfrm>
                <a:off x="2540838" y="4896792"/>
                <a:ext cx="7022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LU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non</m:t>
                          </m:r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CX</m:t>
                          </m:r>
                        </m:sub>
                      </m:sSub>
                    </m:oMath>
                  </m:oMathPara>
                </a14:m>
                <a:endParaRPr lang="vi-VN" sz="10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FEFA14-3031-7D40-A68F-056C05F24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838" y="4896792"/>
                <a:ext cx="702244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521AE0-32B5-FA11-382B-9ED86246A25E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2887978" y="4502692"/>
            <a:ext cx="3982" cy="39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BDEEEB4-8BDF-1444-EC8D-17EA70310AF1}"/>
              </a:ext>
            </a:extLst>
          </p:cNvPr>
          <p:cNvSpPr/>
          <p:nvPr/>
        </p:nvSpPr>
        <p:spPr>
          <a:xfrm>
            <a:off x="2450409" y="4561973"/>
            <a:ext cx="869556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createLUT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7FF66A-5A5F-8C54-5129-B28EF8F7FC72}"/>
              </a:ext>
            </a:extLst>
          </p:cNvPr>
          <p:cNvCxnSpPr>
            <a:cxnSpLocks/>
            <a:stCxn id="12" idx="2"/>
            <a:endCxn id="62" idx="0"/>
          </p:cNvCxnSpPr>
          <p:nvPr/>
        </p:nvCxnSpPr>
        <p:spPr>
          <a:xfrm>
            <a:off x="4074375" y="3881769"/>
            <a:ext cx="0" cy="37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2E1C43-D28A-FB21-EB5B-80C409E081D2}"/>
                  </a:ext>
                </a:extLst>
              </p:cNvPr>
              <p:cNvSpPr txBox="1"/>
              <p:nvPr/>
            </p:nvSpPr>
            <p:spPr>
              <a:xfrm>
                <a:off x="3627312" y="4256471"/>
                <a:ext cx="8941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Weight: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V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2E1C43-D28A-FB21-EB5B-80C409E08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312" y="4256471"/>
                <a:ext cx="894125" cy="246221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B7027BCC-1E5C-DA3D-B4BB-A743BDE15C38}"/>
              </a:ext>
            </a:extLst>
          </p:cNvPr>
          <p:cNvSpPr/>
          <p:nvPr/>
        </p:nvSpPr>
        <p:spPr>
          <a:xfrm>
            <a:off x="2563298" y="3925865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divide()</a:t>
            </a:r>
            <a:endParaRPr lang="en-V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BF0F72-06C8-9A2B-2CF4-35D7A742208F}"/>
                  </a:ext>
                </a:extLst>
              </p:cNvPr>
              <p:cNvSpPr/>
              <p:nvPr/>
            </p:nvSpPr>
            <p:spPr>
              <a:xfrm>
                <a:off x="3624059" y="3921140"/>
                <a:ext cx="894124" cy="2142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𝐦𝐚𝐩</m:t>
                        </m:r>
                      </m:e>
                      <m:sub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𝐧𝐨𝐧</m:t>
                        </m:r>
                        <m:r>
                          <a:rPr lang="vi-VN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𝐂𝐗</m:t>
                        </m:r>
                      </m:sub>
                    </m:sSub>
                  </m:oMath>
                </a14:m>
                <a:r>
                  <a:rPr lang="en-US" sz="1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endParaRPr lang="en-V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BF0F72-06C8-9A2B-2CF4-35D7A7422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059" y="3921140"/>
                <a:ext cx="894124" cy="214256"/>
              </a:xfrm>
              <a:prstGeom prst="rect">
                <a:avLst/>
              </a:prstGeom>
              <a:blipFill>
                <a:blip r:embed="rId7"/>
                <a:stretch>
                  <a:fillRect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5A8E319-A366-41DC-3D65-DB15C3D1E182}"/>
              </a:ext>
            </a:extLst>
          </p:cNvPr>
          <p:cNvCxnSpPr>
            <a:cxnSpLocks/>
            <a:stCxn id="43" idx="3"/>
            <a:endCxn id="57" idx="1"/>
          </p:cNvCxnSpPr>
          <p:nvPr/>
        </p:nvCxnSpPr>
        <p:spPr>
          <a:xfrm flipV="1">
            <a:off x="3243082" y="4028268"/>
            <a:ext cx="380977" cy="991635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7842746-525C-DE3F-2F1D-ACC793EF0F7C}"/>
                  </a:ext>
                </a:extLst>
              </p:cNvPr>
              <p:cNvSpPr txBox="1"/>
              <p:nvPr/>
            </p:nvSpPr>
            <p:spPr>
              <a:xfrm>
                <a:off x="3756413" y="4888333"/>
                <a:ext cx="640041" cy="259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sz="1000" b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𝓘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V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7842746-525C-DE3F-2F1D-ACC793EF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413" y="4888333"/>
                <a:ext cx="640041" cy="2593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A854C2-3FE8-BAE1-976A-61EFAFAD5889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>
            <a:off x="4074375" y="4502692"/>
            <a:ext cx="2059" cy="38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2F7D329-1FF5-6C0B-44C4-62DDA194D7AD}"/>
              </a:ext>
            </a:extLst>
          </p:cNvPr>
          <p:cNvSpPr/>
          <p:nvPr/>
        </p:nvSpPr>
        <p:spPr>
          <a:xfrm>
            <a:off x="3747027" y="4557213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EAAEC13-35B4-4448-8360-1EA38D776F5A}"/>
              </a:ext>
            </a:extLst>
          </p:cNvPr>
          <p:cNvCxnSpPr>
            <a:cxnSpLocks/>
            <a:stCxn id="14" idx="3"/>
            <a:endCxn id="57" idx="3"/>
          </p:cNvCxnSpPr>
          <p:nvPr/>
        </p:nvCxnSpPr>
        <p:spPr>
          <a:xfrm flipV="1">
            <a:off x="4396454" y="4028268"/>
            <a:ext cx="121729" cy="1663951"/>
          </a:xfrm>
          <a:prstGeom prst="bentConnector3">
            <a:avLst>
              <a:gd name="adj1" fmla="val 19320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1154CCE-666A-1612-F39B-A091A6726B5E}"/>
                  </a:ext>
                </a:extLst>
              </p:cNvPr>
              <p:cNvSpPr txBox="1"/>
              <p:nvPr/>
            </p:nvSpPr>
            <p:spPr>
              <a:xfrm>
                <a:off x="4749935" y="4284805"/>
                <a:ext cx="811563" cy="305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000" b="1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d>
                          <m:d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sup>
                    </m:sSubSup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1154CCE-666A-1612-F39B-A091A672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35" y="4284805"/>
                <a:ext cx="811563" cy="3052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0637C3-D6F0-5B59-3404-46D321CF3AEB}"/>
              </a:ext>
            </a:extLst>
          </p:cNvPr>
          <p:cNvCxnSpPr>
            <a:cxnSpLocks/>
            <a:stCxn id="96" idx="2"/>
            <a:endCxn id="146" idx="0"/>
          </p:cNvCxnSpPr>
          <p:nvPr/>
        </p:nvCxnSpPr>
        <p:spPr>
          <a:xfrm>
            <a:off x="5155717" y="4590017"/>
            <a:ext cx="1178" cy="43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4D960CA-88C7-EE3B-86CB-0933F65BA46A}"/>
              </a:ext>
            </a:extLst>
          </p:cNvPr>
          <p:cNvSpPr/>
          <p:nvPr/>
        </p:nvSpPr>
        <p:spPr>
          <a:xfrm>
            <a:off x="4843590" y="4673772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9D7B720-8E4C-E8BF-2344-624C5570819D}"/>
              </a:ext>
            </a:extLst>
          </p:cNvPr>
          <p:cNvCxnSpPr>
            <a:cxnSpLocks/>
            <a:stCxn id="97" idx="1"/>
            <a:endCxn id="21" idx="0"/>
          </p:cNvCxnSpPr>
          <p:nvPr/>
        </p:nvCxnSpPr>
        <p:spPr>
          <a:xfrm flipH="1" flipV="1">
            <a:off x="4587607" y="3583473"/>
            <a:ext cx="255983" cy="1197427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53FF098-9B35-CAA5-A4F0-82F815DC125D}"/>
              </a:ext>
            </a:extLst>
          </p:cNvPr>
          <p:cNvCxnSpPr>
            <a:cxnSpLocks/>
            <a:stCxn id="97" idx="1"/>
            <a:endCxn id="21" idx="2"/>
          </p:cNvCxnSpPr>
          <p:nvPr/>
        </p:nvCxnSpPr>
        <p:spPr>
          <a:xfrm flipH="1">
            <a:off x="4587607" y="4780900"/>
            <a:ext cx="255983" cy="998573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21AA7C4-AE47-06DE-1489-7389A62AC7F7}"/>
                  </a:ext>
                </a:extLst>
              </p:cNvPr>
              <p:cNvSpPr txBox="1"/>
              <p:nvPr/>
            </p:nvSpPr>
            <p:spPr>
              <a:xfrm rot="16200000">
                <a:off x="3866057" y="4748753"/>
                <a:ext cx="133839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operator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vi-VN" sz="8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vi-VN" sz="8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endParaRPr lang="en-VN" sz="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21AA7C4-AE47-06DE-1489-7389A62A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866057" y="4748753"/>
                <a:ext cx="1338397" cy="215444"/>
              </a:xfrm>
              <a:prstGeom prst="rect">
                <a:avLst/>
              </a:prstGeom>
              <a:blipFill>
                <a:blip r:embed="rId10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D615904-711D-00C2-06AD-64CBACD9FCF2}"/>
                  </a:ext>
                </a:extLst>
              </p:cNvPr>
              <p:cNvSpPr txBox="1"/>
              <p:nvPr/>
            </p:nvSpPr>
            <p:spPr>
              <a:xfrm>
                <a:off x="4620745" y="5618221"/>
                <a:ext cx="410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vi-VN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D615904-711D-00C2-06AD-64CBACD9F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745" y="5618221"/>
                <a:ext cx="410669" cy="246221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863EA9B-54E2-EA70-2D2A-CEFF7D1EB0C6}"/>
                  </a:ext>
                </a:extLst>
              </p:cNvPr>
              <p:cNvSpPr txBox="1"/>
              <p:nvPr/>
            </p:nvSpPr>
            <p:spPr>
              <a:xfrm>
                <a:off x="4835005" y="5022802"/>
                <a:ext cx="643779" cy="305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d>
                          <m:d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sup>
                    </m:sSubSup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863EA9B-54E2-EA70-2D2A-CEFF7D1E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005" y="5022802"/>
                <a:ext cx="643779" cy="305212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E5F7E9-4C5A-D817-E0B0-39FF4248DAD4}"/>
              </a:ext>
            </a:extLst>
          </p:cNvPr>
          <p:cNvCxnSpPr>
            <a:cxnSpLocks/>
            <a:stCxn id="146" idx="2"/>
            <a:endCxn id="24" idx="0"/>
          </p:cNvCxnSpPr>
          <p:nvPr/>
        </p:nvCxnSpPr>
        <p:spPr>
          <a:xfrm flipH="1">
            <a:off x="5152609" y="5328014"/>
            <a:ext cx="4286" cy="39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E3F00B9-750D-BCF2-7AEB-FBD5A76EDD2F}"/>
              </a:ext>
            </a:extLst>
          </p:cNvPr>
          <p:cNvSpPr/>
          <p:nvPr/>
        </p:nvSpPr>
        <p:spPr>
          <a:xfrm>
            <a:off x="4833801" y="5375208"/>
            <a:ext cx="643778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toDM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37DA08F7-9069-B4BD-7497-39D81CFAB40C}"/>
              </a:ext>
            </a:extLst>
          </p:cNvPr>
          <p:cNvSpPr/>
          <p:nvPr/>
        </p:nvSpPr>
        <p:spPr>
          <a:xfrm>
            <a:off x="3496884" y="3599603"/>
            <a:ext cx="89773" cy="2196000"/>
          </a:xfrm>
          <a:prstGeom prst="leftBracket">
            <a:avLst>
              <a:gd name="adj" fmla="val 68145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818E8132-1509-2802-C90A-789D845FD528}"/>
              </a:ext>
            </a:extLst>
          </p:cNvPr>
          <p:cNvSpPr/>
          <p:nvPr/>
        </p:nvSpPr>
        <p:spPr>
          <a:xfrm flipH="1">
            <a:off x="4587607" y="3583473"/>
            <a:ext cx="89773" cy="2196000"/>
          </a:xfrm>
          <a:prstGeom prst="leftBracket">
            <a:avLst>
              <a:gd name="adj" fmla="val 68145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66F4D-0CF5-893F-38B5-9E1EFC98AA70}"/>
                  </a:ext>
                </a:extLst>
              </p:cNvPr>
              <p:cNvSpPr txBox="1"/>
              <p:nvPr/>
            </p:nvSpPr>
            <p:spPr>
              <a:xfrm>
                <a:off x="5027548" y="5722216"/>
                <a:ext cx="25012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66F4D-0CF5-893F-38B5-9E1EFC98A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548" y="5722216"/>
                <a:ext cx="250122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1EE12-18C4-75CA-3DAB-C9B8F9F29B15}"/>
              </a:ext>
            </a:extLst>
          </p:cNvPr>
          <p:cNvCxnSpPr>
            <a:cxnSpLocks/>
            <a:stCxn id="84" idx="2"/>
            <a:endCxn id="14" idx="0"/>
          </p:cNvCxnSpPr>
          <p:nvPr/>
        </p:nvCxnSpPr>
        <p:spPr>
          <a:xfrm>
            <a:off x="4076434" y="5147699"/>
            <a:ext cx="0" cy="40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7F061F-A2AF-0955-4808-8805F2A5F38D}"/>
                  </a:ext>
                </a:extLst>
              </p:cNvPr>
              <p:cNvSpPr txBox="1"/>
              <p:nvPr/>
            </p:nvSpPr>
            <p:spPr>
              <a:xfrm>
                <a:off x="3756413" y="5557310"/>
                <a:ext cx="640041" cy="26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sz="1000" b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𝓘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sz="1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vi-VN" sz="1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V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7F061F-A2AF-0955-4808-8805F2A5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413" y="5557310"/>
                <a:ext cx="640041" cy="2698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93E5249-A276-69D9-AE53-5F5057104E6A}"/>
                  </a:ext>
                </a:extLst>
              </p:cNvPr>
              <p:cNvSpPr/>
              <p:nvPr/>
            </p:nvSpPr>
            <p:spPr>
              <a:xfrm>
                <a:off x="3742867" y="5212559"/>
                <a:ext cx="667866" cy="2142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𝐦𝐚𝐩</m:t>
                        </m:r>
                      </m:e>
                      <m:sub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𝐂𝐗</m:t>
                        </m:r>
                      </m:sub>
                    </m:sSub>
                  </m:oMath>
                </a14:m>
                <a:r>
                  <a:rPr lang="en-US" sz="1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endParaRPr lang="en-V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93E5249-A276-69D9-AE53-5F5057104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867" y="5212559"/>
                <a:ext cx="667866" cy="214256"/>
              </a:xfrm>
              <a:prstGeom prst="rect">
                <a:avLst/>
              </a:prstGeom>
              <a:blipFill>
                <a:blip r:embed="rId15"/>
                <a:stretch>
                  <a:fillRect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7CC0EC-DB8F-0332-EB73-1BF7CDFBA3C8}"/>
                  </a:ext>
                </a:extLst>
              </p:cNvPr>
              <p:cNvSpPr txBox="1"/>
              <p:nvPr/>
            </p:nvSpPr>
            <p:spPr>
              <a:xfrm>
                <a:off x="2563298" y="5196061"/>
                <a:ext cx="6366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LU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CX</m:t>
                          </m:r>
                        </m:sub>
                      </m:sSub>
                    </m:oMath>
                  </m:oMathPara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7CC0EC-DB8F-0332-EB73-1BF7CDFB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298" y="5196061"/>
                <a:ext cx="636693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C0F73C-3EC0-5C2B-5254-0CE35D8EFC99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3199991" y="5319172"/>
            <a:ext cx="542876" cy="5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6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0FF0D9-F3E6-74B9-BE7F-479C4D675E53}"/>
                  </a:ext>
                </a:extLst>
              </p:cNvPr>
              <p:cNvSpPr txBox="1"/>
              <p:nvPr/>
            </p:nvSpPr>
            <p:spPr>
              <a:xfrm>
                <a:off x="3655326" y="976764"/>
                <a:ext cx="73936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0FF0D9-F3E6-74B9-BE7F-479C4D675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326" y="976764"/>
                <a:ext cx="739369" cy="289182"/>
              </a:xfrm>
              <a:prstGeom prst="rect">
                <a:avLst/>
              </a:prstGeom>
              <a:blipFill>
                <a:blip r:embed="rId2"/>
                <a:stretch>
                  <a:fillRect l="-7438" r="-330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802EC7-6E87-9DB0-D1AE-375FBA2F262E}"/>
                  </a:ext>
                </a:extLst>
              </p:cNvPr>
              <p:cNvSpPr txBox="1"/>
              <p:nvPr/>
            </p:nvSpPr>
            <p:spPr>
              <a:xfrm>
                <a:off x="4401213" y="976763"/>
                <a:ext cx="73404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802EC7-6E87-9DB0-D1AE-375FBA2F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13" y="976763"/>
                <a:ext cx="734047" cy="289182"/>
              </a:xfrm>
              <a:prstGeom prst="rect">
                <a:avLst/>
              </a:prstGeom>
              <a:blipFill>
                <a:blip r:embed="rId3"/>
                <a:stretch>
                  <a:fillRect l="-7500" r="-3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F97580-10B6-9D1F-FF38-81DEDADA1631}"/>
                  </a:ext>
                </a:extLst>
              </p:cNvPr>
              <p:cNvSpPr txBox="1"/>
              <p:nvPr/>
            </p:nvSpPr>
            <p:spPr>
              <a:xfrm>
                <a:off x="4605792" y="1960728"/>
                <a:ext cx="338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F97580-10B6-9D1F-FF38-81DEDADA1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792" y="1960728"/>
                <a:ext cx="338554" cy="276999"/>
              </a:xfrm>
              <a:prstGeom prst="rect">
                <a:avLst/>
              </a:prstGeom>
              <a:blipFill>
                <a:blip r:embed="rId4"/>
                <a:stretch>
                  <a:fillRect l="-16364" r="-727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799488-24AA-F79F-025A-F4556439DCC7}"/>
              </a:ext>
            </a:extLst>
          </p:cNvPr>
          <p:cNvCxnSpPr>
            <a:cxnSpLocks/>
            <a:stCxn id="35" idx="2"/>
            <a:endCxn id="60" idx="0"/>
          </p:cNvCxnSpPr>
          <p:nvPr/>
        </p:nvCxnSpPr>
        <p:spPr>
          <a:xfrm flipH="1">
            <a:off x="4018179" y="1265946"/>
            <a:ext cx="6832" cy="69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D24A7B-7766-2FB7-243A-BB5581D6073E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4768237" y="1265945"/>
            <a:ext cx="6832" cy="69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FBDAC4-1A50-1276-09F9-25A5D1975735}"/>
                  </a:ext>
                </a:extLst>
              </p:cNvPr>
              <p:cNvSpPr txBox="1"/>
              <p:nvPr/>
            </p:nvSpPr>
            <p:spPr>
              <a:xfrm>
                <a:off x="3846241" y="1960728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FBDAC4-1A50-1276-09F9-25A5D1975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241" y="1960728"/>
                <a:ext cx="343876" cy="276999"/>
              </a:xfrm>
              <a:prstGeom prst="rect">
                <a:avLst/>
              </a:prstGeom>
              <a:blipFill>
                <a:blip r:embed="rId5"/>
                <a:stretch>
                  <a:fillRect l="-17857" r="-535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2A7078-3528-21B6-BE24-E8A7D627C932}"/>
                  </a:ext>
                </a:extLst>
              </p:cNvPr>
              <p:cNvSpPr txBox="1"/>
              <p:nvPr/>
            </p:nvSpPr>
            <p:spPr>
              <a:xfrm>
                <a:off x="5154286" y="97676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2A7078-3528-21B6-BE24-E8A7D627C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86" y="976763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80238CA-43F3-254A-52AD-96CFD72EFBBF}"/>
                  </a:ext>
                </a:extLst>
              </p:cNvPr>
              <p:cNvSpPr txBox="1"/>
              <p:nvPr/>
            </p:nvSpPr>
            <p:spPr>
              <a:xfrm>
                <a:off x="5411456" y="976763"/>
                <a:ext cx="142346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80238CA-43F3-254A-52AD-96CFD72EF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456" y="976763"/>
                <a:ext cx="1423467" cy="289182"/>
              </a:xfrm>
              <a:prstGeom prst="rect">
                <a:avLst/>
              </a:prstGeom>
              <a:blipFill>
                <a:blip r:embed="rId7"/>
                <a:stretch>
                  <a:fillRect l="-3863" r="-1288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2A0F5E74-0527-F6E5-54DF-190B63ACB241}"/>
                  </a:ext>
                </a:extLst>
              </p:cNvPr>
              <p:cNvSpPr txBox="1"/>
              <p:nvPr/>
            </p:nvSpPr>
            <p:spPr>
              <a:xfrm>
                <a:off x="5784602" y="1953694"/>
                <a:ext cx="677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2A0F5E74-0527-F6E5-54DF-190B63ACB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602" y="1953694"/>
                <a:ext cx="677173" cy="276999"/>
              </a:xfrm>
              <a:prstGeom prst="rect">
                <a:avLst/>
              </a:prstGeom>
              <a:blipFill>
                <a:blip r:embed="rId8"/>
                <a:stretch>
                  <a:fillRect l="-8108" r="-270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C4FB4F75-4400-BC75-885E-68E5883878D0}"/>
              </a:ext>
            </a:extLst>
          </p:cNvPr>
          <p:cNvCxnSpPr>
            <a:cxnSpLocks/>
            <a:stCxn id="258" idx="2"/>
            <a:endCxn id="259" idx="0"/>
          </p:cNvCxnSpPr>
          <p:nvPr/>
        </p:nvCxnSpPr>
        <p:spPr>
          <a:xfrm flipH="1">
            <a:off x="6123189" y="1265945"/>
            <a:ext cx="1" cy="6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C5A9547E-AF89-C30C-270D-7B60AA6227F9}"/>
                  </a:ext>
                </a:extLst>
              </p:cNvPr>
              <p:cNvSpPr txBox="1"/>
              <p:nvPr/>
            </p:nvSpPr>
            <p:spPr>
              <a:xfrm>
                <a:off x="3720037" y="1948638"/>
                <a:ext cx="142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C5A9547E-AF89-C30C-270D-7B60AA622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037" y="1948638"/>
                <a:ext cx="142667" cy="276999"/>
              </a:xfrm>
              <a:prstGeom prst="rect">
                <a:avLst/>
              </a:prstGeom>
              <a:blipFill>
                <a:blip r:embed="rId9"/>
                <a:stretch>
                  <a:fillRect l="-58333" t="-4444" r="-5833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0C34BDF-1DDA-3693-2E30-903F87E480CF}"/>
                  </a:ext>
                </a:extLst>
              </p:cNvPr>
              <p:cNvSpPr txBox="1"/>
              <p:nvPr/>
            </p:nvSpPr>
            <p:spPr>
              <a:xfrm>
                <a:off x="4271585" y="2324667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0C34BDF-1DDA-3693-2E30-903F87E48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585" y="2324667"/>
                <a:ext cx="253274" cy="276999"/>
              </a:xfrm>
              <a:prstGeom prst="rect">
                <a:avLst/>
              </a:prstGeom>
              <a:blipFill>
                <a:blip r:embed="rId10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DF1C3D5-5759-F33F-8206-7F3C1C9DC187}"/>
                  </a:ext>
                </a:extLst>
              </p:cNvPr>
              <p:cNvSpPr txBox="1"/>
              <p:nvPr/>
            </p:nvSpPr>
            <p:spPr>
              <a:xfrm>
                <a:off x="5632580" y="2320118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DF1C3D5-5759-F33F-8206-7F3C1C9DC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580" y="2320118"/>
                <a:ext cx="253274" cy="276999"/>
              </a:xfrm>
              <a:prstGeom prst="rect">
                <a:avLst/>
              </a:prstGeom>
              <a:blipFill>
                <a:blip r:embed="rId11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A9D8F68-4BDC-8327-5D66-9387D3A1B227}"/>
                  </a:ext>
                </a:extLst>
              </p:cNvPr>
              <p:cNvSpPr txBox="1"/>
              <p:nvPr/>
            </p:nvSpPr>
            <p:spPr>
              <a:xfrm>
                <a:off x="5215880" y="194863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A9D8F68-4BDC-8327-5D66-9387D3A1B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880" y="1948639"/>
                <a:ext cx="226023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ED42C85-55A3-BA9D-74FA-1D9E4D1FFE3A}"/>
                  </a:ext>
                </a:extLst>
              </p:cNvPr>
              <p:cNvSpPr txBox="1"/>
              <p:nvPr/>
            </p:nvSpPr>
            <p:spPr>
              <a:xfrm>
                <a:off x="6408129" y="1948638"/>
                <a:ext cx="142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ED42C85-55A3-BA9D-74FA-1D9E4D1FF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129" y="1948638"/>
                <a:ext cx="142667" cy="276999"/>
              </a:xfrm>
              <a:prstGeom prst="rect">
                <a:avLst/>
              </a:prstGeom>
              <a:blipFill>
                <a:blip r:embed="rId13"/>
                <a:stretch>
                  <a:fillRect l="-58333" t="-4444" r="-58333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2ED84B3D-E0F2-4559-6845-7555B260DFB8}"/>
                  </a:ext>
                </a:extLst>
              </p:cNvPr>
              <p:cNvSpPr txBox="1"/>
              <p:nvPr/>
            </p:nvSpPr>
            <p:spPr>
              <a:xfrm rot="16200000">
                <a:off x="4273348" y="256061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2ED84B3D-E0F2-4559-6845-7555B260D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73348" y="2560616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t="-8108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D7176C63-0C8C-65AD-CEEE-645FDFF08D97}"/>
                  </a:ext>
                </a:extLst>
              </p:cNvPr>
              <p:cNvSpPr txBox="1"/>
              <p:nvPr/>
            </p:nvSpPr>
            <p:spPr>
              <a:xfrm rot="16200000">
                <a:off x="5646205" y="257162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D7176C63-0C8C-65AD-CEEE-645FDFF08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646205" y="2571629"/>
                <a:ext cx="226023" cy="276999"/>
              </a:xfrm>
              <a:prstGeom prst="rect">
                <a:avLst/>
              </a:prstGeom>
              <a:blipFill>
                <a:blip r:embed="rId15"/>
                <a:stretch>
                  <a:fillRect t="-8108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722548AC-B03D-DC15-04E6-1FBE229BA651}"/>
                  </a:ext>
                </a:extLst>
              </p:cNvPr>
              <p:cNvSpPr txBox="1"/>
              <p:nvPr/>
            </p:nvSpPr>
            <p:spPr>
              <a:xfrm>
                <a:off x="4157869" y="2823140"/>
                <a:ext cx="4769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722548AC-B03D-DC15-04E6-1FBE229B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69" y="2823140"/>
                <a:ext cx="476925" cy="289182"/>
              </a:xfrm>
              <a:prstGeom prst="rect">
                <a:avLst/>
              </a:prstGeom>
              <a:blipFill>
                <a:blip r:embed="rId16"/>
                <a:stretch>
                  <a:fillRect l="-10256" r="-641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58DF546-204D-8384-31B6-3246DA13395C}"/>
                  </a:ext>
                </a:extLst>
              </p:cNvPr>
              <p:cNvSpPr txBox="1"/>
              <p:nvPr/>
            </p:nvSpPr>
            <p:spPr>
              <a:xfrm>
                <a:off x="5399147" y="2827188"/>
                <a:ext cx="113986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58DF546-204D-8384-31B6-3246DA133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147" y="2827188"/>
                <a:ext cx="1139863" cy="289182"/>
              </a:xfrm>
              <a:prstGeom prst="rect">
                <a:avLst/>
              </a:prstGeom>
              <a:blipFill>
                <a:blip r:embed="rId17"/>
                <a:stretch>
                  <a:fillRect l="-4813" r="-1604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Left Brace 289">
            <a:extLst>
              <a:ext uri="{FF2B5EF4-FFF2-40B4-BE49-F238E27FC236}">
                <a16:creationId xmlns:a16="http://schemas.microsoft.com/office/drawing/2014/main" id="{6C096D1C-8C3B-32BA-5FE9-B44061A9D271}"/>
              </a:ext>
            </a:extLst>
          </p:cNvPr>
          <p:cNvSpPr/>
          <p:nvPr/>
        </p:nvSpPr>
        <p:spPr>
          <a:xfrm rot="5400000" flipH="1">
            <a:off x="4334816" y="1892740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Left Brace 290">
            <a:extLst>
              <a:ext uri="{FF2B5EF4-FFF2-40B4-BE49-F238E27FC236}">
                <a16:creationId xmlns:a16="http://schemas.microsoft.com/office/drawing/2014/main" id="{B7B1C420-FF9D-B8E0-41C4-080B9FA5902A}"/>
              </a:ext>
            </a:extLst>
          </p:cNvPr>
          <p:cNvSpPr/>
          <p:nvPr/>
        </p:nvSpPr>
        <p:spPr>
          <a:xfrm rot="5400000" flipH="1">
            <a:off x="5701985" y="1860296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Left Brace 294">
            <a:extLst>
              <a:ext uri="{FF2B5EF4-FFF2-40B4-BE49-F238E27FC236}">
                <a16:creationId xmlns:a16="http://schemas.microsoft.com/office/drawing/2014/main" id="{7910D0B8-9137-7315-3EF9-040D7E03772E}"/>
              </a:ext>
            </a:extLst>
          </p:cNvPr>
          <p:cNvSpPr/>
          <p:nvPr/>
        </p:nvSpPr>
        <p:spPr>
          <a:xfrm rot="5400000" flipH="1">
            <a:off x="4553197" y="2907519"/>
            <a:ext cx="133364" cy="595332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AF90AFC8-7CBD-280C-0EBC-A0705D596DD6}"/>
                  </a:ext>
                </a:extLst>
              </p:cNvPr>
              <p:cNvSpPr txBox="1"/>
              <p:nvPr/>
            </p:nvSpPr>
            <p:spPr>
              <a:xfrm rot="5400000">
                <a:off x="4569309" y="324638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AF90AFC8-7CBD-280C-0EBC-A0705D596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69309" y="3246380"/>
                <a:ext cx="226023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3E7F85F4-E0BD-BD61-70E3-8D81F5397E36}"/>
                  </a:ext>
                </a:extLst>
              </p:cNvPr>
              <p:cNvSpPr txBox="1"/>
              <p:nvPr/>
            </p:nvSpPr>
            <p:spPr>
              <a:xfrm>
                <a:off x="4803307" y="2848832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3E7F85F4-E0BD-BD61-70E3-8D81F5397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307" y="2848832"/>
                <a:ext cx="22602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Left Brace 297">
            <a:extLst>
              <a:ext uri="{FF2B5EF4-FFF2-40B4-BE49-F238E27FC236}">
                <a16:creationId xmlns:a16="http://schemas.microsoft.com/office/drawing/2014/main" id="{66DDFAA7-DCE2-CD23-ED1E-CF22F381101C}"/>
              </a:ext>
            </a:extLst>
          </p:cNvPr>
          <p:cNvSpPr/>
          <p:nvPr/>
        </p:nvSpPr>
        <p:spPr>
          <a:xfrm rot="5400000" flipH="1">
            <a:off x="5438358" y="2908623"/>
            <a:ext cx="109666" cy="56942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CAB19B4-8860-2F76-A1B4-117C05076428}"/>
                  </a:ext>
                </a:extLst>
              </p:cNvPr>
              <p:cNvSpPr txBox="1"/>
              <p:nvPr/>
            </p:nvSpPr>
            <p:spPr>
              <a:xfrm rot="5400000">
                <a:off x="5439242" y="324637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CAB19B4-8860-2F76-A1B4-117C05076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39242" y="3246379"/>
                <a:ext cx="226023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6FB5538E-9A60-2335-11B6-36A51B2CC354}"/>
                  </a:ext>
                </a:extLst>
              </p:cNvPr>
              <p:cNvSpPr txBox="1"/>
              <p:nvPr/>
            </p:nvSpPr>
            <p:spPr>
              <a:xfrm>
                <a:off x="5071025" y="3755497"/>
                <a:ext cx="392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6FB5538E-9A60-2335-11B6-36A51B2C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25" y="3755497"/>
                <a:ext cx="392543" cy="276999"/>
              </a:xfrm>
              <a:prstGeom prst="rect">
                <a:avLst/>
              </a:prstGeom>
              <a:blipFill>
                <a:blip r:embed="rId21"/>
                <a:stretch>
                  <a:fillRect l="-14063" r="-6250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9E2A3599-DBBF-9A64-EC72-D290C8009DF0}"/>
                  </a:ext>
                </a:extLst>
              </p:cNvPr>
              <p:cNvSpPr txBox="1"/>
              <p:nvPr/>
            </p:nvSpPr>
            <p:spPr>
              <a:xfrm>
                <a:off x="6864209" y="98401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9E2A3599-DBBF-9A64-EC72-D290C8009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209" y="984015"/>
                <a:ext cx="226023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3248CD7D-D557-41CA-F78D-4CF14C70126D}"/>
              </a:ext>
            </a:extLst>
          </p:cNvPr>
          <p:cNvCxnSpPr>
            <a:cxnSpLocks/>
          </p:cNvCxnSpPr>
          <p:nvPr/>
        </p:nvCxnSpPr>
        <p:spPr>
          <a:xfrm>
            <a:off x="5128886" y="645994"/>
            <a:ext cx="0" cy="16926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DABF82E8-A22F-F50D-10E6-8CFC949F2C95}"/>
              </a:ext>
            </a:extLst>
          </p:cNvPr>
          <p:cNvCxnSpPr>
            <a:cxnSpLocks/>
          </p:cNvCxnSpPr>
          <p:nvPr/>
        </p:nvCxnSpPr>
        <p:spPr>
          <a:xfrm>
            <a:off x="3607790" y="645994"/>
            <a:ext cx="0" cy="16926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8A8C973E-A2C0-266E-31E4-031F30D4CACF}"/>
              </a:ext>
            </a:extLst>
          </p:cNvPr>
          <p:cNvCxnSpPr>
            <a:cxnSpLocks/>
          </p:cNvCxnSpPr>
          <p:nvPr/>
        </p:nvCxnSpPr>
        <p:spPr>
          <a:xfrm>
            <a:off x="6825408" y="645994"/>
            <a:ext cx="0" cy="1674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FD8194B1-ECB8-78EA-C905-4709DB2FE699}"/>
              </a:ext>
            </a:extLst>
          </p:cNvPr>
          <p:cNvCxnSpPr>
            <a:cxnSpLocks/>
          </p:cNvCxnSpPr>
          <p:nvPr/>
        </p:nvCxnSpPr>
        <p:spPr>
          <a:xfrm>
            <a:off x="4116926" y="2492989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0B5C44F-2CB1-629A-B9C7-1AFB7877DE2B}"/>
              </a:ext>
            </a:extLst>
          </p:cNvPr>
          <p:cNvCxnSpPr>
            <a:cxnSpLocks/>
          </p:cNvCxnSpPr>
          <p:nvPr/>
        </p:nvCxnSpPr>
        <p:spPr>
          <a:xfrm>
            <a:off x="5043287" y="2484339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7093B3F-7D15-6F12-287C-E708AEEF8122}"/>
              </a:ext>
            </a:extLst>
          </p:cNvPr>
          <p:cNvCxnSpPr>
            <a:cxnSpLocks/>
          </p:cNvCxnSpPr>
          <p:nvPr/>
        </p:nvCxnSpPr>
        <p:spPr>
          <a:xfrm>
            <a:off x="6552859" y="2484339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6C178785-959B-AB16-5A3F-9D79BC303F03}"/>
                  </a:ext>
                </a:extLst>
              </p:cNvPr>
              <p:cNvSpPr txBox="1"/>
              <p:nvPr/>
            </p:nvSpPr>
            <p:spPr>
              <a:xfrm>
                <a:off x="7175942" y="961703"/>
                <a:ext cx="73936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6C178785-959B-AB16-5A3F-9D79BC303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942" y="961703"/>
                <a:ext cx="739369" cy="289182"/>
              </a:xfrm>
              <a:prstGeom prst="rect">
                <a:avLst/>
              </a:prstGeom>
              <a:blipFill>
                <a:blip r:embed="rId23"/>
                <a:stretch>
                  <a:fillRect l="-7438" r="-4132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1374FF4E-3C91-0EC0-45DB-1DB4177FD7ED}"/>
                  </a:ext>
                </a:extLst>
              </p:cNvPr>
              <p:cNvSpPr txBox="1"/>
              <p:nvPr/>
            </p:nvSpPr>
            <p:spPr>
              <a:xfrm>
                <a:off x="7915479" y="961702"/>
                <a:ext cx="73404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1374FF4E-3C91-0EC0-45DB-1DB4177F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479" y="961702"/>
                <a:ext cx="734047" cy="289182"/>
              </a:xfrm>
              <a:prstGeom prst="rect">
                <a:avLst/>
              </a:prstGeom>
              <a:blipFill>
                <a:blip r:embed="rId24"/>
                <a:stretch>
                  <a:fillRect l="-7438" r="-3306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86A9EAA1-A409-B837-2A88-A49574A23BF7}"/>
                  </a:ext>
                </a:extLst>
              </p:cNvPr>
              <p:cNvSpPr txBox="1"/>
              <p:nvPr/>
            </p:nvSpPr>
            <p:spPr>
              <a:xfrm>
                <a:off x="8120058" y="1945667"/>
                <a:ext cx="338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86A9EAA1-A409-B837-2A88-A49574A23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058" y="1945667"/>
                <a:ext cx="338554" cy="276999"/>
              </a:xfrm>
              <a:prstGeom prst="rect">
                <a:avLst/>
              </a:prstGeom>
              <a:blipFill>
                <a:blip r:embed="rId25"/>
                <a:stretch>
                  <a:fillRect l="-14286" r="-714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E77D1233-8218-13C8-6E2A-1AB2D254A25A}"/>
              </a:ext>
            </a:extLst>
          </p:cNvPr>
          <p:cNvCxnSpPr>
            <a:cxnSpLocks/>
            <a:stCxn id="340" idx="2"/>
            <a:endCxn id="345" idx="0"/>
          </p:cNvCxnSpPr>
          <p:nvPr/>
        </p:nvCxnSpPr>
        <p:spPr>
          <a:xfrm flipH="1">
            <a:off x="7538795" y="1250885"/>
            <a:ext cx="6832" cy="69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176D8C46-2A7F-C59E-749F-C2A9513E6C3D}"/>
              </a:ext>
            </a:extLst>
          </p:cNvPr>
          <p:cNvCxnSpPr>
            <a:cxnSpLocks/>
            <a:stCxn id="341" idx="2"/>
            <a:endCxn id="342" idx="0"/>
          </p:cNvCxnSpPr>
          <p:nvPr/>
        </p:nvCxnSpPr>
        <p:spPr>
          <a:xfrm>
            <a:off x="8282503" y="1250884"/>
            <a:ext cx="6832" cy="69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F5988D90-C63E-ED1E-2A70-DE520269E6AF}"/>
                  </a:ext>
                </a:extLst>
              </p:cNvPr>
              <p:cNvSpPr txBox="1"/>
              <p:nvPr/>
            </p:nvSpPr>
            <p:spPr>
              <a:xfrm>
                <a:off x="7366857" y="1945667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F5988D90-C63E-ED1E-2A70-DE520269E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857" y="1945667"/>
                <a:ext cx="343876" cy="276999"/>
              </a:xfrm>
              <a:prstGeom prst="rect">
                <a:avLst/>
              </a:prstGeom>
              <a:blipFill>
                <a:blip r:embed="rId26"/>
                <a:stretch>
                  <a:fillRect l="-15789" r="-52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B604039B-4C58-8596-E80E-C54040C0D61C}"/>
                  </a:ext>
                </a:extLst>
              </p:cNvPr>
              <p:cNvSpPr txBox="1"/>
              <p:nvPr/>
            </p:nvSpPr>
            <p:spPr>
              <a:xfrm>
                <a:off x="8643152" y="961702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B604039B-4C58-8596-E80E-C54040C0D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152" y="961702"/>
                <a:ext cx="226023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8336287-3186-17BA-11B5-10C177254D1E}"/>
                  </a:ext>
                </a:extLst>
              </p:cNvPr>
              <p:cNvSpPr txBox="1"/>
              <p:nvPr/>
            </p:nvSpPr>
            <p:spPr>
              <a:xfrm>
                <a:off x="8887622" y="961702"/>
                <a:ext cx="142346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8336287-3186-17BA-11B5-10C177254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622" y="961702"/>
                <a:ext cx="1423467" cy="289182"/>
              </a:xfrm>
              <a:prstGeom prst="rect">
                <a:avLst/>
              </a:prstGeom>
              <a:blipFill>
                <a:blip r:embed="rId28"/>
                <a:stretch>
                  <a:fillRect l="-3863" r="-128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53B3EAFD-8306-DC8B-B159-47C498CF9B66}"/>
                  </a:ext>
                </a:extLst>
              </p:cNvPr>
              <p:cNvSpPr txBox="1"/>
              <p:nvPr/>
            </p:nvSpPr>
            <p:spPr>
              <a:xfrm>
                <a:off x="9260768" y="1938633"/>
                <a:ext cx="677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53B3EAFD-8306-DC8B-B159-47C498CF9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68" y="1938633"/>
                <a:ext cx="677173" cy="276999"/>
              </a:xfrm>
              <a:prstGeom prst="rect">
                <a:avLst/>
              </a:prstGeom>
              <a:blipFill>
                <a:blip r:embed="rId29"/>
                <a:stretch>
                  <a:fillRect l="-7207" r="-360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51BC5428-F7A2-944A-F380-025880618FA0}"/>
              </a:ext>
            </a:extLst>
          </p:cNvPr>
          <p:cNvCxnSpPr>
            <a:cxnSpLocks/>
            <a:stCxn id="348" idx="2"/>
            <a:endCxn id="349" idx="0"/>
          </p:cNvCxnSpPr>
          <p:nvPr/>
        </p:nvCxnSpPr>
        <p:spPr>
          <a:xfrm flipH="1">
            <a:off x="9599355" y="1250884"/>
            <a:ext cx="1" cy="6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7D26AA91-5EDE-FF87-0A55-530945BE9435}"/>
                  </a:ext>
                </a:extLst>
              </p:cNvPr>
              <p:cNvSpPr txBox="1"/>
              <p:nvPr/>
            </p:nvSpPr>
            <p:spPr>
              <a:xfrm>
                <a:off x="7240653" y="1933577"/>
                <a:ext cx="142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7D26AA91-5EDE-FF87-0A55-530945BE9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653" y="1933577"/>
                <a:ext cx="142667" cy="276999"/>
              </a:xfrm>
              <a:prstGeom prst="rect">
                <a:avLst/>
              </a:prstGeom>
              <a:blipFill>
                <a:blip r:embed="rId30"/>
                <a:stretch>
                  <a:fillRect l="-65217" t="-2174" r="-60870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601C982D-6ACA-3CE7-9BC6-80E0E4B515E2}"/>
                  </a:ext>
                </a:extLst>
              </p:cNvPr>
              <p:cNvSpPr txBox="1"/>
              <p:nvPr/>
            </p:nvSpPr>
            <p:spPr>
              <a:xfrm>
                <a:off x="7792201" y="2309606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601C982D-6ACA-3CE7-9BC6-80E0E4B51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201" y="2309606"/>
                <a:ext cx="253274" cy="276999"/>
              </a:xfrm>
              <a:prstGeom prst="rect">
                <a:avLst/>
              </a:prstGeom>
              <a:blipFill>
                <a:blip r:embed="rId31"/>
                <a:stretch>
                  <a:fillRect l="-26190" r="-2381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3BC73C48-1F4A-F2E5-6728-0AF1386B0BEC}"/>
                  </a:ext>
                </a:extLst>
              </p:cNvPr>
              <p:cNvSpPr txBox="1"/>
              <p:nvPr/>
            </p:nvSpPr>
            <p:spPr>
              <a:xfrm>
                <a:off x="9153196" y="2305057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3BC73C48-1F4A-F2E5-6728-0AF1386B0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196" y="2305057"/>
                <a:ext cx="253274" cy="276999"/>
              </a:xfrm>
              <a:prstGeom prst="rect">
                <a:avLst/>
              </a:prstGeom>
              <a:blipFill>
                <a:blip r:embed="rId32"/>
                <a:stretch>
                  <a:fillRect l="-26829" r="-2682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0043BB5A-560C-6164-4C2F-5660E98D20E7}"/>
                  </a:ext>
                </a:extLst>
              </p:cNvPr>
              <p:cNvSpPr txBox="1"/>
              <p:nvPr/>
            </p:nvSpPr>
            <p:spPr>
              <a:xfrm>
                <a:off x="8736496" y="193357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0043BB5A-560C-6164-4C2F-5660E98D2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496" y="1933578"/>
                <a:ext cx="226023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730878E5-1D7A-43B6-B128-C0013DE69927}"/>
                  </a:ext>
                </a:extLst>
              </p:cNvPr>
              <p:cNvSpPr txBox="1"/>
              <p:nvPr/>
            </p:nvSpPr>
            <p:spPr>
              <a:xfrm>
                <a:off x="9884295" y="1933577"/>
                <a:ext cx="142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730878E5-1D7A-43B6-B128-C0013DE69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95" y="1933577"/>
                <a:ext cx="142667" cy="276999"/>
              </a:xfrm>
              <a:prstGeom prst="rect">
                <a:avLst/>
              </a:prstGeom>
              <a:blipFill>
                <a:blip r:embed="rId34"/>
                <a:stretch>
                  <a:fillRect l="-58333" t="-2174" r="-58333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470C661-FD14-608B-04A6-657823412C7F}"/>
                  </a:ext>
                </a:extLst>
              </p:cNvPr>
              <p:cNvSpPr txBox="1"/>
              <p:nvPr/>
            </p:nvSpPr>
            <p:spPr>
              <a:xfrm rot="16200000">
                <a:off x="7793964" y="254555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470C661-FD14-608B-04A6-657823412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93964" y="2545555"/>
                <a:ext cx="226023" cy="276999"/>
              </a:xfrm>
              <a:prstGeom prst="rect">
                <a:avLst/>
              </a:prstGeom>
              <a:blipFill>
                <a:blip r:embed="rId35"/>
                <a:stretch>
                  <a:fillRect t="-10811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A03DE478-C88E-E40C-AEF6-7C1306C5BE05}"/>
                  </a:ext>
                </a:extLst>
              </p:cNvPr>
              <p:cNvSpPr txBox="1"/>
              <p:nvPr/>
            </p:nvSpPr>
            <p:spPr>
              <a:xfrm rot="16200000">
                <a:off x="9166821" y="255656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A03DE478-C88E-E40C-AEF6-7C1306C5B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166821" y="2556568"/>
                <a:ext cx="226023" cy="276999"/>
              </a:xfrm>
              <a:prstGeom prst="rect">
                <a:avLst/>
              </a:prstGeom>
              <a:blipFill>
                <a:blip r:embed="rId36"/>
                <a:stretch>
                  <a:fillRect t="-10811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38AB93A0-A028-1381-D374-A5CCA71BB70B}"/>
                  </a:ext>
                </a:extLst>
              </p:cNvPr>
              <p:cNvSpPr txBox="1"/>
              <p:nvPr/>
            </p:nvSpPr>
            <p:spPr>
              <a:xfrm>
                <a:off x="7678485" y="2808079"/>
                <a:ext cx="4769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38AB93A0-A028-1381-D374-A5CCA71B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85" y="2808079"/>
                <a:ext cx="476925" cy="289182"/>
              </a:xfrm>
              <a:prstGeom prst="rect">
                <a:avLst/>
              </a:prstGeom>
              <a:blipFill>
                <a:blip r:embed="rId37"/>
                <a:stretch>
                  <a:fillRect l="-11538" r="-5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713EA4C6-E172-32E1-BAE8-D4FEAFB4CF3B}"/>
                  </a:ext>
                </a:extLst>
              </p:cNvPr>
              <p:cNvSpPr txBox="1"/>
              <p:nvPr/>
            </p:nvSpPr>
            <p:spPr>
              <a:xfrm>
                <a:off x="8919763" y="2812127"/>
                <a:ext cx="113986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713EA4C6-E172-32E1-BAE8-D4FEAFB4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763" y="2812127"/>
                <a:ext cx="1139863" cy="289182"/>
              </a:xfrm>
              <a:prstGeom prst="rect">
                <a:avLst/>
              </a:prstGeom>
              <a:blipFill>
                <a:blip r:embed="rId38"/>
                <a:stretch>
                  <a:fillRect l="-4278" r="-2139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Left Brace 360">
            <a:extLst>
              <a:ext uri="{FF2B5EF4-FFF2-40B4-BE49-F238E27FC236}">
                <a16:creationId xmlns:a16="http://schemas.microsoft.com/office/drawing/2014/main" id="{3CDFED54-CB3F-6F4A-F902-AC23C788EC63}"/>
              </a:ext>
            </a:extLst>
          </p:cNvPr>
          <p:cNvSpPr/>
          <p:nvPr/>
        </p:nvSpPr>
        <p:spPr>
          <a:xfrm rot="5400000" flipH="1">
            <a:off x="7855432" y="1877679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Left Brace 361">
            <a:extLst>
              <a:ext uri="{FF2B5EF4-FFF2-40B4-BE49-F238E27FC236}">
                <a16:creationId xmlns:a16="http://schemas.microsoft.com/office/drawing/2014/main" id="{6D0E3E3F-E2BC-2A7D-ED93-54DC566E10E3}"/>
              </a:ext>
            </a:extLst>
          </p:cNvPr>
          <p:cNvSpPr/>
          <p:nvPr/>
        </p:nvSpPr>
        <p:spPr>
          <a:xfrm rot="5400000" flipH="1">
            <a:off x="9222601" y="1845235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0A8C32F6-BF05-394D-ED24-7A2C25DD49B0}"/>
                  </a:ext>
                </a:extLst>
              </p:cNvPr>
              <p:cNvSpPr txBox="1"/>
              <p:nvPr/>
            </p:nvSpPr>
            <p:spPr>
              <a:xfrm rot="5400000">
                <a:off x="8216925" y="323131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0A8C32F6-BF05-394D-ED24-7A2C25DD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216925" y="3231319"/>
                <a:ext cx="226023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92F8B544-30A0-D7E0-36DD-82A64B832347}"/>
                  </a:ext>
                </a:extLst>
              </p:cNvPr>
              <p:cNvSpPr txBox="1"/>
              <p:nvPr/>
            </p:nvSpPr>
            <p:spPr>
              <a:xfrm>
                <a:off x="8323014" y="282529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92F8B544-30A0-D7E0-36DD-82A64B832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014" y="2825298"/>
                <a:ext cx="226023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" name="Left Brace 365">
            <a:extLst>
              <a:ext uri="{FF2B5EF4-FFF2-40B4-BE49-F238E27FC236}">
                <a16:creationId xmlns:a16="http://schemas.microsoft.com/office/drawing/2014/main" id="{25D169E3-BDCD-EDC2-E560-F07CE22A7D09}"/>
              </a:ext>
            </a:extLst>
          </p:cNvPr>
          <p:cNvSpPr/>
          <p:nvPr/>
        </p:nvSpPr>
        <p:spPr>
          <a:xfrm rot="5400000" flipH="1">
            <a:off x="9066924" y="2893562"/>
            <a:ext cx="109666" cy="56942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9DF0CF80-6A8D-F329-3FC8-99CE5653C524}"/>
                  </a:ext>
                </a:extLst>
              </p:cNvPr>
              <p:cNvSpPr txBox="1"/>
              <p:nvPr/>
            </p:nvSpPr>
            <p:spPr>
              <a:xfrm rot="5400000">
                <a:off x="9067808" y="323131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9DF0CF80-6A8D-F329-3FC8-99CE5653C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067808" y="3231318"/>
                <a:ext cx="226023" cy="276999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233C7031-FB33-4000-84A8-662D34A80FC8}"/>
                  </a:ext>
                </a:extLst>
              </p:cNvPr>
              <p:cNvSpPr txBox="1"/>
              <p:nvPr/>
            </p:nvSpPr>
            <p:spPr>
              <a:xfrm>
                <a:off x="8491559" y="3740436"/>
                <a:ext cx="626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233C7031-FB33-4000-84A8-662D34A80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559" y="3740436"/>
                <a:ext cx="626262" cy="276999"/>
              </a:xfrm>
              <a:prstGeom prst="rect">
                <a:avLst/>
              </a:prstGeom>
              <a:blipFill>
                <a:blip r:embed="rId42"/>
                <a:stretch>
                  <a:fillRect l="-8738" r="-291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37D7DD00-4BE3-4C1C-E92F-7CF76919C2CA}"/>
              </a:ext>
            </a:extLst>
          </p:cNvPr>
          <p:cNvCxnSpPr>
            <a:cxnSpLocks/>
          </p:cNvCxnSpPr>
          <p:nvPr/>
        </p:nvCxnSpPr>
        <p:spPr>
          <a:xfrm>
            <a:off x="8630452" y="645994"/>
            <a:ext cx="0" cy="16775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0F7FBBB1-D5A9-7B7C-A1D3-91BC8E19A314}"/>
              </a:ext>
            </a:extLst>
          </p:cNvPr>
          <p:cNvCxnSpPr>
            <a:cxnSpLocks/>
          </p:cNvCxnSpPr>
          <p:nvPr/>
        </p:nvCxnSpPr>
        <p:spPr>
          <a:xfrm>
            <a:off x="7146695" y="645994"/>
            <a:ext cx="0" cy="16775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D228C0E-6A3A-2155-A558-852A21163EEC}"/>
              </a:ext>
            </a:extLst>
          </p:cNvPr>
          <p:cNvCxnSpPr>
            <a:cxnSpLocks/>
          </p:cNvCxnSpPr>
          <p:nvPr/>
        </p:nvCxnSpPr>
        <p:spPr>
          <a:xfrm>
            <a:off x="10301574" y="645994"/>
            <a:ext cx="0" cy="165906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F2AD1D9-1A7D-0D66-39CE-77ABAC65407D}"/>
              </a:ext>
            </a:extLst>
          </p:cNvPr>
          <p:cNvCxnSpPr>
            <a:cxnSpLocks/>
          </p:cNvCxnSpPr>
          <p:nvPr/>
        </p:nvCxnSpPr>
        <p:spPr>
          <a:xfrm>
            <a:off x="7637542" y="2482477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51C7832C-BD04-FBAF-5B66-3A6EE180EAEE}"/>
              </a:ext>
            </a:extLst>
          </p:cNvPr>
          <p:cNvCxnSpPr>
            <a:cxnSpLocks/>
          </p:cNvCxnSpPr>
          <p:nvPr/>
        </p:nvCxnSpPr>
        <p:spPr>
          <a:xfrm>
            <a:off x="8563663" y="2478376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2BE4C9D5-930F-F1A3-8BB3-76B962DBE5E0}"/>
              </a:ext>
            </a:extLst>
          </p:cNvPr>
          <p:cNvCxnSpPr>
            <a:cxnSpLocks/>
          </p:cNvCxnSpPr>
          <p:nvPr/>
        </p:nvCxnSpPr>
        <p:spPr>
          <a:xfrm>
            <a:off x="10073475" y="2482925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34F031F-C7CB-32FB-D592-9F5E0A5CBE9D}"/>
              </a:ext>
            </a:extLst>
          </p:cNvPr>
          <p:cNvSpPr/>
          <p:nvPr/>
        </p:nvSpPr>
        <p:spPr>
          <a:xfrm>
            <a:off x="3662158" y="1451172"/>
            <a:ext cx="6700078" cy="379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toMatrix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A9A7D1D8-F757-45CE-1FB2-300B65387A94}"/>
                  </a:ext>
                </a:extLst>
              </p:cNvPr>
              <p:cNvSpPr txBox="1"/>
              <p:nvPr/>
            </p:nvSpPr>
            <p:spPr>
              <a:xfrm>
                <a:off x="5478543" y="4122525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A9A7D1D8-F757-45CE-1FB2-300B65387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43" y="4122525"/>
                <a:ext cx="218008" cy="276999"/>
              </a:xfrm>
              <a:prstGeom prst="rect">
                <a:avLst/>
              </a:prstGeom>
              <a:blipFill>
                <a:blip r:embed="rId43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1739ECB6-6754-4808-67DB-5A8EE1B8AFA4}"/>
                  </a:ext>
                </a:extLst>
              </p:cNvPr>
              <p:cNvSpPr txBox="1"/>
              <p:nvPr/>
            </p:nvSpPr>
            <p:spPr>
              <a:xfrm rot="16200000">
                <a:off x="5480306" y="435847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1739ECB6-6754-4808-67DB-5A8EE1B8A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80306" y="4358474"/>
                <a:ext cx="226023" cy="276999"/>
              </a:xfrm>
              <a:prstGeom prst="rect">
                <a:avLst/>
              </a:prstGeom>
              <a:blipFill>
                <a:blip r:embed="rId44"/>
                <a:stretch>
                  <a:fillRect t="-8108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80C1DE04-5158-FF3C-ADEC-013DF5590FA9}"/>
                  </a:ext>
                </a:extLst>
              </p:cNvPr>
              <p:cNvSpPr txBox="1"/>
              <p:nvPr/>
            </p:nvSpPr>
            <p:spPr>
              <a:xfrm>
                <a:off x="5364827" y="4620998"/>
                <a:ext cx="52559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80C1DE04-5158-FF3C-ADEC-013DF5590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27" y="4620998"/>
                <a:ext cx="525592" cy="289182"/>
              </a:xfrm>
              <a:prstGeom prst="rect">
                <a:avLst/>
              </a:prstGeom>
              <a:blipFill>
                <a:blip r:embed="rId45"/>
                <a:stretch>
                  <a:fillRect l="-9302" r="-5814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Left Brace 384">
            <a:extLst>
              <a:ext uri="{FF2B5EF4-FFF2-40B4-BE49-F238E27FC236}">
                <a16:creationId xmlns:a16="http://schemas.microsoft.com/office/drawing/2014/main" id="{BE97C018-AD3B-FF4C-661E-C0DCDBF60BB0}"/>
              </a:ext>
            </a:extLst>
          </p:cNvPr>
          <p:cNvSpPr/>
          <p:nvPr/>
        </p:nvSpPr>
        <p:spPr>
          <a:xfrm rot="5400000" flipH="1">
            <a:off x="5541774" y="3690598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931A1975-5927-540A-ADFC-FD3711A34AD4}"/>
                  </a:ext>
                </a:extLst>
              </p:cNvPr>
              <p:cNvSpPr txBox="1"/>
              <p:nvPr/>
            </p:nvSpPr>
            <p:spPr>
              <a:xfrm>
                <a:off x="8254094" y="4120650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931A1975-5927-540A-ADFC-FD3711A34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094" y="4120650"/>
                <a:ext cx="218008" cy="276999"/>
              </a:xfrm>
              <a:prstGeom prst="rect">
                <a:avLst/>
              </a:prstGeom>
              <a:blipFill>
                <a:blip r:embed="rId46"/>
                <a:stretch>
                  <a:fillRect l="-19444" r="-16667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5340754D-A616-AC59-FBDA-1F9EA6F74D95}"/>
                  </a:ext>
                </a:extLst>
              </p:cNvPr>
              <p:cNvSpPr txBox="1"/>
              <p:nvPr/>
            </p:nvSpPr>
            <p:spPr>
              <a:xfrm rot="16200000">
                <a:off x="8255857" y="435659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5340754D-A616-AC59-FBDA-1F9EA6F7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55857" y="4356599"/>
                <a:ext cx="226023" cy="276999"/>
              </a:xfrm>
              <a:prstGeom prst="rect">
                <a:avLst/>
              </a:prstGeom>
              <a:blipFill>
                <a:blip r:embed="rId47"/>
                <a:stretch>
                  <a:fillRect t="-10811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0D05AA6E-4DA0-B01F-527D-D3BD3BC5B058}"/>
                  </a:ext>
                </a:extLst>
              </p:cNvPr>
              <p:cNvSpPr txBox="1"/>
              <p:nvPr/>
            </p:nvSpPr>
            <p:spPr>
              <a:xfrm>
                <a:off x="7710734" y="4619123"/>
                <a:ext cx="1422674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0D05AA6E-4DA0-B01F-527D-D3BD3BC5B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734" y="4619123"/>
                <a:ext cx="1422674" cy="289182"/>
              </a:xfrm>
              <a:prstGeom prst="rect">
                <a:avLst/>
              </a:prstGeom>
              <a:blipFill>
                <a:blip r:embed="rId48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Left Brace 389">
            <a:extLst>
              <a:ext uri="{FF2B5EF4-FFF2-40B4-BE49-F238E27FC236}">
                <a16:creationId xmlns:a16="http://schemas.microsoft.com/office/drawing/2014/main" id="{4C4D8B5D-BD73-7FBB-D7D4-AD9C85F9C0D1}"/>
              </a:ext>
            </a:extLst>
          </p:cNvPr>
          <p:cNvSpPr/>
          <p:nvPr/>
        </p:nvSpPr>
        <p:spPr>
          <a:xfrm rot="5400000" flipH="1">
            <a:off x="8317325" y="3688723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Left Brace 406">
            <a:extLst>
              <a:ext uri="{FF2B5EF4-FFF2-40B4-BE49-F238E27FC236}">
                <a16:creationId xmlns:a16="http://schemas.microsoft.com/office/drawing/2014/main" id="{24566BA0-8A01-394C-58F6-143A204A29C6}"/>
              </a:ext>
            </a:extLst>
          </p:cNvPr>
          <p:cNvSpPr/>
          <p:nvPr/>
        </p:nvSpPr>
        <p:spPr>
          <a:xfrm rot="5400000" flipH="1">
            <a:off x="5980815" y="4570786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07767CD4-F343-C234-F6B7-4EEE647900EE}"/>
                  </a:ext>
                </a:extLst>
              </p:cNvPr>
              <p:cNvSpPr txBox="1"/>
              <p:nvPr/>
            </p:nvSpPr>
            <p:spPr>
              <a:xfrm rot="5400000">
                <a:off x="5986225" y="504735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07767CD4-F343-C234-F6B7-4EEE64790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986225" y="5047350"/>
                <a:ext cx="226023" cy="276999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FB292958-7090-9586-2189-E361622FE95B}"/>
                  </a:ext>
                </a:extLst>
              </p:cNvPr>
              <p:cNvSpPr txBox="1"/>
              <p:nvPr/>
            </p:nvSpPr>
            <p:spPr>
              <a:xfrm rot="5400000">
                <a:off x="7923035" y="504475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FB292958-7090-9586-2189-E361622FE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923035" y="5044753"/>
                <a:ext cx="226023" cy="276999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7159AE12-74A8-4112-E939-09FE8A897588}"/>
                  </a:ext>
                </a:extLst>
              </p:cNvPr>
              <p:cNvSpPr txBox="1"/>
              <p:nvPr/>
            </p:nvSpPr>
            <p:spPr>
              <a:xfrm>
                <a:off x="6876682" y="282102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7159AE12-74A8-4112-E939-09FE8A897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682" y="2821028"/>
                <a:ext cx="226023" cy="276999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F9B7A121-3444-1209-BC2C-D9254DFB7629}"/>
                  </a:ext>
                </a:extLst>
              </p:cNvPr>
              <p:cNvSpPr txBox="1"/>
              <p:nvPr/>
            </p:nvSpPr>
            <p:spPr>
              <a:xfrm>
                <a:off x="6879989" y="374043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F9B7A121-3444-1209-BC2C-D9254DFB7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989" y="3740434"/>
                <a:ext cx="226023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7D553610-DE1B-5021-1C32-A3E97E97CEB3}"/>
                  </a:ext>
                </a:extLst>
              </p:cNvPr>
              <p:cNvSpPr txBox="1"/>
              <p:nvPr/>
            </p:nvSpPr>
            <p:spPr>
              <a:xfrm>
                <a:off x="6303722" y="460998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7D553610-DE1B-5021-1C32-A3E97E97C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722" y="4609985"/>
                <a:ext cx="226023" cy="276999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384733AA-EDD6-AFA5-1346-6CFE6036FC19}"/>
                  </a:ext>
                </a:extLst>
              </p:cNvPr>
              <p:cNvSpPr txBox="1"/>
              <p:nvPr/>
            </p:nvSpPr>
            <p:spPr>
              <a:xfrm>
                <a:off x="7066173" y="5612231"/>
                <a:ext cx="185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384733AA-EDD6-AFA5-1346-6CFE6036F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173" y="5612231"/>
                <a:ext cx="185564" cy="276999"/>
              </a:xfrm>
              <a:prstGeom prst="rect">
                <a:avLst/>
              </a:prstGeom>
              <a:blipFill>
                <a:blip r:embed="rId53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3725E254-709D-2FD5-8D26-219EFC7F037F}"/>
              </a:ext>
            </a:extLst>
          </p:cNvPr>
          <p:cNvCxnSpPr>
            <a:cxnSpLocks/>
          </p:cNvCxnSpPr>
          <p:nvPr/>
        </p:nvCxnSpPr>
        <p:spPr>
          <a:xfrm>
            <a:off x="5025854" y="3784743"/>
            <a:ext cx="0" cy="7315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2B2FA3A4-20F5-48E7-5F81-BA8864CDF066}"/>
              </a:ext>
            </a:extLst>
          </p:cNvPr>
          <p:cNvCxnSpPr>
            <a:cxnSpLocks/>
          </p:cNvCxnSpPr>
          <p:nvPr/>
        </p:nvCxnSpPr>
        <p:spPr>
          <a:xfrm>
            <a:off x="6180002" y="3786007"/>
            <a:ext cx="0" cy="7315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1FBACA09-2D35-14BC-E269-E3120DE7CA34}"/>
              </a:ext>
            </a:extLst>
          </p:cNvPr>
          <p:cNvCxnSpPr>
            <a:cxnSpLocks/>
          </p:cNvCxnSpPr>
          <p:nvPr/>
        </p:nvCxnSpPr>
        <p:spPr>
          <a:xfrm>
            <a:off x="7757384" y="3790474"/>
            <a:ext cx="0" cy="7315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E4DB5B27-D143-737D-3F22-E2D96DACEDB0}"/>
              </a:ext>
            </a:extLst>
          </p:cNvPr>
          <p:cNvCxnSpPr>
            <a:cxnSpLocks/>
          </p:cNvCxnSpPr>
          <p:nvPr/>
        </p:nvCxnSpPr>
        <p:spPr>
          <a:xfrm>
            <a:off x="9115740" y="3790474"/>
            <a:ext cx="0" cy="7315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A9756860-A48D-A5AE-1B7B-40BB26AFD871}"/>
              </a:ext>
            </a:extLst>
          </p:cNvPr>
          <p:cNvCxnSpPr>
            <a:cxnSpLocks/>
          </p:cNvCxnSpPr>
          <p:nvPr/>
        </p:nvCxnSpPr>
        <p:spPr>
          <a:xfrm>
            <a:off x="3662727" y="1945667"/>
            <a:ext cx="0" cy="166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E5B14D39-32AA-FB7D-B070-1F5FA434B9E8}"/>
                  </a:ext>
                </a:extLst>
              </p:cNvPr>
              <p:cNvSpPr txBox="1"/>
              <p:nvPr/>
            </p:nvSpPr>
            <p:spPr>
              <a:xfrm rot="16200000">
                <a:off x="2720225" y="2750071"/>
                <a:ext cx="15487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</a:t>
                </a:r>
              </a:p>
            </p:txBody>
          </p:sp>
        </mc:Choice>
        <mc:Fallback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E5B14D39-32AA-FB7D-B070-1F5FA434B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20225" y="2750071"/>
                <a:ext cx="1548757" cy="215444"/>
              </a:xfrm>
              <a:prstGeom prst="rect">
                <a:avLst/>
              </a:prstGeom>
              <a:blipFill>
                <a:blip r:embed="rId54"/>
                <a:stretch>
                  <a:fillRect l="-31429" t="-4724" r="-48571" b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37AF0C13-41CE-E7D5-E98C-3B229F62A3C3}"/>
              </a:ext>
            </a:extLst>
          </p:cNvPr>
          <p:cNvCxnSpPr>
            <a:cxnSpLocks/>
          </p:cNvCxnSpPr>
          <p:nvPr/>
        </p:nvCxnSpPr>
        <p:spPr>
          <a:xfrm>
            <a:off x="3661127" y="3820864"/>
            <a:ext cx="0" cy="163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9E0CBAD3-EE54-2F80-1244-FB454E6D8F1F}"/>
                  </a:ext>
                </a:extLst>
              </p:cNvPr>
              <p:cNvSpPr txBox="1"/>
              <p:nvPr/>
            </p:nvSpPr>
            <p:spPr>
              <a:xfrm rot="16200000">
                <a:off x="2919705" y="4530755"/>
                <a:ext cx="11465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</a:t>
                </a:r>
              </a:p>
            </p:txBody>
          </p:sp>
        </mc:Choice>
        <mc:Fallback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9E0CBAD3-EE54-2F80-1244-FB454E6D8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919705" y="4530755"/>
                <a:ext cx="1146596" cy="215444"/>
              </a:xfrm>
              <a:prstGeom prst="rect">
                <a:avLst/>
              </a:prstGeom>
              <a:blipFill>
                <a:blip r:embed="rId55"/>
                <a:stretch>
                  <a:fillRect l="-25000" t="-6383" r="-47222" b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" name="Rectangle 429">
            <a:extLst>
              <a:ext uri="{FF2B5EF4-FFF2-40B4-BE49-F238E27FC236}">
                <a16:creationId xmlns:a16="http://schemas.microsoft.com/office/drawing/2014/main" id="{551835A4-EACA-0F93-9149-E70C64D11A33}"/>
              </a:ext>
            </a:extLst>
          </p:cNvPr>
          <p:cNvSpPr/>
          <p:nvPr/>
        </p:nvSpPr>
        <p:spPr>
          <a:xfrm>
            <a:off x="7111648" y="936449"/>
            <a:ext cx="3249696" cy="404273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E19A5817-98B9-4298-4145-3F33A50856E3}"/>
              </a:ext>
            </a:extLst>
          </p:cNvPr>
          <p:cNvCxnSpPr>
            <a:cxnSpLocks/>
          </p:cNvCxnSpPr>
          <p:nvPr/>
        </p:nvCxnSpPr>
        <p:spPr>
          <a:xfrm flipH="1">
            <a:off x="7044655" y="5323049"/>
            <a:ext cx="6832" cy="28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4715DFD8-1598-B4AF-A308-38770F3D7A84}"/>
                  </a:ext>
                </a:extLst>
              </p:cNvPr>
              <p:cNvSpPr txBox="1"/>
              <p:nvPr/>
            </p:nvSpPr>
            <p:spPr>
              <a:xfrm>
                <a:off x="5897716" y="374043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4715DFD8-1598-B4AF-A308-38770F3D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716" y="3740436"/>
                <a:ext cx="226023" cy="276999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DFBB1D44-ABE2-A54A-C7D5-63138C9B2C84}"/>
                  </a:ext>
                </a:extLst>
              </p:cNvPr>
              <p:cNvSpPr txBox="1"/>
              <p:nvPr/>
            </p:nvSpPr>
            <p:spPr>
              <a:xfrm>
                <a:off x="7793963" y="373759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DFBB1D44-ABE2-A54A-C7D5-63138C9B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63" y="3737590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BE0CE70D-8128-58AC-F7E5-03F63154E632}"/>
              </a:ext>
            </a:extLst>
          </p:cNvPr>
          <p:cNvCxnSpPr>
            <a:cxnSpLocks/>
            <a:endCxn id="300" idx="0"/>
          </p:cNvCxnSpPr>
          <p:nvPr/>
        </p:nvCxnSpPr>
        <p:spPr>
          <a:xfrm>
            <a:off x="5267297" y="3438725"/>
            <a:ext cx="0" cy="31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8F9BC09D-816E-74D7-C954-D5F1C83C3D8E}"/>
              </a:ext>
            </a:extLst>
          </p:cNvPr>
          <p:cNvCxnSpPr>
            <a:cxnSpLocks/>
          </p:cNvCxnSpPr>
          <p:nvPr/>
        </p:nvCxnSpPr>
        <p:spPr>
          <a:xfrm>
            <a:off x="6974805" y="3423664"/>
            <a:ext cx="0" cy="31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6" name="Rectangle 445">
            <a:extLst>
              <a:ext uri="{FF2B5EF4-FFF2-40B4-BE49-F238E27FC236}">
                <a16:creationId xmlns:a16="http://schemas.microsoft.com/office/drawing/2014/main" id="{27EC6366-3F6D-6B11-763B-D572D96C8926}"/>
              </a:ext>
            </a:extLst>
          </p:cNvPr>
          <p:cNvSpPr/>
          <p:nvPr/>
        </p:nvSpPr>
        <p:spPr>
          <a:xfrm>
            <a:off x="3549651" y="927361"/>
            <a:ext cx="3313625" cy="42601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D18620B2-B4CD-5FBC-B55B-8BF64E621C90}"/>
              </a:ext>
            </a:extLst>
          </p:cNvPr>
          <p:cNvCxnSpPr>
            <a:cxnSpLocks/>
          </p:cNvCxnSpPr>
          <p:nvPr/>
        </p:nvCxnSpPr>
        <p:spPr>
          <a:xfrm>
            <a:off x="8648371" y="3438725"/>
            <a:ext cx="0" cy="31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630AE700-A08B-B6B5-9B82-CA5627E4A702}"/>
                  </a:ext>
                </a:extLst>
              </p:cNvPr>
              <p:cNvSpPr txBox="1"/>
              <p:nvPr/>
            </p:nvSpPr>
            <p:spPr>
              <a:xfrm>
                <a:off x="5226538" y="516623"/>
                <a:ext cx="470898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630AE700-A08B-B6B5-9B82-CA5627E4A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538" y="516623"/>
                <a:ext cx="470898" cy="368884"/>
              </a:xfrm>
              <a:prstGeom prst="rect">
                <a:avLst/>
              </a:prstGeom>
              <a:blipFill>
                <a:blip r:embed="rId57"/>
                <a:stretch>
                  <a:fillRect l="-1666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6FB63B82-3E34-20B9-71AF-F0DF3EF17060}"/>
                  </a:ext>
                </a:extLst>
              </p:cNvPr>
              <p:cNvSpPr txBox="1"/>
              <p:nvPr/>
            </p:nvSpPr>
            <p:spPr>
              <a:xfrm>
                <a:off x="8753773" y="531831"/>
                <a:ext cx="701410" cy="365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6FB63B82-3E34-20B9-71AF-F0DF3EF17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773" y="531831"/>
                <a:ext cx="701410" cy="365036"/>
              </a:xfrm>
              <a:prstGeom prst="rect">
                <a:avLst/>
              </a:prstGeom>
              <a:blipFill>
                <a:blip r:embed="rId58"/>
                <a:stretch>
                  <a:fillRect l="-1217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FCEF8DDD-D04B-9987-48A9-43497594DE99}"/>
                  </a:ext>
                </a:extLst>
              </p:cNvPr>
              <p:cNvSpPr txBox="1"/>
              <p:nvPr/>
            </p:nvSpPr>
            <p:spPr>
              <a:xfrm>
                <a:off x="5079200" y="285421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FCEF8DDD-D04B-9987-48A9-43497594D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200" y="2854216"/>
                <a:ext cx="226023" cy="276999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4" name="Left Brace 463">
            <a:extLst>
              <a:ext uri="{FF2B5EF4-FFF2-40B4-BE49-F238E27FC236}">
                <a16:creationId xmlns:a16="http://schemas.microsoft.com/office/drawing/2014/main" id="{0C31AB8E-3E19-8693-E3D2-A953722F8B22}"/>
              </a:ext>
            </a:extLst>
          </p:cNvPr>
          <p:cNvSpPr/>
          <p:nvPr/>
        </p:nvSpPr>
        <p:spPr>
          <a:xfrm rot="5400000" flipH="1">
            <a:off x="8090098" y="2886953"/>
            <a:ext cx="133364" cy="595332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28E9CD02-17FA-F97E-B1F4-63CCD2623189}"/>
                  </a:ext>
                </a:extLst>
              </p:cNvPr>
              <p:cNvSpPr txBox="1"/>
              <p:nvPr/>
            </p:nvSpPr>
            <p:spPr>
              <a:xfrm>
                <a:off x="8611848" y="281905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28E9CD02-17FA-F97E-B1F4-63CCD2623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848" y="2819059"/>
                <a:ext cx="226023" cy="276999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0F5338DB-E867-A46A-F9F1-CAC9CD593996}"/>
                  </a:ext>
                </a:extLst>
              </p:cNvPr>
              <p:cNvSpPr txBox="1"/>
              <p:nvPr/>
            </p:nvSpPr>
            <p:spPr>
              <a:xfrm>
                <a:off x="7431026" y="460811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0F5338DB-E867-A46A-F9F1-CAC9CD593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26" y="4608110"/>
                <a:ext cx="226023" cy="276999"/>
              </a:xfrm>
              <a:prstGeom prst="rect">
                <a:avLst/>
              </a:prstGeom>
              <a:blipFill>
                <a:blip r:embed="rId6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0" name="Left Brace 469">
            <a:extLst>
              <a:ext uri="{FF2B5EF4-FFF2-40B4-BE49-F238E27FC236}">
                <a16:creationId xmlns:a16="http://schemas.microsoft.com/office/drawing/2014/main" id="{8DFF33BE-0125-2CFD-3BFC-1CCA985277E9}"/>
              </a:ext>
            </a:extLst>
          </p:cNvPr>
          <p:cNvSpPr/>
          <p:nvPr/>
        </p:nvSpPr>
        <p:spPr>
          <a:xfrm rot="5400000" flipH="1">
            <a:off x="7908861" y="4568734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31711</TotalTime>
  <Words>293</Words>
  <Application>Microsoft Office PowerPoint</Application>
  <PresentationFormat>Widescreen</PresentationFormat>
  <Paragraphs>169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Courant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Tuan Hai Vu</cp:lastModifiedBy>
  <cp:revision>27</cp:revision>
  <dcterms:created xsi:type="dcterms:W3CDTF">2023-09-22T15:49:11Z</dcterms:created>
  <dcterms:modified xsi:type="dcterms:W3CDTF">2025-01-28T04:55:22Z</dcterms:modified>
</cp:coreProperties>
</file>