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9" r:id="rId2"/>
    <p:sldId id="270" r:id="rId3"/>
    <p:sldId id="271" r:id="rId4"/>
    <p:sldId id="272" r:id="rId5"/>
    <p:sldId id="273" r:id="rId6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7"/>
    <p:restoredTop sz="95970"/>
  </p:normalViewPr>
  <p:slideViewPr>
    <p:cSldViewPr snapToGrid="0">
      <p:cViewPr>
        <p:scale>
          <a:sx n="172" d="100"/>
          <a:sy n="17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DC7A1-BCF8-BB44-960D-FA8DD82E5CAA}" type="datetimeFigureOut">
              <a:t>28/1/25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E41D8-2946-C946-BC55-71FAE99D07A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2793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E41D8-2946-C946-BC55-71FAE99D07A8}" type="slidenum">
              <a:rPr lang="en-VN"/>
              <a:t>3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462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8A36-375A-7378-4200-BF9018790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58829-2DF9-7748-DBE8-31F667D75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11701-772C-1FAB-351B-4D6AF971C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4A81E-C2AC-17F5-3FEA-55B9CC60F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8B4D3-559B-2A21-581C-5F5562C2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612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6615-CEBF-5A8E-C77F-A4829F03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85640-796D-25D1-C56F-681CCADA8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EC0EA-5184-D94F-A21E-85B2D70A0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6021-E3F5-AD8C-E7FB-8AFEF877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C756-86B7-70FE-2101-0B27237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9215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8D425-FE76-C15A-C6F8-2D0972CAB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98C2D-0830-EFD7-CCCD-B8F40B8BF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CA6AC-4C41-59B3-B751-E35415B4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97EFF-601A-6DB1-595F-9FF430E0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1B98-70E3-2D26-4648-8809BE89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7206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B9D5-4F94-16F3-73B8-E7DF15AB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9881-ED00-1E80-1573-134C1302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5347F-8974-6684-872C-26FCC3B9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4435E-96C4-9882-440F-8231FBA81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5FF7-0625-449D-6FF7-711136D1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768880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0ED4-F8D6-B1B0-51D0-09B860B4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AFBAB-789A-2963-E8DD-3EEA3F729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FF5A9-95D0-3990-93FF-D5109851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283CA-9735-DFAA-8362-B744E0C77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2886-AB32-6EAF-4732-340477C2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4669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2D90-4473-E922-7FAB-CDF2AD5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DA6D8-CA0F-FE7C-DE6D-478A41CB3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2A6AD-10C0-7C61-C84C-5D39C1ADB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C6023-9D2A-4809-C088-2C1A0025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AD941-A9FF-091A-40F0-F101BB3A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2FD76-D887-07BB-B170-901D92A41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62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5C78-9552-AE3F-720D-D8C1B2B3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B08-544B-601F-4840-183D533E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48B6F-1C0E-9E14-9B75-02891E760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CCA8A-FB63-9F9E-CA37-C0772EA7C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A858C-1D5C-58A2-C613-D50236560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17159-F9F3-0D7F-C36B-0042ACF20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8BF2F-1C11-11AF-8EBD-6430FBFA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CDF10-B0FC-66C0-02ED-37198373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5926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27AA8-FA81-9E7F-5904-213DD6A10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37075-DE7B-1106-6D83-A96F438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891D8-05DF-A30B-1A0A-B6640616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F83BC-D170-5FDC-461E-AA183093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3246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180D2-B8B9-6DEA-EE04-23F3293A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73E70-3344-328E-D004-745671F3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18DC3-2790-D38B-9D32-23F34DE3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80063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66E08-C79B-E257-56B5-F0276C38C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9266-548D-EFB7-28B8-B7E43DFA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F3D60-7639-4362-8D8F-8F3153743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BBFE-2D82-54D3-83DB-433D6D03D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FF0E0-58F9-4764-97BF-5D5B0478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BD935-7381-C0B7-5617-3D9E31B54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2243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22C65-F1CB-19CD-CAD7-4117BF928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5DA1B-BA48-4948-6435-305DE3E2F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D6E37-3D0C-BBA3-837B-91C39405F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80FD5-AD87-D209-1042-DB416CCB1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42248-4E6B-D5EC-38AA-64312B92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5B776-CBBD-18DE-83C9-11F1BE6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0199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6A76D-048F-B0BC-C76C-111E6A15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B9EE-7438-E534-D98F-3A1CB5E3F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5926-2601-F72F-310A-A62883699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D41A-B3D1-B44F-ADF3-E80281933F1D}" type="datetimeFigureOut">
              <a:t>28/1/25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6EF6-32D3-09F2-5D09-B0F339CF1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91F34-DA83-6CCB-58AE-14FD42A77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AB753-92F3-404E-B177-31E1008485E2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5844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4.png"/><Relationship Id="rId26" Type="http://schemas.openxmlformats.org/officeDocument/2006/relationships/image" Target="../media/image14.png"/><Relationship Id="rId39" Type="http://schemas.openxmlformats.org/officeDocument/2006/relationships/image" Target="../media/image220.png"/><Relationship Id="rId21" Type="http://schemas.openxmlformats.org/officeDocument/2006/relationships/image" Target="../media/image9.png"/><Relationship Id="rId34" Type="http://schemas.openxmlformats.org/officeDocument/2006/relationships/image" Target="../media/image22.png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50" Type="http://schemas.openxmlformats.org/officeDocument/2006/relationships/image" Target="../media/image36.png"/><Relationship Id="rId55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32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4" Type="http://schemas.openxmlformats.org/officeDocument/2006/relationships/image" Target="../media/image12.png"/><Relationship Id="rId32" Type="http://schemas.openxmlformats.org/officeDocument/2006/relationships/image" Target="../media/image20.png"/><Relationship Id="rId37" Type="http://schemas.openxmlformats.org/officeDocument/2006/relationships/image" Target="../media/image200.png"/><Relationship Id="rId40" Type="http://schemas.openxmlformats.org/officeDocument/2006/relationships/image" Target="../media/image230.png"/><Relationship Id="rId45" Type="http://schemas.openxmlformats.org/officeDocument/2006/relationships/image" Target="../media/image28.png"/><Relationship Id="rId53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11.png"/><Relationship Id="rId28" Type="http://schemas.openxmlformats.org/officeDocument/2006/relationships/image" Target="../media/image16.png"/><Relationship Id="rId36" Type="http://schemas.openxmlformats.org/officeDocument/2006/relationships/image" Target="../media/image190.png"/><Relationship Id="rId49" Type="http://schemas.openxmlformats.org/officeDocument/2006/relationships/image" Target="../media/image35.png"/><Relationship Id="rId19" Type="http://schemas.openxmlformats.org/officeDocument/2006/relationships/image" Target="../media/image7.png"/><Relationship Id="rId31" Type="http://schemas.openxmlformats.org/officeDocument/2006/relationships/image" Target="../media/image19.png"/><Relationship Id="rId44" Type="http://schemas.openxmlformats.org/officeDocument/2006/relationships/image" Target="../media/image27.png"/><Relationship Id="rId52" Type="http://schemas.openxmlformats.org/officeDocument/2006/relationships/image" Target="../media/image38.png"/><Relationship Id="rId4" Type="http://schemas.openxmlformats.org/officeDocument/2006/relationships/image" Target="../media/image3.png"/><Relationship Id="rId22" Type="http://schemas.openxmlformats.org/officeDocument/2006/relationships/image" Target="../media/image10.png"/><Relationship Id="rId27" Type="http://schemas.openxmlformats.org/officeDocument/2006/relationships/image" Target="../media/image15.png"/><Relationship Id="rId30" Type="http://schemas.openxmlformats.org/officeDocument/2006/relationships/image" Target="../media/image18.png"/><Relationship Id="rId35" Type="http://schemas.openxmlformats.org/officeDocument/2006/relationships/image" Target="../media/image23.png"/><Relationship Id="rId43" Type="http://schemas.openxmlformats.org/officeDocument/2006/relationships/image" Target="../media/image26.png"/><Relationship Id="rId48" Type="http://schemas.openxmlformats.org/officeDocument/2006/relationships/image" Target="../media/image33.png"/><Relationship Id="rId56" Type="http://schemas.openxmlformats.org/officeDocument/2006/relationships/image" Target="../media/image42.png"/><Relationship Id="rId51" Type="http://schemas.openxmlformats.org/officeDocument/2006/relationships/image" Target="../media/image37.png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33" Type="http://schemas.openxmlformats.org/officeDocument/2006/relationships/image" Target="../media/image21.png"/><Relationship Id="rId38" Type="http://schemas.openxmlformats.org/officeDocument/2006/relationships/image" Target="../media/image210.png"/><Relationship Id="rId46" Type="http://schemas.openxmlformats.org/officeDocument/2006/relationships/image" Target="../media/image29.png"/><Relationship Id="rId20" Type="http://schemas.openxmlformats.org/officeDocument/2006/relationships/image" Target="../media/image8.png"/><Relationship Id="rId41" Type="http://schemas.openxmlformats.org/officeDocument/2006/relationships/image" Target="../media/image24.png"/><Relationship Id="rId5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33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29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32" Type="http://schemas.openxmlformats.org/officeDocument/2006/relationships/image" Target="../media/image72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28" Type="http://schemas.openxmlformats.org/officeDocument/2006/relationships/image" Target="../media/image68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31" Type="http://schemas.openxmlformats.org/officeDocument/2006/relationships/image" Target="../media/image71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Relationship Id="rId30" Type="http://schemas.openxmlformats.org/officeDocument/2006/relationships/image" Target="../media/image70.png"/><Relationship Id="rId8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1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42" Type="http://schemas.openxmlformats.org/officeDocument/2006/relationships/image" Target="../media/image114.png"/><Relationship Id="rId47" Type="http://schemas.openxmlformats.org/officeDocument/2006/relationships/image" Target="../media/image119.png"/><Relationship Id="rId50" Type="http://schemas.openxmlformats.org/officeDocument/2006/relationships/image" Target="../media/image122.png"/><Relationship Id="rId55" Type="http://schemas.openxmlformats.org/officeDocument/2006/relationships/image" Target="../media/image127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9" Type="http://schemas.openxmlformats.org/officeDocument/2006/relationships/image" Target="../media/image101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45" Type="http://schemas.openxmlformats.org/officeDocument/2006/relationships/image" Target="../media/image117.png"/><Relationship Id="rId53" Type="http://schemas.openxmlformats.org/officeDocument/2006/relationships/image" Target="../media/image125.png"/><Relationship Id="rId58" Type="http://schemas.openxmlformats.org/officeDocument/2006/relationships/image" Target="../media/image130.png"/><Relationship Id="rId5" Type="http://schemas.openxmlformats.org/officeDocument/2006/relationships/image" Target="../media/image77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43" Type="http://schemas.openxmlformats.org/officeDocument/2006/relationships/image" Target="../media/image115.png"/><Relationship Id="rId48" Type="http://schemas.openxmlformats.org/officeDocument/2006/relationships/image" Target="../media/image120.png"/><Relationship Id="rId56" Type="http://schemas.openxmlformats.org/officeDocument/2006/relationships/image" Target="../media/image128.png"/><Relationship Id="rId8" Type="http://schemas.openxmlformats.org/officeDocument/2006/relationships/image" Target="../media/image80.png"/><Relationship Id="rId51" Type="http://schemas.openxmlformats.org/officeDocument/2006/relationships/image" Target="../media/image123.png"/><Relationship Id="rId3" Type="http://schemas.openxmlformats.org/officeDocument/2006/relationships/image" Target="../media/image75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46" Type="http://schemas.openxmlformats.org/officeDocument/2006/relationships/image" Target="../media/image118.png"/><Relationship Id="rId20" Type="http://schemas.openxmlformats.org/officeDocument/2006/relationships/image" Target="../media/image92.png"/><Relationship Id="rId41" Type="http://schemas.openxmlformats.org/officeDocument/2006/relationships/image" Target="../media/image113.png"/><Relationship Id="rId54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49" Type="http://schemas.openxmlformats.org/officeDocument/2006/relationships/image" Target="../media/image121.png"/><Relationship Id="rId57" Type="http://schemas.openxmlformats.org/officeDocument/2006/relationships/image" Target="../media/image129.png"/><Relationship Id="rId10" Type="http://schemas.openxmlformats.org/officeDocument/2006/relationships/image" Target="../media/image82.png"/><Relationship Id="rId31" Type="http://schemas.openxmlformats.org/officeDocument/2006/relationships/image" Target="../media/image103.png"/><Relationship Id="rId44" Type="http://schemas.openxmlformats.org/officeDocument/2006/relationships/image" Target="../media/image116.png"/><Relationship Id="rId52" Type="http://schemas.openxmlformats.org/officeDocument/2006/relationships/image" Target="../media/image1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DF0A6DF-E416-7012-41D4-2A02C4C98FD1}"/>
              </a:ext>
            </a:extLst>
          </p:cNvPr>
          <p:cNvSpPr/>
          <p:nvPr/>
        </p:nvSpPr>
        <p:spPr>
          <a:xfrm>
            <a:off x="1459261" y="1195368"/>
            <a:ext cx="4284000" cy="196228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9" name="Snip Single Corner Rectangle 8">
            <a:extLst>
              <a:ext uri="{FF2B5EF4-FFF2-40B4-BE49-F238E27FC236}">
                <a16:creationId xmlns:a16="http://schemas.microsoft.com/office/drawing/2014/main" id="{445C2E3E-3EC6-FD73-3CA9-D00508034408}"/>
              </a:ext>
            </a:extLst>
          </p:cNvPr>
          <p:cNvSpPr/>
          <p:nvPr/>
        </p:nvSpPr>
        <p:spPr>
          <a:xfrm>
            <a:off x="1466945" y="923813"/>
            <a:ext cx="1633127" cy="276015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0BB770-6AEF-E29C-8E16-704386E516FD}"/>
              </a:ext>
            </a:extLst>
          </p:cNvPr>
          <p:cNvSpPr txBox="1"/>
          <p:nvPr/>
        </p:nvSpPr>
        <p:spPr>
          <a:xfrm>
            <a:off x="1459261" y="923320"/>
            <a:ext cx="12911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StabilizerGenerator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BC3A9C-55C3-BEA0-D8E1-41D9245689EE}"/>
              </a:ext>
            </a:extLst>
          </p:cNvPr>
          <p:cNvSpPr/>
          <p:nvPr/>
        </p:nvSpPr>
        <p:spPr>
          <a:xfrm>
            <a:off x="1688917" y="1958009"/>
            <a:ext cx="868110" cy="3600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s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calar:</a:t>
            </a:r>
          </a:p>
          <a:p>
            <a:pPr algn="ctr"/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complex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923C71-64DE-1C53-3C9F-498826A7DB8A}"/>
              </a:ext>
            </a:extLst>
          </p:cNvPr>
          <p:cNvSpPr/>
          <p:nvPr/>
        </p:nvSpPr>
        <p:spPr>
          <a:xfrm>
            <a:off x="1534835" y="1548129"/>
            <a:ext cx="3228163" cy="152860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16" name="Snip Single Corner Rectangle 15">
            <a:extLst>
              <a:ext uri="{FF2B5EF4-FFF2-40B4-BE49-F238E27FC236}">
                <a16:creationId xmlns:a16="http://schemas.microsoft.com/office/drawing/2014/main" id="{27A4EF39-6BFB-B1D1-14DC-E41D5E29465C}"/>
              </a:ext>
            </a:extLst>
          </p:cNvPr>
          <p:cNvSpPr/>
          <p:nvPr/>
        </p:nvSpPr>
        <p:spPr>
          <a:xfrm>
            <a:off x="1539630" y="1270821"/>
            <a:ext cx="1008000" cy="27507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FA477D-605F-EE92-21C6-681929D61C16}"/>
              </a:ext>
            </a:extLst>
          </p:cNvPr>
          <p:cNvSpPr txBox="1"/>
          <p:nvPr/>
        </p:nvSpPr>
        <p:spPr>
          <a:xfrm>
            <a:off x="1534835" y="1262843"/>
            <a:ext cx="8917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PauliTerm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A35B12-7EE9-72DD-4F94-768800B31AEB}"/>
              </a:ext>
            </a:extLst>
          </p:cNvPr>
          <p:cNvSpPr/>
          <p:nvPr/>
        </p:nvSpPr>
        <p:spPr>
          <a:xfrm>
            <a:off x="1610396" y="1882755"/>
            <a:ext cx="2143332" cy="9710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1" name="Snip Single Corner Rectangle 20">
            <a:extLst>
              <a:ext uri="{FF2B5EF4-FFF2-40B4-BE49-F238E27FC236}">
                <a16:creationId xmlns:a16="http://schemas.microsoft.com/office/drawing/2014/main" id="{FD35C8BE-DFCA-5982-8893-C357E1935144}"/>
              </a:ext>
            </a:extLst>
          </p:cNvPr>
          <p:cNvSpPr/>
          <p:nvPr/>
        </p:nvSpPr>
        <p:spPr>
          <a:xfrm>
            <a:off x="1615192" y="1605900"/>
            <a:ext cx="887016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2B1146-E51C-9BEB-42A6-A624E1594CE7}"/>
              </a:ext>
            </a:extLst>
          </p:cNvPr>
          <p:cNvSpPr txBox="1"/>
          <p:nvPr/>
        </p:nvSpPr>
        <p:spPr>
          <a:xfrm>
            <a:off x="1610397" y="1612566"/>
            <a:ext cx="89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ant" panose="02000509030000020004" pitchFamily="49" charset="0"/>
              </a:rPr>
              <a:t>PauliWord</a:t>
            </a:r>
            <a:endParaRPr lang="en-VN" sz="1000" dirty="0">
              <a:latin typeface="Courant" panose="020005090300000200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FD05F-B689-F4D4-0A1B-9018F434E003}"/>
              </a:ext>
            </a:extLst>
          </p:cNvPr>
          <p:cNvSpPr/>
          <p:nvPr/>
        </p:nvSpPr>
        <p:spPr>
          <a:xfrm>
            <a:off x="1681510" y="2389065"/>
            <a:ext cx="88701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w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ord:str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83E6D1-8112-311E-5C4B-269374B1AC78}"/>
              </a:ext>
            </a:extLst>
          </p:cNvPr>
          <p:cNvSpPr/>
          <p:nvPr/>
        </p:nvSpPr>
        <p:spPr>
          <a:xfrm>
            <a:off x="2628631" y="1958010"/>
            <a:ext cx="10360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4B758-CC88-4F97-B259-2E947325F1D0}"/>
              </a:ext>
            </a:extLst>
          </p:cNvPr>
          <p:cNvSpPr/>
          <p:nvPr/>
        </p:nvSpPr>
        <p:spPr>
          <a:xfrm rot="5400000">
            <a:off x="3795815" y="2132755"/>
            <a:ext cx="140884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auliWord]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03866A-B2DE-CF81-49E7-FD391B7700FC}"/>
              </a:ext>
            </a:extLst>
          </p:cNvPr>
          <p:cNvSpPr/>
          <p:nvPr/>
        </p:nvSpPr>
        <p:spPr>
          <a:xfrm rot="5400000">
            <a:off x="3346648" y="2131659"/>
            <a:ext cx="140884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DD8394-8796-7DDD-2436-1A7265814302}"/>
              </a:ext>
            </a:extLst>
          </p:cNvPr>
          <p:cNvSpPr/>
          <p:nvPr/>
        </p:nvSpPr>
        <p:spPr>
          <a:xfrm rot="5400000">
            <a:off x="4772941" y="2138010"/>
            <a:ext cx="14215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list[P</a:t>
            </a:r>
            <a:r>
              <a:rPr lang="en-VN" sz="1000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auliTerm]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40207-0F78-0A4D-B986-B8DD46667DE9}"/>
              </a:ext>
            </a:extLst>
          </p:cNvPr>
          <p:cNvSpPr/>
          <p:nvPr/>
        </p:nvSpPr>
        <p:spPr>
          <a:xfrm rot="5400000">
            <a:off x="4328934" y="2131659"/>
            <a:ext cx="140884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o_matrix()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2AB889-293E-DE3F-F999-E3439D829558}"/>
              </a:ext>
            </a:extLst>
          </p:cNvPr>
          <p:cNvSpPr/>
          <p:nvPr/>
        </p:nvSpPr>
        <p:spPr>
          <a:xfrm>
            <a:off x="3289376" y="501129"/>
            <a:ext cx="1733777" cy="971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 b="1">
              <a:solidFill>
                <a:schemeClr val="tx1"/>
              </a:solidFill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1AB0A-02E5-E0F5-583C-FAC9E9C19CBA}"/>
              </a:ext>
            </a:extLst>
          </p:cNvPr>
          <p:cNvSpPr txBox="1"/>
          <p:nvPr/>
        </p:nvSpPr>
        <p:spPr>
          <a:xfrm>
            <a:off x="3410100" y="597682"/>
            <a:ext cx="12699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latin typeface="Courant" panose="02000509030000020004" pitchFamily="49" charset="0"/>
              </a:rPr>
              <a:t>PauliComposor</a:t>
            </a:r>
            <a:endParaRPr lang="en-VN" sz="1000">
              <a:latin typeface="Courant" panose="02000509030000020004" pitchFamily="49" charset="0"/>
            </a:endParaRPr>
          </a:p>
        </p:txBody>
      </p:sp>
      <p:sp>
        <p:nvSpPr>
          <p:cNvPr id="3" name="Snip Single Corner Rectangle 2">
            <a:extLst>
              <a:ext uri="{FF2B5EF4-FFF2-40B4-BE49-F238E27FC236}">
                <a16:creationId xmlns:a16="http://schemas.microsoft.com/office/drawing/2014/main" id="{6893420F-7577-7E39-5EEC-8D992AFCE9CB}"/>
              </a:ext>
            </a:extLst>
          </p:cNvPr>
          <p:cNvSpPr/>
          <p:nvPr/>
        </p:nvSpPr>
        <p:spPr>
          <a:xfrm>
            <a:off x="3410100" y="597125"/>
            <a:ext cx="1304665" cy="277000"/>
          </a:xfrm>
          <a:prstGeom prst="snip1Rect">
            <a:avLst>
              <a:gd name="adj" fmla="val 50000"/>
            </a:avLst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49467-0500-692E-1EF5-A5B861050482}"/>
              </a:ext>
            </a:extLst>
          </p:cNvPr>
          <p:cNvSpPr/>
          <p:nvPr/>
        </p:nvSpPr>
        <p:spPr>
          <a:xfrm>
            <a:off x="3474836" y="948130"/>
            <a:ext cx="130466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t</a:t>
            </a:r>
            <a:r>
              <a:rPr lang="en-VN" sz="1000" b="1">
                <a:solidFill>
                  <a:schemeClr val="tx1"/>
                </a:solidFill>
                <a:latin typeface="Courant" panose="02000509030000020004" pitchFamily="49" charset="0"/>
                <a:cs typeface="Noto Sans Oriya" panose="020B0502040504020204" pitchFamily="34" charset="0"/>
              </a:rPr>
              <a:t>o_csr(word)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4B32B3C9-35DD-EF65-EC65-7F9CA628AF6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4542212" y="2524102"/>
            <a:ext cx="1" cy="982287"/>
          </a:xfrm>
          <a:prstGeom prst="curvedConnector3">
            <a:avLst>
              <a:gd name="adj1" fmla="val 29582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72C6B651-AC3A-7601-C2B1-312EDE10B7E7}"/>
              </a:ext>
            </a:extLst>
          </p:cNvPr>
          <p:cNvSpPr/>
          <p:nvPr/>
        </p:nvSpPr>
        <p:spPr>
          <a:xfrm>
            <a:off x="3402738" y="870604"/>
            <a:ext cx="1474759" cy="527843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AF323097-1572-6224-DC5F-13A92557FF99}"/>
              </a:ext>
            </a:extLst>
          </p:cNvPr>
          <p:cNvCxnSpPr>
            <a:cxnSpLocks/>
          </p:cNvCxnSpPr>
          <p:nvPr/>
        </p:nvCxnSpPr>
        <p:spPr>
          <a:xfrm rot="10800000">
            <a:off x="3146674" y="2301826"/>
            <a:ext cx="898162" cy="7826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B239317B-A645-A5CD-57A7-09D9EA96549C}"/>
              </a:ext>
            </a:extLst>
          </p:cNvPr>
          <p:cNvCxnSpPr>
            <a:cxnSpLocks/>
            <a:stCxn id="24" idx="0"/>
            <a:endCxn id="4" idx="1"/>
          </p:cNvCxnSpPr>
          <p:nvPr/>
        </p:nvCxnSpPr>
        <p:spPr>
          <a:xfrm rot="5400000" flipH="1" flipV="1">
            <a:off x="2895815" y="1378989"/>
            <a:ext cx="829880" cy="32816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8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Đường nối Thẳng 9">
            <a:extLst>
              <a:ext uri="{FF2B5EF4-FFF2-40B4-BE49-F238E27FC236}">
                <a16:creationId xmlns:a16="http://schemas.microsoft.com/office/drawing/2014/main" id="{BE613008-7F63-675A-EA04-AE92215699BC}"/>
              </a:ext>
            </a:extLst>
          </p:cNvPr>
          <p:cNvCxnSpPr>
            <a:cxnSpLocks/>
          </p:cNvCxnSpPr>
          <p:nvPr/>
        </p:nvCxnSpPr>
        <p:spPr>
          <a:xfrm>
            <a:off x="872556" y="2171991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Đường nối Thẳng 9">
            <a:extLst>
              <a:ext uri="{FF2B5EF4-FFF2-40B4-BE49-F238E27FC236}">
                <a16:creationId xmlns:a16="http://schemas.microsoft.com/office/drawing/2014/main" id="{37ADDD10-F3D8-89AD-AACB-C9578C3C1354}"/>
              </a:ext>
            </a:extLst>
          </p:cNvPr>
          <p:cNvCxnSpPr>
            <a:cxnSpLocks/>
          </p:cNvCxnSpPr>
          <p:nvPr/>
        </p:nvCxnSpPr>
        <p:spPr>
          <a:xfrm>
            <a:off x="872556" y="2435516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Đường nối Thẳng 9">
            <a:extLst>
              <a:ext uri="{FF2B5EF4-FFF2-40B4-BE49-F238E27FC236}">
                <a16:creationId xmlns:a16="http://schemas.microsoft.com/office/drawing/2014/main" id="{9A3AD540-324E-FE1C-79EC-9C858D70815C}"/>
              </a:ext>
            </a:extLst>
          </p:cNvPr>
          <p:cNvCxnSpPr>
            <a:cxnSpLocks/>
          </p:cNvCxnSpPr>
          <p:nvPr/>
        </p:nvCxnSpPr>
        <p:spPr>
          <a:xfrm>
            <a:off x="872556" y="2699041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Đường nối Thẳng 9">
            <a:extLst>
              <a:ext uri="{FF2B5EF4-FFF2-40B4-BE49-F238E27FC236}">
                <a16:creationId xmlns:a16="http://schemas.microsoft.com/office/drawing/2014/main" id="{29722B11-7369-CE44-7108-A35C84ADB45A}"/>
              </a:ext>
            </a:extLst>
          </p:cNvPr>
          <p:cNvCxnSpPr>
            <a:cxnSpLocks/>
          </p:cNvCxnSpPr>
          <p:nvPr/>
        </p:nvCxnSpPr>
        <p:spPr>
          <a:xfrm>
            <a:off x="872556" y="2962566"/>
            <a:ext cx="25603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409125-E9D2-9A72-C9EA-83C8C592A2F2}"/>
              </a:ext>
            </a:extLst>
          </p:cNvPr>
          <p:cNvSpPr/>
          <p:nvPr/>
        </p:nvSpPr>
        <p:spPr>
          <a:xfrm>
            <a:off x="1044016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31673B-13F5-836F-36E0-0EFB42073D92}"/>
              </a:ext>
            </a:extLst>
          </p:cNvPr>
          <p:cNvSpPr/>
          <p:nvPr/>
        </p:nvSpPr>
        <p:spPr>
          <a:xfrm>
            <a:off x="1306916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6935A5-9CF0-43A8-57B4-2C39CFAAD06E}"/>
              </a:ext>
            </a:extLst>
          </p:cNvPr>
          <p:cNvSpPr/>
          <p:nvPr/>
        </p:nvSpPr>
        <p:spPr>
          <a:xfrm>
            <a:off x="1048322" y="23440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529CDA9-2A00-BB33-1A3B-60B8943DC01B}"/>
              </a:ext>
            </a:extLst>
          </p:cNvPr>
          <p:cNvSpPr/>
          <p:nvPr/>
        </p:nvSpPr>
        <p:spPr>
          <a:xfrm>
            <a:off x="1044979" y="260759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54FF00-D59B-F9E3-E2F0-2E7898EF6AC7}"/>
              </a:ext>
            </a:extLst>
          </p:cNvPr>
          <p:cNvSpPr/>
          <p:nvPr/>
        </p:nvSpPr>
        <p:spPr>
          <a:xfrm>
            <a:off x="1306916" y="260220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7C4FDF3-E3D1-360C-16E5-0C73D83463B1}"/>
              </a:ext>
            </a:extLst>
          </p:cNvPr>
          <p:cNvSpPr/>
          <p:nvPr/>
        </p:nvSpPr>
        <p:spPr>
          <a:xfrm>
            <a:off x="1044016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337C3C-F3E4-BCCB-DA06-4F56EE4905AD}"/>
              </a:ext>
            </a:extLst>
          </p:cNvPr>
          <p:cNvSpPr/>
          <p:nvPr/>
        </p:nvSpPr>
        <p:spPr>
          <a:xfrm>
            <a:off x="1306916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85AF693-3D29-B365-D700-348E23CB42F4}"/>
              </a:ext>
            </a:extLst>
          </p:cNvPr>
          <p:cNvSpPr/>
          <p:nvPr/>
        </p:nvSpPr>
        <p:spPr>
          <a:xfrm>
            <a:off x="1578885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C432F99-06C0-C878-ECBC-1DDDB72FE754}"/>
              </a:ext>
            </a:extLst>
          </p:cNvPr>
          <p:cNvSpPr/>
          <p:nvPr/>
        </p:nvSpPr>
        <p:spPr>
          <a:xfrm>
            <a:off x="1850854" y="288192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91B9C1B-8135-3A71-1FBC-2956E4BEB1F8}"/>
              </a:ext>
            </a:extLst>
          </p:cNvPr>
          <p:cNvSpPr/>
          <p:nvPr/>
        </p:nvSpPr>
        <p:spPr>
          <a:xfrm>
            <a:off x="2574663" y="2080551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CEA002A-5A0A-ADA7-B263-FB1530D18AE3}"/>
              </a:ext>
            </a:extLst>
          </p:cNvPr>
          <p:cNvSpPr/>
          <p:nvPr/>
        </p:nvSpPr>
        <p:spPr>
          <a:xfrm>
            <a:off x="2578969" y="234407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6AF0460-19EE-E1C7-6F00-0F68F34CF12A}"/>
              </a:ext>
            </a:extLst>
          </p:cNvPr>
          <p:cNvSpPr/>
          <p:nvPr/>
        </p:nvSpPr>
        <p:spPr>
          <a:xfrm>
            <a:off x="2575626" y="260759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C78A84D-BD8D-F7EA-743F-3697FE907D41}"/>
              </a:ext>
            </a:extLst>
          </p:cNvPr>
          <p:cNvSpPr/>
          <p:nvPr/>
        </p:nvSpPr>
        <p:spPr>
          <a:xfrm>
            <a:off x="950329" y="2029120"/>
            <a:ext cx="1162868" cy="1111081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C6AAE80-AC69-3D4E-9C87-1F61F203BA68}"/>
              </a:ext>
            </a:extLst>
          </p:cNvPr>
          <p:cNvSpPr/>
          <p:nvPr/>
        </p:nvSpPr>
        <p:spPr>
          <a:xfrm>
            <a:off x="2520200" y="2029121"/>
            <a:ext cx="309753" cy="1109238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93A5460-34BD-0F8E-8260-C194E8663F12}"/>
              </a:ext>
            </a:extLst>
          </p:cNvPr>
          <p:cNvSpPr/>
          <p:nvPr/>
        </p:nvSpPr>
        <p:spPr>
          <a:xfrm>
            <a:off x="2167348" y="2023667"/>
            <a:ext cx="309753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CB749CC-10CC-A768-B4A7-BE286DF77DEB}"/>
              </a:ext>
            </a:extLst>
          </p:cNvPr>
          <p:cNvSpPr/>
          <p:nvPr/>
        </p:nvSpPr>
        <p:spPr>
          <a:xfrm>
            <a:off x="2879226" y="2023666"/>
            <a:ext cx="471362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/>
              <p:nvPr/>
            </p:nvSpPr>
            <p:spPr>
              <a:xfrm>
                <a:off x="952309" y="3146080"/>
                <a:ext cx="116286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AF30E1-5B6C-9C91-83BD-6A1E5ECC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09" y="3146080"/>
                <a:ext cx="1162868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/>
              <p:nvPr/>
            </p:nvSpPr>
            <p:spPr>
              <a:xfrm>
                <a:off x="2162010" y="3146080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EB0F1C-4897-FF76-286B-4F5E442AA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010" y="3146080"/>
                <a:ext cx="309753" cy="276999"/>
              </a:xfrm>
              <a:prstGeom prst="rect">
                <a:avLst/>
              </a:prstGeom>
              <a:blipFill>
                <a:blip r:embed="rId3"/>
                <a:stretch>
                  <a:fillRect l="-12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/>
              <p:nvPr/>
            </p:nvSpPr>
            <p:spPr>
              <a:xfrm>
                <a:off x="2888016" y="3146080"/>
                <a:ext cx="2368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189CA2C-ED02-FC7A-7568-9638A937F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016" y="3146080"/>
                <a:ext cx="236811" cy="276999"/>
              </a:xfrm>
              <a:prstGeom prst="rect">
                <a:avLst/>
              </a:prstGeom>
              <a:blipFill>
                <a:blip r:embed="rId4"/>
                <a:stretch>
                  <a:fillRect l="-25000" r="-10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/>
              <p:nvPr/>
            </p:nvSpPr>
            <p:spPr>
              <a:xfrm>
                <a:off x="2516646" y="3146079"/>
                <a:ext cx="30975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50AFF8-5D60-B99E-79FA-2286E82FD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646" y="3146079"/>
                <a:ext cx="309753" cy="276999"/>
              </a:xfrm>
              <a:prstGeom prst="rect">
                <a:avLst/>
              </a:prstGeom>
              <a:blipFill>
                <a:blip r:embed="rId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18BBE79-4409-2594-222E-2D8E50C1DCE5}"/>
              </a:ext>
            </a:extLst>
          </p:cNvPr>
          <p:cNvGrpSpPr/>
          <p:nvPr/>
        </p:nvGrpSpPr>
        <p:grpSpPr>
          <a:xfrm>
            <a:off x="2223863" y="2690662"/>
            <a:ext cx="104701" cy="444086"/>
            <a:chOff x="3978284" y="4804893"/>
            <a:chExt cx="104701" cy="444086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1334C3-30DD-3F70-44A4-49356B95D8CF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46E9D27-421C-8E53-6C76-51C4D150D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2919D12F-522E-2D47-4044-2D5C8977E8FB}"/>
              </a:ext>
            </a:extLst>
          </p:cNvPr>
          <p:cNvSpPr/>
          <p:nvPr/>
        </p:nvSpPr>
        <p:spPr>
          <a:xfrm>
            <a:off x="2479932" y="3675093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C08AB1-94F7-892B-E0E5-FE1ECDFC6381}"/>
              </a:ext>
            </a:extLst>
          </p:cNvPr>
          <p:cNvSpPr txBox="1"/>
          <p:nvPr/>
        </p:nvSpPr>
        <p:spPr>
          <a:xfrm flipH="1">
            <a:off x="3951815" y="3611016"/>
            <a:ext cx="902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 gate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D6C5B4-51A2-31D3-9057-CABCDEC8E8DD}"/>
              </a:ext>
            </a:extLst>
          </p:cNvPr>
          <p:cNvSpPr txBox="1"/>
          <p:nvPr/>
        </p:nvSpPr>
        <p:spPr>
          <a:xfrm>
            <a:off x="2699601" y="3606130"/>
            <a:ext cx="1028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gates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A40DB74-B6E1-23A0-16CE-953BB0624F59}"/>
              </a:ext>
            </a:extLst>
          </p:cNvPr>
          <p:cNvSpPr/>
          <p:nvPr/>
        </p:nvSpPr>
        <p:spPr>
          <a:xfrm>
            <a:off x="2347986" y="3568472"/>
            <a:ext cx="2421789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sz="1000">
              <a:latin typeface="Courant" panose="02000509030000020004" pitchFamily="49" charset="0"/>
              <a:cs typeface="Noto Sans Oriya" panose="020B0502040504020204" pitchFamily="34" charset="0"/>
            </a:endParaRPr>
          </a:p>
        </p:txBody>
      </p:sp>
      <p:cxnSp>
        <p:nvCxnSpPr>
          <p:cNvPr id="63" name="Đường nối Thẳng 9">
            <a:extLst>
              <a:ext uri="{FF2B5EF4-FFF2-40B4-BE49-F238E27FC236}">
                <a16:creationId xmlns:a16="http://schemas.microsoft.com/office/drawing/2014/main" id="{490BAFFB-71B0-2013-FF27-D10AF36CD174}"/>
              </a:ext>
            </a:extLst>
          </p:cNvPr>
          <p:cNvCxnSpPr>
            <a:cxnSpLocks/>
          </p:cNvCxnSpPr>
          <p:nvPr/>
        </p:nvCxnSpPr>
        <p:spPr>
          <a:xfrm>
            <a:off x="3697226" y="2184472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Đường nối Thẳng 9">
            <a:extLst>
              <a:ext uri="{FF2B5EF4-FFF2-40B4-BE49-F238E27FC236}">
                <a16:creationId xmlns:a16="http://schemas.microsoft.com/office/drawing/2014/main" id="{6F00692B-AF11-0A3D-44E7-C5BFDE818801}"/>
              </a:ext>
            </a:extLst>
          </p:cNvPr>
          <p:cNvCxnSpPr>
            <a:cxnSpLocks/>
          </p:cNvCxnSpPr>
          <p:nvPr/>
        </p:nvCxnSpPr>
        <p:spPr>
          <a:xfrm>
            <a:off x="3697226" y="2447997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Đường nối Thẳng 9">
            <a:extLst>
              <a:ext uri="{FF2B5EF4-FFF2-40B4-BE49-F238E27FC236}">
                <a16:creationId xmlns:a16="http://schemas.microsoft.com/office/drawing/2014/main" id="{930B4050-8A3D-61BD-B005-D756312D3B1D}"/>
              </a:ext>
            </a:extLst>
          </p:cNvPr>
          <p:cNvCxnSpPr>
            <a:cxnSpLocks/>
          </p:cNvCxnSpPr>
          <p:nvPr/>
        </p:nvCxnSpPr>
        <p:spPr>
          <a:xfrm>
            <a:off x="3703999" y="2711522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Đường nối Thẳng 9">
            <a:extLst>
              <a:ext uri="{FF2B5EF4-FFF2-40B4-BE49-F238E27FC236}">
                <a16:creationId xmlns:a16="http://schemas.microsoft.com/office/drawing/2014/main" id="{41CFAEAF-DBD6-ED19-2336-66182DDDD149}"/>
              </a:ext>
            </a:extLst>
          </p:cNvPr>
          <p:cNvCxnSpPr>
            <a:cxnSpLocks/>
          </p:cNvCxnSpPr>
          <p:nvPr/>
        </p:nvCxnSpPr>
        <p:spPr>
          <a:xfrm>
            <a:off x="3703999" y="2975047"/>
            <a:ext cx="223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/>
              <p:nvPr/>
            </p:nvSpPr>
            <p:spPr>
              <a:xfrm>
                <a:off x="3455458" y="2422039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A17837B-870A-50A7-E4AF-424C9E137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458" y="2422039"/>
                <a:ext cx="125034" cy="276999"/>
              </a:xfrm>
              <a:prstGeom prst="rect">
                <a:avLst/>
              </a:prstGeom>
              <a:blipFill>
                <a:blip r:embed="rId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CCB733C-411A-3896-BD12-A2B4A8498129}"/>
              </a:ext>
            </a:extLst>
          </p:cNvPr>
          <p:cNvGrpSpPr/>
          <p:nvPr/>
        </p:nvGrpSpPr>
        <p:grpSpPr>
          <a:xfrm>
            <a:off x="3683494" y="2201144"/>
            <a:ext cx="681037" cy="424337"/>
            <a:chOff x="2438400" y="2562225"/>
            <a:chExt cx="681037" cy="4243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CC80FC-2916-D1CE-D03E-B72E557EBF97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6D95DFD-BB98-76B2-8CA3-3DA82C2AC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C5BDE70-874F-D48A-ED72-7DDF3A16A17B}"/>
              </a:ext>
            </a:extLst>
          </p:cNvPr>
          <p:cNvGrpSpPr/>
          <p:nvPr/>
        </p:nvGrpSpPr>
        <p:grpSpPr>
          <a:xfrm>
            <a:off x="4101026" y="2722892"/>
            <a:ext cx="681037" cy="424337"/>
            <a:chOff x="2438400" y="2562225"/>
            <a:chExt cx="681037" cy="424337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6D691A6-08A6-E086-3FD0-58F7329804A9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B8D6F2E-0446-8DA4-D5F9-ACFDA9E6D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C3F88A2-F78D-AA88-F0CF-3EDE22C12D17}"/>
              </a:ext>
            </a:extLst>
          </p:cNvPr>
          <p:cNvSpPr/>
          <p:nvPr/>
        </p:nvSpPr>
        <p:spPr>
          <a:xfrm>
            <a:off x="3861293" y="2039758"/>
            <a:ext cx="684588" cy="1111081"/>
          </a:xfrm>
          <a:prstGeom prst="round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EE3E5AD-9CF6-394F-06EE-2FD44A1B320B}"/>
              </a:ext>
            </a:extLst>
          </p:cNvPr>
          <p:cNvGrpSpPr/>
          <p:nvPr/>
        </p:nvGrpSpPr>
        <p:grpSpPr>
          <a:xfrm>
            <a:off x="3884362" y="2463885"/>
            <a:ext cx="681037" cy="424337"/>
            <a:chOff x="2438400" y="2562225"/>
            <a:chExt cx="681037" cy="42433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4DD88C4-04F8-08FC-6A83-D01FEF3AB8D2}"/>
                </a:ext>
              </a:extLst>
            </p:cNvPr>
            <p:cNvCxnSpPr/>
            <p:nvPr/>
          </p:nvCxnSpPr>
          <p:spPr>
            <a:xfrm>
              <a:off x="2778919" y="2562225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/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631AF7F2-4F99-150D-D55A-41EB5F5AE6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8400" y="2617230"/>
                  <a:ext cx="681037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F20AD7E-0FD9-A21C-FA7C-0EA2CFB8E457}"/>
              </a:ext>
            </a:extLst>
          </p:cNvPr>
          <p:cNvGrpSpPr/>
          <p:nvPr/>
        </p:nvGrpSpPr>
        <p:grpSpPr>
          <a:xfrm>
            <a:off x="2223449" y="2175501"/>
            <a:ext cx="104701" cy="444086"/>
            <a:chOff x="3978284" y="4804893"/>
            <a:chExt cx="104701" cy="44408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9221E81-FFFC-70B0-19A2-7BF461B8B683}"/>
                </a:ext>
              </a:extLst>
            </p:cNvPr>
            <p:cNvCxnSpPr/>
            <p:nvPr/>
          </p:nvCxnSpPr>
          <p:spPr>
            <a:xfrm>
              <a:off x="4082985" y="4804893"/>
              <a:ext cx="0" cy="26908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/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D049AC6-09E8-D80B-6BEF-A5EFD0B6A1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8284" y="4879647"/>
                  <a:ext cx="45719" cy="369332"/>
                </a:xfrm>
                <a:prstGeom prst="rect">
                  <a:avLst/>
                </a:prstGeom>
                <a:blipFill>
                  <a:blip r:embed="rId19"/>
                  <a:stretch>
                    <a:fillRect l="-100000" r="-5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EB9491-3ABE-EAFE-2BE6-8BACFDD4E1FE}"/>
              </a:ext>
            </a:extLst>
          </p:cNvPr>
          <p:cNvCxnSpPr>
            <a:cxnSpLocks/>
          </p:cNvCxnSpPr>
          <p:nvPr/>
        </p:nvCxnSpPr>
        <p:spPr>
          <a:xfrm>
            <a:off x="3034284" y="2451404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/>
              <p:nvPr/>
            </p:nvSpPr>
            <p:spPr>
              <a:xfrm>
                <a:off x="2864084" y="2771045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E09B0B-6BA6-E217-FCE0-CEA0AC919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084" y="2771045"/>
                <a:ext cx="3404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/>
              <p:nvPr/>
            </p:nvSpPr>
            <p:spPr>
              <a:xfrm>
                <a:off x="3051096" y="1970424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DBC833-81E1-59A9-1536-67F9538C8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096" y="1970424"/>
                <a:ext cx="34040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34F02-C374-6EFC-9CE8-D448BD25B68C}"/>
              </a:ext>
            </a:extLst>
          </p:cNvPr>
          <p:cNvCxnSpPr>
            <a:cxnSpLocks/>
          </p:cNvCxnSpPr>
          <p:nvPr/>
        </p:nvCxnSpPr>
        <p:spPr>
          <a:xfrm>
            <a:off x="3221296" y="2190425"/>
            <a:ext cx="0" cy="5219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D3BBB1-4FC7-58A2-54AD-3806642E6F4B}"/>
              </a:ext>
            </a:extLst>
          </p:cNvPr>
          <p:cNvSpPr txBox="1"/>
          <p:nvPr/>
        </p:nvSpPr>
        <p:spPr>
          <a:xfrm>
            <a:off x="2092163" y="1662265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E237FBC-6FEC-016B-ACC5-BC244EF60C56}"/>
              </a:ext>
            </a:extLst>
          </p:cNvPr>
          <p:cNvSpPr/>
          <p:nvPr/>
        </p:nvSpPr>
        <p:spPr>
          <a:xfrm>
            <a:off x="4608929" y="1970424"/>
            <a:ext cx="1104811" cy="1255665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/>
              <p:nvPr/>
            </p:nvSpPr>
            <p:spPr>
              <a:xfrm>
                <a:off x="4769879" y="2086402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3052296-6F95-8F38-3F87-31E6B58E8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79" y="2086402"/>
                <a:ext cx="207984" cy="197886"/>
              </a:xfrm>
              <a:prstGeom prst="rect">
                <a:avLst/>
              </a:prstGeom>
              <a:blipFill>
                <a:blip r:embed="rId22"/>
                <a:stretch>
                  <a:fillRect l="-5263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/>
              <p:nvPr/>
            </p:nvSpPr>
            <p:spPr>
              <a:xfrm>
                <a:off x="5055221" y="208310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50D8BEF-A636-1495-FB28-4BD1E6F15D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21" y="2083108"/>
                <a:ext cx="207984" cy="197886"/>
              </a:xfrm>
              <a:prstGeom prst="rect">
                <a:avLst/>
              </a:prstGeom>
              <a:blipFill>
                <a:blip r:embed="rId23"/>
                <a:stretch>
                  <a:fillRect l="-11111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/>
              <p:nvPr/>
            </p:nvSpPr>
            <p:spPr>
              <a:xfrm>
                <a:off x="5340563" y="208310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7CEBDF8-30A1-2E44-55B2-2F592D2EA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3" y="2083108"/>
                <a:ext cx="207984" cy="197886"/>
              </a:xfrm>
              <a:prstGeom prst="rect">
                <a:avLst/>
              </a:prstGeom>
              <a:blipFill>
                <a:blip r:embed="rId24"/>
                <a:stretch>
                  <a:fillRect l="-11111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/>
              <p:nvPr/>
            </p:nvSpPr>
            <p:spPr>
              <a:xfrm>
                <a:off x="4769879" y="234474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DEF6C13-8C1D-AB92-9240-7A536C404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879" y="2344749"/>
                <a:ext cx="207984" cy="197886"/>
              </a:xfrm>
              <a:prstGeom prst="rect">
                <a:avLst/>
              </a:prstGeom>
              <a:blipFill>
                <a:blip r:embed="rId25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/>
              <p:nvPr/>
            </p:nvSpPr>
            <p:spPr>
              <a:xfrm>
                <a:off x="5055221" y="234145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DD61C10-09CF-1C2C-47D8-86B3EAFF8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221" y="2341455"/>
                <a:ext cx="207984" cy="197886"/>
              </a:xfrm>
              <a:prstGeom prst="rect">
                <a:avLst/>
              </a:prstGeom>
              <a:blipFill>
                <a:blip r:embed="rId26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/>
              <p:nvPr/>
            </p:nvSpPr>
            <p:spPr>
              <a:xfrm>
                <a:off x="5340563" y="234145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87E34AD-DE13-1ADC-EC6B-2F97A77153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563" y="2341455"/>
                <a:ext cx="207984" cy="197886"/>
              </a:xfrm>
              <a:prstGeom prst="rect">
                <a:avLst/>
              </a:prstGeom>
              <a:blipFill>
                <a:blip r:embed="rId27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/>
              <p:nvPr/>
            </p:nvSpPr>
            <p:spPr>
              <a:xfrm>
                <a:off x="4769775" y="2613989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B64656A-80B4-B794-159E-4F305E4F8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75" y="2613989"/>
                <a:ext cx="207984" cy="197886"/>
              </a:xfrm>
              <a:prstGeom prst="rect">
                <a:avLst/>
              </a:prstGeom>
              <a:blipFill>
                <a:blip r:embed="rId28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/>
              <p:nvPr/>
            </p:nvSpPr>
            <p:spPr>
              <a:xfrm>
                <a:off x="5055117" y="261069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8AB56CD-8334-D993-D35B-D3B9FD8887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17" y="2610695"/>
                <a:ext cx="207984" cy="197886"/>
              </a:xfrm>
              <a:prstGeom prst="rect">
                <a:avLst/>
              </a:prstGeom>
              <a:blipFill>
                <a:blip r:embed="rId29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/>
              <p:nvPr/>
            </p:nvSpPr>
            <p:spPr>
              <a:xfrm>
                <a:off x="5340459" y="2610695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B94CF81-6520-4922-CA66-81D66D99E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59" y="2610695"/>
                <a:ext cx="207984" cy="197886"/>
              </a:xfrm>
              <a:prstGeom prst="rect">
                <a:avLst/>
              </a:prstGeom>
              <a:blipFill>
                <a:blip r:embed="rId30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/>
              <p:nvPr/>
            </p:nvSpPr>
            <p:spPr>
              <a:xfrm>
                <a:off x="4769775" y="2877298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FCA345E-C616-925A-1039-327955E6F6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75" y="2877298"/>
                <a:ext cx="207984" cy="197886"/>
              </a:xfrm>
              <a:prstGeom prst="rect">
                <a:avLst/>
              </a:prstGeom>
              <a:blipFill>
                <a:blip r:embed="rId31"/>
                <a:stretch>
                  <a:fillRect l="-5263" b="-58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/>
              <p:nvPr/>
            </p:nvSpPr>
            <p:spPr>
              <a:xfrm>
                <a:off x="5055117" y="2874004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4E405B4-6F87-349A-55F2-4BA46A7ADC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117" y="2874004"/>
                <a:ext cx="207984" cy="197886"/>
              </a:xfrm>
              <a:prstGeom prst="rect">
                <a:avLst/>
              </a:prstGeom>
              <a:blipFill>
                <a:blip r:embed="rId32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/>
              <p:nvPr/>
            </p:nvSpPr>
            <p:spPr>
              <a:xfrm>
                <a:off x="5340459" y="2874004"/>
                <a:ext cx="207984" cy="19788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800" i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28689A53-3E17-A033-0918-D0FD3A489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59" y="2874004"/>
                <a:ext cx="207984" cy="197886"/>
              </a:xfrm>
              <a:prstGeom prst="rect">
                <a:avLst/>
              </a:prstGeom>
              <a:blipFill>
                <a:blip r:embed="rId33"/>
                <a:stretch>
                  <a:fillRect l="-11111" b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/>
              <p:nvPr/>
            </p:nvSpPr>
            <p:spPr>
              <a:xfrm>
                <a:off x="5787368" y="3141513"/>
                <a:ext cx="80300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m:rPr>
                        <m:sty m:val="p"/>
                      </m:rPr>
                      <a:rPr lang="vi-VN" sz="1400" i="1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vi-VN" sz="1400" i="0">
                    <a:latin typeface="+mj-lt"/>
                  </a:rPr>
                  <a:t>ayers</a:t>
                </a:r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C896FBE-B53C-1B12-B2F2-6506E8EEE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368" y="3141513"/>
                <a:ext cx="803003" cy="215444"/>
              </a:xfrm>
              <a:prstGeom prst="rect">
                <a:avLst/>
              </a:prstGeom>
              <a:blipFill>
                <a:blip r:embed="rId34"/>
                <a:stretch>
                  <a:fillRect l="-6250" t="-27778" r="-7813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26C743A0-A716-40E1-9237-C63E48B5E015}"/>
              </a:ext>
            </a:extLst>
          </p:cNvPr>
          <p:cNvSpPr txBox="1"/>
          <p:nvPr/>
        </p:nvSpPr>
        <p:spPr>
          <a:xfrm>
            <a:off x="4840374" y="165742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7A971D1-F084-47C2-695B-53CF2C5D2DA9}"/>
              </a:ext>
            </a:extLst>
          </p:cNvPr>
          <p:cNvCxnSpPr>
            <a:cxnSpLocks/>
            <a:stCxn id="94" idx="0"/>
          </p:cNvCxnSpPr>
          <p:nvPr/>
        </p:nvCxnSpPr>
        <p:spPr>
          <a:xfrm>
            <a:off x="3873542" y="3630606"/>
            <a:ext cx="2514" cy="19104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/>
              <p:nvPr/>
            </p:nvSpPr>
            <p:spPr>
              <a:xfrm>
                <a:off x="3703342" y="3630606"/>
                <a:ext cx="34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63EAA4D-0F6A-147E-ED00-E785ACC2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342" y="3630606"/>
                <a:ext cx="340400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25B9DE-BD88-C0BE-680E-B76310A06509}"/>
              </a:ext>
            </a:extLst>
          </p:cNvPr>
          <p:cNvCxnSpPr>
            <a:cxnSpLocks/>
          </p:cNvCxnSpPr>
          <p:nvPr/>
        </p:nvCxnSpPr>
        <p:spPr>
          <a:xfrm flipV="1">
            <a:off x="8596667" y="456077"/>
            <a:ext cx="0" cy="184384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ube 9">
            <a:extLst>
              <a:ext uri="{FF2B5EF4-FFF2-40B4-BE49-F238E27FC236}">
                <a16:creationId xmlns:a16="http://schemas.microsoft.com/office/drawing/2014/main" id="{C57D90DE-DDAE-9707-F3F0-9480639ED769}"/>
              </a:ext>
            </a:extLst>
          </p:cNvPr>
          <p:cNvSpPr/>
          <p:nvPr/>
        </p:nvSpPr>
        <p:spPr>
          <a:xfrm>
            <a:off x="9777906" y="923770"/>
            <a:ext cx="1280072" cy="1148521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85BFC0-E3F6-C060-0341-3752360029C2}"/>
              </a:ext>
            </a:extLst>
          </p:cNvPr>
          <p:cNvSpPr/>
          <p:nvPr/>
        </p:nvSpPr>
        <p:spPr>
          <a:xfrm>
            <a:off x="7808163" y="1204412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3703B2A-9B71-9075-BABE-3C27DC0218DE}"/>
              </a:ext>
            </a:extLst>
          </p:cNvPr>
          <p:cNvCxnSpPr/>
          <p:nvPr/>
        </p:nvCxnSpPr>
        <p:spPr>
          <a:xfrm flipV="1">
            <a:off x="10763397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BAB56FF-588C-C142-EDD4-AF3E294490B8}"/>
              </a:ext>
            </a:extLst>
          </p:cNvPr>
          <p:cNvCxnSpPr/>
          <p:nvPr/>
        </p:nvCxnSpPr>
        <p:spPr>
          <a:xfrm flipV="1">
            <a:off x="10763397" y="22999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40F29C-EEDB-22DE-3EF7-581033EC65EA}"/>
              </a:ext>
            </a:extLst>
          </p:cNvPr>
          <p:cNvCxnSpPr/>
          <p:nvPr/>
        </p:nvCxnSpPr>
        <p:spPr>
          <a:xfrm flipV="1">
            <a:off x="7819206" y="471125"/>
            <a:ext cx="777461" cy="7332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94A77EA-3493-7FAA-AD9C-00E6C7F482CB}"/>
              </a:ext>
            </a:extLst>
          </p:cNvPr>
          <p:cNvCxnSpPr/>
          <p:nvPr/>
        </p:nvCxnSpPr>
        <p:spPr>
          <a:xfrm flipV="1">
            <a:off x="7808163" y="2299924"/>
            <a:ext cx="777461" cy="73328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C1E4B43-E65F-C9DB-73E1-EC8E91CE82C1}"/>
              </a:ext>
            </a:extLst>
          </p:cNvPr>
          <p:cNvCxnSpPr>
            <a:cxnSpLocks/>
          </p:cNvCxnSpPr>
          <p:nvPr/>
        </p:nvCxnSpPr>
        <p:spPr>
          <a:xfrm flipV="1">
            <a:off x="11077032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E22BBF-7A04-D79F-0371-2FA2EF754DAC}"/>
              </a:ext>
            </a:extLst>
          </p:cNvPr>
          <p:cNvCxnSpPr>
            <a:cxnSpLocks/>
          </p:cNvCxnSpPr>
          <p:nvPr/>
        </p:nvCxnSpPr>
        <p:spPr>
          <a:xfrm flipH="1">
            <a:off x="8126905" y="904235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E12B6C-B041-A4E5-9676-05E46E52E089}"/>
              </a:ext>
            </a:extLst>
          </p:cNvPr>
          <p:cNvCxnSpPr>
            <a:cxnSpLocks/>
          </p:cNvCxnSpPr>
          <p:nvPr/>
        </p:nvCxnSpPr>
        <p:spPr>
          <a:xfrm flipH="1">
            <a:off x="8126905" y="2742216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8B95BAF-95D1-BD35-68C8-2E789EA2CEBE}"/>
              </a:ext>
            </a:extLst>
          </p:cNvPr>
          <p:cNvCxnSpPr>
            <a:cxnSpLocks/>
          </p:cNvCxnSpPr>
          <p:nvPr/>
        </p:nvCxnSpPr>
        <p:spPr>
          <a:xfrm flipH="1">
            <a:off x="8585624" y="2299924"/>
            <a:ext cx="295012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666FEB-1F46-C711-0459-19E195611818}"/>
              </a:ext>
            </a:extLst>
          </p:cNvPr>
          <p:cNvCxnSpPr>
            <a:cxnSpLocks/>
          </p:cNvCxnSpPr>
          <p:nvPr/>
        </p:nvCxnSpPr>
        <p:spPr>
          <a:xfrm flipV="1">
            <a:off x="8137510" y="898369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ube 41">
            <a:extLst>
              <a:ext uri="{FF2B5EF4-FFF2-40B4-BE49-F238E27FC236}">
                <a16:creationId xmlns:a16="http://schemas.microsoft.com/office/drawing/2014/main" id="{205E1085-1B72-348C-B42A-D775B5020B1E}"/>
              </a:ext>
            </a:extLst>
          </p:cNvPr>
          <p:cNvSpPr/>
          <p:nvPr/>
        </p:nvSpPr>
        <p:spPr>
          <a:xfrm>
            <a:off x="8803870" y="923769"/>
            <a:ext cx="1280072" cy="1148521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86EB0354-1FD5-ED03-46C2-D6AAF9696C70}"/>
              </a:ext>
            </a:extLst>
          </p:cNvPr>
          <p:cNvSpPr/>
          <p:nvPr/>
        </p:nvSpPr>
        <p:spPr>
          <a:xfrm>
            <a:off x="7821723" y="923769"/>
            <a:ext cx="1280072" cy="1148521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C2B766-7C1E-C2A9-4885-328C171616BD}"/>
              </a:ext>
            </a:extLst>
          </p:cNvPr>
          <p:cNvCxnSpPr>
            <a:cxnSpLocks/>
          </p:cNvCxnSpPr>
          <p:nvPr/>
        </p:nvCxnSpPr>
        <p:spPr>
          <a:xfrm flipH="1">
            <a:off x="8585623" y="477819"/>
            <a:ext cx="295012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2F0539-4E68-872E-D6A1-91D4A16BA4E5}"/>
              </a:ext>
            </a:extLst>
          </p:cNvPr>
          <p:cNvCxnSpPr>
            <a:cxnSpLocks/>
          </p:cNvCxnSpPr>
          <p:nvPr/>
        </p:nvCxnSpPr>
        <p:spPr>
          <a:xfrm flipV="1">
            <a:off x="11533127" y="477819"/>
            <a:ext cx="0" cy="18438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A7DD746-84F6-577A-F285-126A912E17A9}"/>
              </a:ext>
            </a:extLst>
          </p:cNvPr>
          <p:cNvCxnSpPr>
            <a:cxnSpLocks/>
          </p:cNvCxnSpPr>
          <p:nvPr/>
        </p:nvCxnSpPr>
        <p:spPr>
          <a:xfrm flipV="1">
            <a:off x="10763397" y="2742216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043547B-2472-2DBB-1A73-26B1A87173C5}"/>
              </a:ext>
            </a:extLst>
          </p:cNvPr>
          <p:cNvCxnSpPr>
            <a:cxnSpLocks/>
          </p:cNvCxnSpPr>
          <p:nvPr/>
        </p:nvCxnSpPr>
        <p:spPr>
          <a:xfrm flipV="1">
            <a:off x="7808786" y="2730201"/>
            <a:ext cx="317681" cy="30300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/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42D5F7C-CE58-F7A0-EE4B-0689E7236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52056" y="2937504"/>
                <a:ext cx="478529" cy="215444"/>
              </a:xfrm>
              <a:prstGeom prst="rect">
                <a:avLst/>
              </a:prstGeom>
              <a:blipFill>
                <a:blip r:embed="rId36"/>
                <a:stretch>
                  <a:fillRect l="-3614" t="-2469" r="-6024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Left Brace 94">
            <a:extLst>
              <a:ext uri="{FF2B5EF4-FFF2-40B4-BE49-F238E27FC236}">
                <a16:creationId xmlns:a16="http://schemas.microsoft.com/office/drawing/2014/main" id="{E1B5717E-43B0-90B3-41D4-04C69B59E0E4}"/>
              </a:ext>
            </a:extLst>
          </p:cNvPr>
          <p:cNvSpPr/>
          <p:nvPr/>
        </p:nvSpPr>
        <p:spPr>
          <a:xfrm flipH="1">
            <a:off x="11116314" y="920108"/>
            <a:ext cx="95402" cy="85750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/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DFCF52AD-167F-872C-5EFA-7AE8E831D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1106074" y="1235006"/>
                <a:ext cx="441083" cy="215444"/>
              </a:xfrm>
              <a:prstGeom prst="rect">
                <a:avLst/>
              </a:prstGeom>
              <a:blipFill>
                <a:blip r:embed="rId37"/>
                <a:stretch>
                  <a:fillRect t="-8333" r="-30556" b="-15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3B15D9A-D30A-C0CF-BAFC-58780439A256}"/>
              </a:ext>
            </a:extLst>
          </p:cNvPr>
          <p:cNvCxnSpPr>
            <a:cxnSpLocks/>
          </p:cNvCxnSpPr>
          <p:nvPr/>
        </p:nvCxnSpPr>
        <p:spPr>
          <a:xfrm flipV="1">
            <a:off x="10760429" y="925550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939778-FD2F-616F-6A55-1CCB0A3717D8}"/>
              </a:ext>
            </a:extLst>
          </p:cNvPr>
          <p:cNvCxnSpPr>
            <a:cxnSpLocks/>
          </p:cNvCxnSpPr>
          <p:nvPr/>
        </p:nvCxnSpPr>
        <p:spPr>
          <a:xfrm flipV="1">
            <a:off x="7816204" y="900869"/>
            <a:ext cx="319060" cy="302351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Left Brace 98">
            <a:extLst>
              <a:ext uri="{FF2B5EF4-FFF2-40B4-BE49-F238E27FC236}">
                <a16:creationId xmlns:a16="http://schemas.microsoft.com/office/drawing/2014/main" id="{3DA86701-07B2-3C8D-93B4-3DE187D9C825}"/>
              </a:ext>
            </a:extLst>
          </p:cNvPr>
          <p:cNvSpPr/>
          <p:nvPr/>
        </p:nvSpPr>
        <p:spPr>
          <a:xfrm rot="2770329" flipH="1">
            <a:off x="10939447" y="2729514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FD96BC4F-B752-052C-CA73-F7F8C58F95A8}"/>
              </a:ext>
            </a:extLst>
          </p:cNvPr>
          <p:cNvSpPr/>
          <p:nvPr/>
        </p:nvSpPr>
        <p:spPr>
          <a:xfrm rot="5400000" flipH="1">
            <a:off x="8258345" y="1720070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/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B62251E-F9B3-153D-2E05-20BAA5D35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222" y="2299137"/>
                <a:ext cx="159852" cy="215444"/>
              </a:xfrm>
              <a:prstGeom prst="rect">
                <a:avLst/>
              </a:prstGeom>
              <a:blipFill>
                <a:blip r:embed="rId38"/>
                <a:stretch>
                  <a:fillRect l="-26923" r="-2307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Left Brace 102">
            <a:extLst>
              <a:ext uri="{FF2B5EF4-FFF2-40B4-BE49-F238E27FC236}">
                <a16:creationId xmlns:a16="http://schemas.microsoft.com/office/drawing/2014/main" id="{A0427875-F1B9-D0B4-14CE-3B32BAFA864D}"/>
              </a:ext>
            </a:extLst>
          </p:cNvPr>
          <p:cNvSpPr/>
          <p:nvPr/>
        </p:nvSpPr>
        <p:spPr>
          <a:xfrm rot="5400000" flipH="1">
            <a:off x="9240880" y="1719072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/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FECCC03-56E7-EE20-80A8-5EDC1582E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2757" y="2304537"/>
                <a:ext cx="151836" cy="215444"/>
              </a:xfrm>
              <a:prstGeom prst="rect">
                <a:avLst/>
              </a:prstGeom>
              <a:blipFill>
                <a:blip r:embed="rId39"/>
                <a:stretch>
                  <a:fillRect l="-28000" r="-20000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Left Brace 104">
            <a:extLst>
              <a:ext uri="{FF2B5EF4-FFF2-40B4-BE49-F238E27FC236}">
                <a16:creationId xmlns:a16="http://schemas.microsoft.com/office/drawing/2014/main" id="{AE3AFDBD-456D-1222-CCEF-523064B899B3}"/>
              </a:ext>
            </a:extLst>
          </p:cNvPr>
          <p:cNvSpPr/>
          <p:nvPr/>
        </p:nvSpPr>
        <p:spPr>
          <a:xfrm rot="5400000" flipH="1">
            <a:off x="10218786" y="1714459"/>
            <a:ext cx="117549" cy="92217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/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B97A325-E0D7-4821-C8E4-E1A6D2D8A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663" y="2299924"/>
                <a:ext cx="151836" cy="215444"/>
              </a:xfrm>
              <a:prstGeom prst="rect">
                <a:avLst/>
              </a:prstGeom>
              <a:blipFill>
                <a:blip r:embed="rId40"/>
                <a:stretch>
                  <a:fillRect l="-28000" r="-20000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Cube 106">
            <a:extLst>
              <a:ext uri="{FF2B5EF4-FFF2-40B4-BE49-F238E27FC236}">
                <a16:creationId xmlns:a16="http://schemas.microsoft.com/office/drawing/2014/main" id="{BBA531AC-CCED-825D-F704-A348391FD892}"/>
              </a:ext>
            </a:extLst>
          </p:cNvPr>
          <p:cNvSpPr/>
          <p:nvPr/>
        </p:nvSpPr>
        <p:spPr>
          <a:xfrm>
            <a:off x="10387302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Cube 110">
            <a:extLst>
              <a:ext uri="{FF2B5EF4-FFF2-40B4-BE49-F238E27FC236}">
                <a16:creationId xmlns:a16="http://schemas.microsoft.com/office/drawing/2014/main" id="{5829552B-CEF1-F2B7-64C5-59CE8A008991}"/>
              </a:ext>
            </a:extLst>
          </p:cNvPr>
          <p:cNvSpPr/>
          <p:nvPr/>
        </p:nvSpPr>
        <p:spPr>
          <a:xfrm>
            <a:off x="9896035" y="1523448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697AFE1-A1BD-52BE-C46D-96FA82B40352}"/>
              </a:ext>
            </a:extLst>
          </p:cNvPr>
          <p:cNvSpPr/>
          <p:nvPr/>
        </p:nvSpPr>
        <p:spPr>
          <a:xfrm>
            <a:off x="10397577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450FE2CE-E0C6-DA5F-1AF8-692187E23C0A}"/>
              </a:ext>
            </a:extLst>
          </p:cNvPr>
          <p:cNvSpPr/>
          <p:nvPr/>
        </p:nvSpPr>
        <p:spPr>
          <a:xfrm>
            <a:off x="9906310" y="1114861"/>
            <a:ext cx="530856" cy="476300"/>
          </a:xfrm>
          <a:prstGeom prst="cub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/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0FC4976-9BA1-7A23-709F-994CBB075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0571" y="1286945"/>
                <a:ext cx="414337" cy="215444"/>
              </a:xfrm>
              <a:prstGeom prst="rect">
                <a:avLst/>
              </a:prstGeom>
              <a:blipFill>
                <a:blip r:embed="rId4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/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2F1486F0-796D-D706-53FE-AD867CA6B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282585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/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82EA39AE-C5E5-7774-4B14-17686009A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5827" y="1712570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/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31DFEC2-734C-0D29-1F15-661435D7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249" y="1712570"/>
                <a:ext cx="414337" cy="215444"/>
              </a:xfrm>
              <a:prstGeom prst="rect">
                <a:avLst/>
              </a:prstGeom>
              <a:blipFill>
                <a:blip r:embed="rId4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Cube 117">
            <a:extLst>
              <a:ext uri="{FF2B5EF4-FFF2-40B4-BE49-F238E27FC236}">
                <a16:creationId xmlns:a16="http://schemas.microsoft.com/office/drawing/2014/main" id="{696F4966-67FE-2615-3DB1-D63CA253D52C}"/>
              </a:ext>
            </a:extLst>
          </p:cNvPr>
          <p:cNvSpPr/>
          <p:nvPr/>
        </p:nvSpPr>
        <p:spPr>
          <a:xfrm>
            <a:off x="9365017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D248D62C-1090-20E7-B3B5-58BD54BBC406}"/>
              </a:ext>
            </a:extLst>
          </p:cNvPr>
          <p:cNvSpPr/>
          <p:nvPr/>
        </p:nvSpPr>
        <p:spPr>
          <a:xfrm>
            <a:off x="8873750" y="1526540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F28AF55A-8D5C-C493-AE3A-2F18BF719819}"/>
              </a:ext>
            </a:extLst>
          </p:cNvPr>
          <p:cNvSpPr/>
          <p:nvPr/>
        </p:nvSpPr>
        <p:spPr>
          <a:xfrm>
            <a:off x="9375292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A3590F12-099B-C633-360B-45F91A496775}"/>
              </a:ext>
            </a:extLst>
          </p:cNvPr>
          <p:cNvSpPr/>
          <p:nvPr/>
        </p:nvSpPr>
        <p:spPr>
          <a:xfrm>
            <a:off x="8884025" y="1117953"/>
            <a:ext cx="530856" cy="476300"/>
          </a:xfrm>
          <a:prstGeom prst="cube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/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E0AAC36-D98D-A271-7BCB-1BF32843E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286" y="1290037"/>
                <a:ext cx="414337" cy="215444"/>
              </a:xfrm>
              <a:prstGeom prst="rect">
                <a:avLst/>
              </a:prstGeom>
              <a:blipFill>
                <a:blip r:embed="rId4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/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FC84FF7-2B44-0643-6C3F-578DA77EC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285677"/>
                <a:ext cx="414337" cy="215444"/>
              </a:xfrm>
              <a:prstGeom prst="rect">
                <a:avLst/>
              </a:prstGeom>
              <a:blipFill>
                <a:blip r:embed="rId4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/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01BEC586-522C-A407-F77F-3F7FEAF60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3542" y="1715662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/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B01F160-264D-BE1F-0838-AC5B240A5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6964" y="1715662"/>
                <a:ext cx="414337" cy="215444"/>
              </a:xfrm>
              <a:prstGeom prst="rect">
                <a:avLst/>
              </a:prstGeom>
              <a:blipFill>
                <a:blip r:embed="rId4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Cube 125">
            <a:extLst>
              <a:ext uri="{FF2B5EF4-FFF2-40B4-BE49-F238E27FC236}">
                <a16:creationId xmlns:a16="http://schemas.microsoft.com/office/drawing/2014/main" id="{1A105AF5-5F2B-F481-7596-29C22CB108F8}"/>
              </a:ext>
            </a:extLst>
          </p:cNvPr>
          <p:cNvSpPr/>
          <p:nvPr/>
        </p:nvSpPr>
        <p:spPr>
          <a:xfrm>
            <a:off x="8395281" y="1525394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0DE1AC8B-4F37-6B9E-64BB-CC784E5123EE}"/>
              </a:ext>
            </a:extLst>
          </p:cNvPr>
          <p:cNvSpPr/>
          <p:nvPr/>
        </p:nvSpPr>
        <p:spPr>
          <a:xfrm>
            <a:off x="7904014" y="152777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9DE23165-BBF4-AC33-216C-41DA012C634E}"/>
              </a:ext>
            </a:extLst>
          </p:cNvPr>
          <p:cNvSpPr/>
          <p:nvPr/>
        </p:nvSpPr>
        <p:spPr>
          <a:xfrm>
            <a:off x="8405556" y="1114426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Cube 128">
            <a:extLst>
              <a:ext uri="{FF2B5EF4-FFF2-40B4-BE49-F238E27FC236}">
                <a16:creationId xmlns:a16="http://schemas.microsoft.com/office/drawing/2014/main" id="{A686FEB9-F82E-3DA1-ECA8-CE65E3AB3DD0}"/>
              </a:ext>
            </a:extLst>
          </p:cNvPr>
          <p:cNvSpPr/>
          <p:nvPr/>
        </p:nvSpPr>
        <p:spPr>
          <a:xfrm>
            <a:off x="7914289" y="1114425"/>
            <a:ext cx="530856" cy="476300"/>
          </a:xfrm>
          <a:prstGeom prst="cube">
            <a:avLst/>
          </a:prstGeom>
          <a:solidFill>
            <a:srgbClr val="00B05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/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4DB0B342-E320-1D0F-6301-71EB1D3E8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550" y="1288891"/>
                <a:ext cx="414337" cy="215444"/>
              </a:xfrm>
              <a:prstGeom prst="rect">
                <a:avLst/>
              </a:prstGeom>
              <a:blipFill>
                <a:blip r:embed="rId4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/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65ED829-A622-D442-7002-E64668E31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284531"/>
                <a:ext cx="414337" cy="215444"/>
              </a:xfrm>
              <a:prstGeom prst="rect">
                <a:avLst/>
              </a:prstGeom>
              <a:blipFill>
                <a:blip r:embed="rId4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/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E257DA7-F450-7919-7A68-07E7D6011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806" y="1714516"/>
                <a:ext cx="414337" cy="215444"/>
              </a:xfrm>
              <a:prstGeom prst="rect">
                <a:avLst/>
              </a:prstGeom>
              <a:blipFill>
                <a:blip r:embed="rId4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/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400" b="0" i="1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203F928-38B7-A56D-661D-97E601EA9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228" y="1714516"/>
                <a:ext cx="414337" cy="215444"/>
              </a:xfrm>
              <a:prstGeom prst="rect">
                <a:avLst/>
              </a:prstGeom>
              <a:blipFill>
                <a:blip r:embed="rId47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111864-5E84-822D-3C40-CA47D1E39233}"/>
              </a:ext>
            </a:extLst>
          </p:cNvPr>
          <p:cNvCxnSpPr>
            <a:cxnSpLocks/>
            <a:stCxn id="146" idx="7"/>
            <a:endCxn id="148" idx="2"/>
          </p:cNvCxnSpPr>
          <p:nvPr/>
        </p:nvCxnSpPr>
        <p:spPr>
          <a:xfrm flipV="1">
            <a:off x="7665403" y="376013"/>
            <a:ext cx="846654" cy="808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13C7CE2-4022-E800-90CA-6E7B493A182A}"/>
              </a:ext>
            </a:extLst>
          </p:cNvPr>
          <p:cNvCxnSpPr>
            <a:cxnSpLocks/>
            <a:stCxn id="146" idx="4"/>
          </p:cNvCxnSpPr>
          <p:nvPr/>
        </p:nvCxnSpPr>
        <p:spPr>
          <a:xfrm>
            <a:off x="7645409" y="1232688"/>
            <a:ext cx="559" cy="191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CC65C267-4DA5-85DD-302D-6F02097D0DFD}"/>
              </a:ext>
            </a:extLst>
          </p:cNvPr>
          <p:cNvSpPr/>
          <p:nvPr/>
        </p:nvSpPr>
        <p:spPr>
          <a:xfrm>
            <a:off x="7617133" y="1176136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/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FA6AC7F2-9CA6-F44C-0DA0-6FD0D0BC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124" y="1096690"/>
                <a:ext cx="139461" cy="215444"/>
              </a:xfrm>
              <a:prstGeom prst="rect">
                <a:avLst/>
              </a:prstGeom>
              <a:blipFill>
                <a:blip r:embed="rId4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/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29E76E-2FDC-2C96-6A7F-5B4071261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104" y="160569"/>
                <a:ext cx="547906" cy="215444"/>
              </a:xfrm>
              <a:prstGeom prst="rect">
                <a:avLst/>
              </a:prstGeom>
              <a:blipFill>
                <a:blip r:embed="rId49"/>
                <a:stretch>
                  <a:fillRect l="-6667" r="-6667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/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F7D6086B-6E6F-7DBC-96C8-50D34B3C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468" y="3150090"/>
                <a:ext cx="459548" cy="215444"/>
              </a:xfrm>
              <a:prstGeom prst="rect">
                <a:avLst/>
              </a:prstGeom>
              <a:blipFill>
                <a:blip r:embed="rId50"/>
                <a:stretch>
                  <a:fillRect l="-3947" r="-7895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E32DB02B-73B5-3144-4BC2-769F750EBA05}"/>
              </a:ext>
            </a:extLst>
          </p:cNvPr>
          <p:cNvSpPr/>
          <p:nvPr/>
        </p:nvSpPr>
        <p:spPr>
          <a:xfrm>
            <a:off x="7808163" y="4120815"/>
            <a:ext cx="2955234" cy="18288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9904469-30DD-5E53-BD82-A9A2B72C25E9}"/>
              </a:ext>
            </a:extLst>
          </p:cNvPr>
          <p:cNvCxnSpPr>
            <a:cxnSpLocks/>
          </p:cNvCxnSpPr>
          <p:nvPr/>
        </p:nvCxnSpPr>
        <p:spPr>
          <a:xfrm flipV="1">
            <a:off x="11077032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60BA25D-F928-46EC-B873-B120EEFC2739}"/>
              </a:ext>
            </a:extLst>
          </p:cNvPr>
          <p:cNvCxnSpPr>
            <a:cxnSpLocks/>
          </p:cNvCxnSpPr>
          <p:nvPr/>
        </p:nvCxnSpPr>
        <p:spPr>
          <a:xfrm flipH="1">
            <a:off x="8126905" y="3820638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F4BF512-575A-CCC3-CA75-2A2F1A0C6D77}"/>
              </a:ext>
            </a:extLst>
          </p:cNvPr>
          <p:cNvCxnSpPr>
            <a:cxnSpLocks/>
          </p:cNvCxnSpPr>
          <p:nvPr/>
        </p:nvCxnSpPr>
        <p:spPr>
          <a:xfrm flipH="1">
            <a:off x="8126905" y="5658619"/>
            <a:ext cx="295012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1851190-01EA-7080-41A7-201F4E92CCCD}"/>
              </a:ext>
            </a:extLst>
          </p:cNvPr>
          <p:cNvCxnSpPr>
            <a:cxnSpLocks/>
          </p:cNvCxnSpPr>
          <p:nvPr/>
        </p:nvCxnSpPr>
        <p:spPr>
          <a:xfrm flipV="1">
            <a:off x="8137510" y="3814772"/>
            <a:ext cx="0" cy="1843847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65CD8E-8398-EF11-763E-A0B47F6942C5}"/>
              </a:ext>
            </a:extLst>
          </p:cNvPr>
          <p:cNvCxnSpPr>
            <a:cxnSpLocks/>
          </p:cNvCxnSpPr>
          <p:nvPr/>
        </p:nvCxnSpPr>
        <p:spPr>
          <a:xfrm flipV="1">
            <a:off x="10763397" y="5658619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39A8CA7C-6B8E-A8CB-3D6F-24ABAFABB009}"/>
              </a:ext>
            </a:extLst>
          </p:cNvPr>
          <p:cNvCxnSpPr>
            <a:cxnSpLocks/>
          </p:cNvCxnSpPr>
          <p:nvPr/>
        </p:nvCxnSpPr>
        <p:spPr>
          <a:xfrm flipV="1">
            <a:off x="7808786" y="5172501"/>
            <a:ext cx="822063" cy="78409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/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EDA53615-FF3B-E8D4-62FD-26762EA4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83524">
                <a:off x="10873472" y="5853907"/>
                <a:ext cx="435696" cy="215444"/>
              </a:xfrm>
              <a:prstGeom prst="rect">
                <a:avLst/>
              </a:prstGeom>
              <a:blipFill>
                <a:blip r:embed="rId51"/>
                <a:stretch>
                  <a:fillRect l="-3896" t="-2632" r="-6494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5918DAD4-50F5-E9D9-443F-4E70C4E0F283}"/>
              </a:ext>
            </a:extLst>
          </p:cNvPr>
          <p:cNvCxnSpPr>
            <a:cxnSpLocks/>
          </p:cNvCxnSpPr>
          <p:nvPr/>
        </p:nvCxnSpPr>
        <p:spPr>
          <a:xfrm flipV="1">
            <a:off x="10760429" y="3841953"/>
            <a:ext cx="307076" cy="29099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5632050-F99A-99F0-2FE9-79DE2BAFB8C6}"/>
              </a:ext>
            </a:extLst>
          </p:cNvPr>
          <p:cNvCxnSpPr>
            <a:cxnSpLocks/>
          </p:cNvCxnSpPr>
          <p:nvPr/>
        </p:nvCxnSpPr>
        <p:spPr>
          <a:xfrm flipV="1">
            <a:off x="7816204" y="3390498"/>
            <a:ext cx="769419" cy="72912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7" name="Left Brace 176">
            <a:extLst>
              <a:ext uri="{FF2B5EF4-FFF2-40B4-BE49-F238E27FC236}">
                <a16:creationId xmlns:a16="http://schemas.microsoft.com/office/drawing/2014/main" id="{D1C51B43-AE47-E32F-CAB7-A51F2C6459D2}"/>
              </a:ext>
            </a:extLst>
          </p:cNvPr>
          <p:cNvSpPr/>
          <p:nvPr/>
        </p:nvSpPr>
        <p:spPr>
          <a:xfrm rot="2770329" flipH="1">
            <a:off x="10939447" y="5645917"/>
            <a:ext cx="96577" cy="431814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81EF4AB-92D2-44FB-CB19-F934E52E2C91}"/>
              </a:ext>
            </a:extLst>
          </p:cNvPr>
          <p:cNvCxnSpPr>
            <a:cxnSpLocks/>
            <a:stCxn id="210" idx="7"/>
            <a:endCxn id="212" idx="2"/>
          </p:cNvCxnSpPr>
          <p:nvPr/>
        </p:nvCxnSpPr>
        <p:spPr>
          <a:xfrm flipV="1">
            <a:off x="7577773" y="3362673"/>
            <a:ext cx="603294" cy="562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E5E629F0-BC90-3F6E-98D3-0A8ADA930B83}"/>
              </a:ext>
            </a:extLst>
          </p:cNvPr>
          <p:cNvCxnSpPr>
            <a:cxnSpLocks/>
            <a:stCxn id="210" idx="4"/>
            <a:endCxn id="213" idx="0"/>
          </p:cNvCxnSpPr>
          <p:nvPr/>
        </p:nvCxnSpPr>
        <p:spPr>
          <a:xfrm>
            <a:off x="7557779" y="3973831"/>
            <a:ext cx="12" cy="199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1C773F0A-BF10-AF3C-6733-E12BB78A2A05}"/>
              </a:ext>
            </a:extLst>
          </p:cNvPr>
          <p:cNvSpPr/>
          <p:nvPr/>
        </p:nvSpPr>
        <p:spPr>
          <a:xfrm>
            <a:off x="7529503" y="3917279"/>
            <a:ext cx="56552" cy="5655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/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83FB1D2-741B-C990-BB5F-1B9CFDF02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494" y="3837833"/>
                <a:ext cx="139461" cy="215444"/>
              </a:xfrm>
              <a:prstGeom prst="rect">
                <a:avLst/>
              </a:prstGeom>
              <a:blipFill>
                <a:blip r:embed="rId48"/>
                <a:stretch>
                  <a:fillRect l="-30435" r="-2608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/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CF869825-8A93-224F-B0CB-82E085B6F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1293" y="3147229"/>
                <a:ext cx="459548" cy="215444"/>
              </a:xfrm>
              <a:prstGeom prst="rect">
                <a:avLst/>
              </a:prstGeom>
              <a:blipFill>
                <a:blip r:embed="rId50"/>
                <a:stretch>
                  <a:fillRect l="-3947" r="-7895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/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D88C2EF0-37D9-FF24-10F9-40C55852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38" y="5971243"/>
                <a:ext cx="547906" cy="215444"/>
              </a:xfrm>
              <a:prstGeom prst="rect">
                <a:avLst/>
              </a:prstGeom>
              <a:blipFill>
                <a:blip r:embed="rId49"/>
                <a:stretch>
                  <a:fillRect l="-6667" r="-666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CD34A70-2A93-4C29-C86B-124BB12133D6}"/>
              </a:ext>
            </a:extLst>
          </p:cNvPr>
          <p:cNvCxnSpPr>
            <a:cxnSpLocks/>
          </p:cNvCxnSpPr>
          <p:nvPr/>
        </p:nvCxnSpPr>
        <p:spPr>
          <a:xfrm flipH="1">
            <a:off x="8347434" y="3637758"/>
            <a:ext cx="193575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8BD7FBE-557D-7FF1-582F-655A83CEC81F}"/>
              </a:ext>
            </a:extLst>
          </p:cNvPr>
          <p:cNvCxnSpPr>
            <a:cxnSpLocks/>
          </p:cNvCxnSpPr>
          <p:nvPr/>
        </p:nvCxnSpPr>
        <p:spPr>
          <a:xfrm flipV="1">
            <a:off x="10284552" y="3639512"/>
            <a:ext cx="0" cy="17929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BF8877B0-979B-152A-F78F-27D60E4C7584}"/>
              </a:ext>
            </a:extLst>
          </p:cNvPr>
          <p:cNvCxnSpPr>
            <a:cxnSpLocks/>
          </p:cNvCxnSpPr>
          <p:nvPr/>
        </p:nvCxnSpPr>
        <p:spPr>
          <a:xfrm>
            <a:off x="10284302" y="3638550"/>
            <a:ext cx="0" cy="18811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CB17021-D20B-D17F-11E3-C4690E230D04}"/>
              </a:ext>
            </a:extLst>
          </p:cNvPr>
          <p:cNvCxnSpPr>
            <a:cxnSpLocks/>
          </p:cNvCxnSpPr>
          <p:nvPr/>
        </p:nvCxnSpPr>
        <p:spPr>
          <a:xfrm flipV="1">
            <a:off x="10097961" y="3640326"/>
            <a:ext cx="186589" cy="17681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717C0884-49DB-9C36-12D2-88088F874CCF}"/>
              </a:ext>
            </a:extLst>
          </p:cNvPr>
          <p:cNvCxnSpPr>
            <a:cxnSpLocks/>
          </p:cNvCxnSpPr>
          <p:nvPr/>
        </p:nvCxnSpPr>
        <p:spPr>
          <a:xfrm flipV="1">
            <a:off x="10094052" y="381731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05D67B0-963D-CAF3-DD38-647EF9D33794}"/>
              </a:ext>
            </a:extLst>
          </p:cNvPr>
          <p:cNvCxnSpPr>
            <a:cxnSpLocks/>
          </p:cNvCxnSpPr>
          <p:nvPr/>
        </p:nvCxnSpPr>
        <p:spPr>
          <a:xfrm flipV="1">
            <a:off x="10101136" y="5475476"/>
            <a:ext cx="186589" cy="17681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E713C9-C15A-199B-44BB-E40B1721DD78}"/>
              </a:ext>
            </a:extLst>
          </p:cNvPr>
          <p:cNvCxnSpPr>
            <a:cxnSpLocks/>
          </p:cNvCxnSpPr>
          <p:nvPr/>
        </p:nvCxnSpPr>
        <p:spPr>
          <a:xfrm flipV="1">
            <a:off x="8349707" y="3607762"/>
            <a:ext cx="0" cy="1831013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9CA3F76-E6B3-A8FD-FE1A-A70ABFBA6104}"/>
              </a:ext>
            </a:extLst>
          </p:cNvPr>
          <p:cNvCxnSpPr>
            <a:cxnSpLocks/>
          </p:cNvCxnSpPr>
          <p:nvPr/>
        </p:nvCxnSpPr>
        <p:spPr>
          <a:xfrm>
            <a:off x="8350250" y="5435600"/>
            <a:ext cx="1929130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7" name="TextBox 236">
            <a:extLst>
              <a:ext uri="{FF2B5EF4-FFF2-40B4-BE49-F238E27FC236}">
                <a16:creationId xmlns:a16="http://schemas.microsoft.com/office/drawing/2014/main" id="{EB4EDAF7-C15C-10AF-7E50-CAFAB3A47F80}"/>
              </a:ext>
            </a:extLst>
          </p:cNvPr>
          <p:cNvSpPr txBox="1"/>
          <p:nvPr/>
        </p:nvSpPr>
        <p:spPr>
          <a:xfrm>
            <a:off x="7220954" y="1995701"/>
            <a:ext cx="22923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B81A0A49-140F-5428-DBD6-3F212B411769}"/>
              </a:ext>
            </a:extLst>
          </p:cNvPr>
          <p:cNvSpPr txBox="1"/>
          <p:nvPr/>
        </p:nvSpPr>
        <p:spPr>
          <a:xfrm>
            <a:off x="7213909" y="4896243"/>
            <a:ext cx="24045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239" name="Cube 238">
            <a:extLst>
              <a:ext uri="{FF2B5EF4-FFF2-40B4-BE49-F238E27FC236}">
                <a16:creationId xmlns:a16="http://schemas.microsoft.com/office/drawing/2014/main" id="{5C9093F8-E8D5-7EC0-8E82-3EF0D077E480}"/>
              </a:ext>
            </a:extLst>
          </p:cNvPr>
          <p:cNvSpPr/>
          <p:nvPr/>
        </p:nvSpPr>
        <p:spPr>
          <a:xfrm>
            <a:off x="9777906" y="3824789"/>
            <a:ext cx="1299126" cy="2128976"/>
          </a:xfrm>
          <a:prstGeom prst="cube">
            <a:avLst>
              <a:gd name="adj" fmla="val 23909"/>
            </a:avLst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Left Brace 172">
            <a:extLst>
              <a:ext uri="{FF2B5EF4-FFF2-40B4-BE49-F238E27FC236}">
                <a16:creationId xmlns:a16="http://schemas.microsoft.com/office/drawing/2014/main" id="{F86028CE-F9B2-7038-A419-B2DFFB1D164D}"/>
              </a:ext>
            </a:extLst>
          </p:cNvPr>
          <p:cNvSpPr/>
          <p:nvPr/>
        </p:nvSpPr>
        <p:spPr>
          <a:xfrm rot="16200000" flipH="1">
            <a:off x="10539064" y="3266910"/>
            <a:ext cx="95404" cy="942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DB01CC7-192F-1443-8C5F-B3549BD0BD94}"/>
              </a:ext>
            </a:extLst>
          </p:cNvPr>
          <p:cNvCxnSpPr>
            <a:cxnSpLocks/>
            <a:stCxn id="210" idx="6"/>
            <a:endCxn id="249" idx="1"/>
          </p:cNvCxnSpPr>
          <p:nvPr/>
        </p:nvCxnSpPr>
        <p:spPr>
          <a:xfrm flipV="1">
            <a:off x="7586055" y="3942034"/>
            <a:ext cx="1527750" cy="3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/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𝐼𝑛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i="1" dirty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33DF914-804B-6FFA-A623-A8CDEED6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666" y="4133497"/>
                <a:ext cx="503728" cy="1600438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/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11F6F612-A1F0-5926-0B0C-A44546D0D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805" y="3834312"/>
                <a:ext cx="459549" cy="215444"/>
              </a:xfrm>
              <a:prstGeom prst="rect">
                <a:avLst/>
              </a:prstGeom>
              <a:blipFill>
                <a:blip r:embed="rId50"/>
                <a:stretch>
                  <a:fillRect l="-4000" r="-9333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/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14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59B4B258-3AD8-0603-3018-D8B000363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121" y="4133497"/>
                <a:ext cx="503728" cy="1600438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F5FC08B-F880-7A32-50C2-5AB75BEFA301}"/>
              </a:ext>
            </a:extLst>
          </p:cNvPr>
          <p:cNvCxnSpPr>
            <a:cxnSpLocks/>
          </p:cNvCxnSpPr>
          <p:nvPr/>
        </p:nvCxnSpPr>
        <p:spPr>
          <a:xfrm flipH="1">
            <a:off x="8482186" y="3515074"/>
            <a:ext cx="1461914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DE06922-04BB-BF0A-B971-B556D2BC60C5}"/>
              </a:ext>
            </a:extLst>
          </p:cNvPr>
          <p:cNvCxnSpPr>
            <a:cxnSpLocks/>
          </p:cNvCxnSpPr>
          <p:nvPr/>
        </p:nvCxnSpPr>
        <p:spPr>
          <a:xfrm>
            <a:off x="8488812" y="5324143"/>
            <a:ext cx="1451307" cy="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EE5D396-3201-EA99-E5FE-7BEA6C0B45A8}"/>
              </a:ext>
            </a:extLst>
          </p:cNvPr>
          <p:cNvCxnSpPr>
            <a:cxnSpLocks/>
          </p:cNvCxnSpPr>
          <p:nvPr/>
        </p:nvCxnSpPr>
        <p:spPr>
          <a:xfrm flipV="1">
            <a:off x="8494773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91E17EA-D5F6-0D41-6DC1-8DC60B20B680}"/>
              </a:ext>
            </a:extLst>
          </p:cNvPr>
          <p:cNvCxnSpPr>
            <a:cxnSpLocks/>
          </p:cNvCxnSpPr>
          <p:nvPr/>
        </p:nvCxnSpPr>
        <p:spPr>
          <a:xfrm flipV="1">
            <a:off x="9939161" y="3508308"/>
            <a:ext cx="0" cy="1805220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3DE5235-88AF-EAA9-F165-C0934D4380A1}"/>
              </a:ext>
            </a:extLst>
          </p:cNvPr>
          <p:cNvCxnSpPr>
            <a:cxnSpLocks/>
          </p:cNvCxnSpPr>
          <p:nvPr/>
        </p:nvCxnSpPr>
        <p:spPr>
          <a:xfrm>
            <a:off x="9939690" y="3524400"/>
            <a:ext cx="0" cy="11256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/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99359F54-CCE8-1C8C-0A2D-2F6FDE3C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98" y="3292864"/>
                <a:ext cx="193964" cy="215444"/>
              </a:xfrm>
              <a:prstGeom prst="rect">
                <a:avLst/>
              </a:prstGeom>
              <a:blipFill>
                <a:blip r:embed="rId54"/>
                <a:stretch>
                  <a:fillRect l="-625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/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D16448B1-E8EF-57C6-7AFD-9CCA2350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456" y="3384208"/>
                <a:ext cx="761170" cy="215444"/>
              </a:xfrm>
              <a:prstGeom prst="rect">
                <a:avLst/>
              </a:prstGeom>
              <a:blipFill>
                <a:blip r:embed="rId55"/>
                <a:stretch>
                  <a:fillRect l="-7200" r="-4800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9FE2F7C-422F-3D7C-8CC8-C55F674B00AE}"/>
              </a:ext>
            </a:extLst>
          </p:cNvPr>
          <p:cNvCxnSpPr>
            <a:cxnSpLocks/>
          </p:cNvCxnSpPr>
          <p:nvPr/>
        </p:nvCxnSpPr>
        <p:spPr>
          <a:xfrm flipV="1">
            <a:off x="9822180" y="5309661"/>
            <a:ext cx="101678" cy="9698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99C06C7-F206-C35B-1AC7-1A72E91F914A}"/>
              </a:ext>
            </a:extLst>
          </p:cNvPr>
          <p:cNvCxnSpPr>
            <a:cxnSpLocks/>
          </p:cNvCxnSpPr>
          <p:nvPr/>
        </p:nvCxnSpPr>
        <p:spPr>
          <a:xfrm flipV="1">
            <a:off x="9799125" y="3395437"/>
            <a:ext cx="258977" cy="245415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34386D2C-50FC-F21F-ECD4-9A330490D179}"/>
              </a:ext>
            </a:extLst>
          </p:cNvPr>
          <p:cNvCxnSpPr>
            <a:cxnSpLocks/>
          </p:cNvCxnSpPr>
          <p:nvPr/>
        </p:nvCxnSpPr>
        <p:spPr>
          <a:xfrm flipV="1">
            <a:off x="9824463" y="3653574"/>
            <a:ext cx="0" cy="1779486"/>
          </a:xfrm>
          <a:prstGeom prst="line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2C5E9934-1402-4395-BF13-E2ACAA15155C}"/>
              </a:ext>
            </a:extLst>
          </p:cNvPr>
          <p:cNvSpPr/>
          <p:nvPr/>
        </p:nvSpPr>
        <p:spPr>
          <a:xfrm>
            <a:off x="4695349" y="2027407"/>
            <a:ext cx="118164" cy="1123431"/>
          </a:xfrm>
          <a:prstGeom prst="leftBracket">
            <a:avLst>
              <a:gd name="adj" fmla="val 2403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Left Bracket 99">
            <a:extLst>
              <a:ext uri="{FF2B5EF4-FFF2-40B4-BE49-F238E27FC236}">
                <a16:creationId xmlns:a16="http://schemas.microsoft.com/office/drawing/2014/main" id="{A3903EB6-83ED-1DFD-9F5C-00867DA6E1EB}"/>
              </a:ext>
            </a:extLst>
          </p:cNvPr>
          <p:cNvSpPr/>
          <p:nvPr/>
        </p:nvSpPr>
        <p:spPr>
          <a:xfrm flipH="1">
            <a:off x="5517654" y="2017490"/>
            <a:ext cx="118164" cy="1123431"/>
          </a:xfrm>
          <a:prstGeom prst="leftBracket">
            <a:avLst>
              <a:gd name="adj" fmla="val 24031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ket 107">
            <a:extLst>
              <a:ext uri="{FF2B5EF4-FFF2-40B4-BE49-F238E27FC236}">
                <a16:creationId xmlns:a16="http://schemas.microsoft.com/office/drawing/2014/main" id="{4B40643D-A53F-54F4-B176-2EB02395C038}"/>
              </a:ext>
            </a:extLst>
          </p:cNvPr>
          <p:cNvSpPr/>
          <p:nvPr/>
        </p:nvSpPr>
        <p:spPr>
          <a:xfrm flipH="1">
            <a:off x="5678337" y="1968602"/>
            <a:ext cx="96421" cy="1255665"/>
          </a:xfrm>
          <a:prstGeom prst="leftBracket">
            <a:avLst>
              <a:gd name="adj" fmla="val 2405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38453B-7016-C98C-8B29-C971DD49E6F3}"/>
                  </a:ext>
                </a:extLst>
              </p:cNvPr>
              <p:cNvSpPr txBox="1"/>
              <p:nvPr/>
            </p:nvSpPr>
            <p:spPr>
              <a:xfrm>
                <a:off x="4787550" y="3238776"/>
                <a:ext cx="90249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1400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m:rPr>
                        <m:sty m:val="p"/>
                      </m:rPr>
                      <a:rPr lang="vi-VN" sz="1400" i="1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vi-VN" sz="1400" i="0">
                    <a:latin typeface="+mj-lt"/>
                  </a:rPr>
                  <a:t>epeats</a:t>
                </a:r>
                <a:endParaRPr lang="en-US" sz="1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138453B-7016-C98C-8B29-C971DD49E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0" y="3238776"/>
                <a:ext cx="902493" cy="215444"/>
              </a:xfrm>
              <a:prstGeom prst="rect">
                <a:avLst/>
              </a:prstGeom>
              <a:blipFill>
                <a:blip r:embed="rId56"/>
                <a:stretch>
                  <a:fillRect l="-5556" t="-26316" r="-5556" b="-3684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Left Bracket 109">
            <a:extLst>
              <a:ext uri="{FF2B5EF4-FFF2-40B4-BE49-F238E27FC236}">
                <a16:creationId xmlns:a16="http://schemas.microsoft.com/office/drawing/2014/main" id="{E588F079-C885-279D-9FD7-7042D6B5E789}"/>
              </a:ext>
            </a:extLst>
          </p:cNvPr>
          <p:cNvSpPr/>
          <p:nvPr/>
        </p:nvSpPr>
        <p:spPr>
          <a:xfrm>
            <a:off x="3788883" y="1985642"/>
            <a:ext cx="96421" cy="1255665"/>
          </a:xfrm>
          <a:prstGeom prst="leftBracket">
            <a:avLst>
              <a:gd name="adj" fmla="val 240594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6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/>
              <p:nvPr/>
            </p:nvSpPr>
            <p:spPr>
              <a:xfrm>
                <a:off x="1959549" y="1429523"/>
                <a:ext cx="1068358" cy="30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10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1000" b="1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d>
                          <m:dPr>
                            <m:ctrlPr>
                              <a:rPr lang="vi-VN" sz="1000" b="1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1000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p>
                    <m:r>
                      <a:rPr lang="en-US" sz="1000" b="1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𝓘</m:t>
                        </m:r>
                      </m:e>
                      <m:sup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vi-VN" sz="1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F4C50D-1703-CAA0-03F2-64CCC192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549" y="1429523"/>
                <a:ext cx="1068358" cy="3055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/>
              <p:nvPr/>
            </p:nvSpPr>
            <p:spPr>
              <a:xfrm>
                <a:off x="616362" y="1458104"/>
                <a:ext cx="123609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F1A8F1-4FE8-1FDE-9589-6CA57E86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62" y="1458104"/>
                <a:ext cx="1236095" cy="246221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/>
              <p:nvPr/>
            </p:nvSpPr>
            <p:spPr>
              <a:xfrm>
                <a:off x="653149" y="2109821"/>
                <a:ext cx="115070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Operator: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vi-VN" sz="1000" b="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e>
                    </m:d>
                  </m:oMath>
                </a14:m>
                <a:endParaRPr lang="en-VN" sz="1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5C358B2-EEA4-3F75-1E9B-334C88E6B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9" y="2109821"/>
                <a:ext cx="1150703" cy="246221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C458DF-0476-93F7-AAEE-3DC97A1DC0AC}"/>
              </a:ext>
            </a:extLst>
          </p:cNvPr>
          <p:cNvCxnSpPr>
            <a:cxnSpLocks/>
            <a:stCxn id="25" idx="2"/>
            <a:endCxn id="32" idx="0"/>
          </p:cNvCxnSpPr>
          <p:nvPr/>
        </p:nvCxnSpPr>
        <p:spPr>
          <a:xfrm flipH="1">
            <a:off x="1228501" y="1704325"/>
            <a:ext cx="5909" cy="405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/>
              <p:nvPr/>
            </p:nvSpPr>
            <p:spPr>
              <a:xfrm>
                <a:off x="881361" y="2750142"/>
                <a:ext cx="70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b="0" i="0" smtClean="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non</m:t>
                          </m:r>
                          <m: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000" b="0" i="0" smtClean="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vi-VN" sz="100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2FEFA14-3031-7D40-A68F-056C05F2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61" y="2750142"/>
                <a:ext cx="702244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521AE0-32B5-FA11-382B-9ED86246A25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1228501" y="2356042"/>
            <a:ext cx="3982" cy="394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BDEEEB4-8BDF-1444-EC8D-17EA70310AF1}"/>
              </a:ext>
            </a:extLst>
          </p:cNvPr>
          <p:cNvSpPr/>
          <p:nvPr/>
        </p:nvSpPr>
        <p:spPr>
          <a:xfrm>
            <a:off x="790932" y="2415323"/>
            <a:ext cx="869556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createLUT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77FF66A-5A5F-8C54-5129-B28EF8F7FC72}"/>
              </a:ext>
            </a:extLst>
          </p:cNvPr>
          <p:cNvCxnSpPr>
            <a:cxnSpLocks/>
            <a:stCxn id="12" idx="2"/>
            <a:endCxn id="62" idx="0"/>
          </p:cNvCxnSpPr>
          <p:nvPr/>
        </p:nvCxnSpPr>
        <p:spPr>
          <a:xfrm>
            <a:off x="2493728" y="1735119"/>
            <a:ext cx="0" cy="374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/>
              <p:nvPr/>
            </p:nvSpPr>
            <p:spPr>
              <a:xfrm>
                <a:off x="2046665" y="2109821"/>
                <a:ext cx="8941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Weight: </a:t>
                </a:r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B2E1C43-D28A-FB21-EB5B-80C409E08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665" y="2109821"/>
                <a:ext cx="894125" cy="246221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B7027BCC-1E5C-DA3D-B4BB-A743BDE15C38}"/>
              </a:ext>
            </a:extLst>
          </p:cNvPr>
          <p:cNvSpPr/>
          <p:nvPr/>
        </p:nvSpPr>
        <p:spPr>
          <a:xfrm>
            <a:off x="903821" y="1779215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divide()</a:t>
            </a:r>
            <a:endParaRPr lang="en-V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/>
              <p:nvPr/>
            </p:nvSpPr>
            <p:spPr>
              <a:xfrm>
                <a:off x="2043412" y="1774490"/>
                <a:ext cx="894124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𝐧𝐨𝐧</m:t>
                        </m:r>
                        <m:r>
                          <a:rPr lang="vi-VN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ABF0F72-06C8-9A2B-2CF4-35D7A7422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412" y="1774490"/>
                <a:ext cx="894124" cy="214256"/>
              </a:xfrm>
              <a:prstGeom prst="rect">
                <a:avLst/>
              </a:prstGeom>
              <a:blipFill>
                <a:blip r:embed="rId8"/>
                <a:stretch>
                  <a:fillRect t="-5556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5A8E319-A366-41DC-3D65-DB15C3D1E182}"/>
              </a:ext>
            </a:extLst>
          </p:cNvPr>
          <p:cNvCxnSpPr>
            <a:cxnSpLocks/>
            <a:stCxn id="43" idx="3"/>
            <a:endCxn id="57" idx="1"/>
          </p:cNvCxnSpPr>
          <p:nvPr/>
        </p:nvCxnSpPr>
        <p:spPr>
          <a:xfrm flipV="1">
            <a:off x="1583605" y="1881618"/>
            <a:ext cx="459807" cy="991635"/>
          </a:xfrm>
          <a:prstGeom prst="bentConnector3">
            <a:avLst>
              <a:gd name="adj1" fmla="val 58572"/>
            </a:avLst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/>
              <p:nvPr/>
            </p:nvSpPr>
            <p:spPr>
              <a:xfrm>
                <a:off x="2175766" y="2741683"/>
                <a:ext cx="640041" cy="259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7842746-525C-DE3F-2F1D-ACC793EF0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66" y="2741683"/>
                <a:ext cx="640041" cy="2593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8A854C2-3FE8-BAE1-976A-61EFAFAD5889}"/>
              </a:ext>
            </a:extLst>
          </p:cNvPr>
          <p:cNvCxnSpPr>
            <a:cxnSpLocks/>
            <a:stCxn id="62" idx="2"/>
            <a:endCxn id="84" idx="0"/>
          </p:cNvCxnSpPr>
          <p:nvPr/>
        </p:nvCxnSpPr>
        <p:spPr>
          <a:xfrm>
            <a:off x="2493728" y="2356042"/>
            <a:ext cx="2059" cy="385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F2F7D329-1FF5-6C0B-44C4-62DDA194D7AD}"/>
              </a:ext>
            </a:extLst>
          </p:cNvPr>
          <p:cNvSpPr/>
          <p:nvPr/>
        </p:nvSpPr>
        <p:spPr>
          <a:xfrm>
            <a:off x="2166380" y="2410563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flatten()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EAAEC13-35B4-4448-8360-1EA38D776F5A}"/>
              </a:ext>
            </a:extLst>
          </p:cNvPr>
          <p:cNvCxnSpPr>
            <a:cxnSpLocks/>
            <a:stCxn id="14" idx="3"/>
            <a:endCxn id="57" idx="3"/>
          </p:cNvCxnSpPr>
          <p:nvPr/>
        </p:nvCxnSpPr>
        <p:spPr>
          <a:xfrm flipV="1">
            <a:off x="2815807" y="1881618"/>
            <a:ext cx="121729" cy="1663951"/>
          </a:xfrm>
          <a:prstGeom prst="bentConnector3">
            <a:avLst>
              <a:gd name="adj1" fmla="val 193201"/>
            </a:avLst>
          </a:prstGeom>
          <a:ln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/>
              <p:nvPr/>
            </p:nvSpPr>
            <p:spPr>
              <a:xfrm>
                <a:off x="3169288" y="1822271"/>
                <a:ext cx="811563" cy="305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000" b="1" i="1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d>
                          <m:dPr>
                            <m:ctrlPr>
                              <a:rPr lang="en-US" sz="1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sup>
                    </m:sSubSup>
                    <m:r>
                      <a:rPr lang="en-US" sz="1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1154CCE-666A-1612-F39B-A091A672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288" y="1822271"/>
                <a:ext cx="811563" cy="3052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0637C3-D6F0-5B59-3404-46D321CF3AEB}"/>
              </a:ext>
            </a:extLst>
          </p:cNvPr>
          <p:cNvCxnSpPr>
            <a:cxnSpLocks/>
            <a:stCxn id="96" idx="2"/>
            <a:endCxn id="146" idx="0"/>
          </p:cNvCxnSpPr>
          <p:nvPr/>
        </p:nvCxnSpPr>
        <p:spPr>
          <a:xfrm>
            <a:off x="3575070" y="2127483"/>
            <a:ext cx="1178" cy="43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94D960CA-88C7-EE3B-86CB-0933F65BA46A}"/>
              </a:ext>
            </a:extLst>
          </p:cNvPr>
          <p:cNvSpPr/>
          <p:nvPr/>
        </p:nvSpPr>
        <p:spPr>
          <a:xfrm>
            <a:off x="3262943" y="2211238"/>
            <a:ext cx="643779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9D7B720-8E4C-E8BF-2344-624C5570819D}"/>
              </a:ext>
            </a:extLst>
          </p:cNvPr>
          <p:cNvCxnSpPr>
            <a:cxnSpLocks/>
            <a:stCxn id="97" idx="1"/>
            <a:endCxn id="21" idx="0"/>
          </p:cNvCxnSpPr>
          <p:nvPr/>
        </p:nvCxnSpPr>
        <p:spPr>
          <a:xfrm flipH="1" flipV="1">
            <a:off x="3006960" y="1436823"/>
            <a:ext cx="255983" cy="881543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3FF098-9B35-CAA5-A4F0-82F815DC125D}"/>
              </a:ext>
            </a:extLst>
          </p:cNvPr>
          <p:cNvCxnSpPr>
            <a:cxnSpLocks/>
            <a:stCxn id="97" idx="1"/>
            <a:endCxn id="21" idx="2"/>
          </p:cNvCxnSpPr>
          <p:nvPr/>
        </p:nvCxnSpPr>
        <p:spPr>
          <a:xfrm flipH="1">
            <a:off x="3006960" y="2318366"/>
            <a:ext cx="255983" cy="131445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/>
              <p:nvPr/>
            </p:nvSpPr>
            <p:spPr>
              <a:xfrm rot="16200000">
                <a:off x="2097694" y="2626621"/>
                <a:ext cx="166395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operator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,…</m:t>
                    </m:r>
                    <m:sSub>
                      <m:sSub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vi-VN" sz="800" b="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/</m:t>
                    </m:r>
                    <m:sSubSup>
                      <m:sSubSupPr>
                        <m:ctrlP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vi-VN" sz="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vi-VN" sz="800" b="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VN" sz="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321AA7C4-AE47-06DE-1489-7389A62A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097694" y="2626621"/>
                <a:ext cx="1663951" cy="215444"/>
              </a:xfrm>
              <a:prstGeom prst="rect">
                <a:avLst/>
              </a:prstGeom>
              <a:blipFill>
                <a:blip r:embed="rId11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/>
              <p:nvPr/>
            </p:nvSpPr>
            <p:spPr>
              <a:xfrm>
                <a:off x="2845139" y="3575565"/>
                <a:ext cx="4106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vi-VN" sz="1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D615904-711D-00C2-06AD-64CBACD9F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139" y="3575565"/>
                <a:ext cx="410669" cy="246221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/>
              <p:nvPr/>
            </p:nvSpPr>
            <p:spPr>
              <a:xfrm>
                <a:off x="3254358" y="2560268"/>
                <a:ext cx="643779" cy="305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000" b="1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10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d>
                          <m:dPr>
                            <m:ctrlP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1" i="1" smtClean="0">
                                <a:latin typeface="Cambria Math" panose="02040503050406030204" pitchFamily="18" charset="0"/>
                              </a:rPr>
                              <m:t>𝑲</m:t>
                            </m:r>
                          </m:e>
                        </m:d>
                      </m:sup>
                    </m:sSubSup>
                    <m:r>
                      <a:rPr lang="en-US" sz="1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863EA9B-54E2-EA70-2D2A-CEFF7D1E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358" y="2560268"/>
                <a:ext cx="643779" cy="305212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0E5F7E9-4C5A-D817-E0B0-39FF4248DAD4}"/>
              </a:ext>
            </a:extLst>
          </p:cNvPr>
          <p:cNvCxnSpPr>
            <a:cxnSpLocks/>
            <a:stCxn id="146" idx="2"/>
            <a:endCxn id="24" idx="0"/>
          </p:cNvCxnSpPr>
          <p:nvPr/>
        </p:nvCxnSpPr>
        <p:spPr>
          <a:xfrm flipH="1">
            <a:off x="3571962" y="2865480"/>
            <a:ext cx="4286" cy="394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E3F00B9-750D-BCF2-7AEB-FBD5A76EDD2F}"/>
              </a:ext>
            </a:extLst>
          </p:cNvPr>
          <p:cNvSpPr/>
          <p:nvPr/>
        </p:nvSpPr>
        <p:spPr>
          <a:xfrm>
            <a:off x="3253154" y="2912674"/>
            <a:ext cx="643778" cy="2142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toDM</a:t>
            </a:r>
            <a:r>
              <a:rPr lang="en-US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VN" sz="1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7DA08F7-9069-B4BD-7497-39D81CFAB40C}"/>
              </a:ext>
            </a:extLst>
          </p:cNvPr>
          <p:cNvSpPr/>
          <p:nvPr/>
        </p:nvSpPr>
        <p:spPr>
          <a:xfrm>
            <a:off x="1916237" y="145295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818E8132-1509-2802-C90A-789D845FD528}"/>
              </a:ext>
            </a:extLst>
          </p:cNvPr>
          <p:cNvSpPr/>
          <p:nvPr/>
        </p:nvSpPr>
        <p:spPr>
          <a:xfrm flipH="1">
            <a:off x="3006960" y="1436823"/>
            <a:ext cx="89773" cy="2196000"/>
          </a:xfrm>
          <a:prstGeom prst="leftBracket">
            <a:avLst>
              <a:gd name="adj" fmla="val 68145"/>
            </a:avLst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/>
              <p:nvPr/>
            </p:nvSpPr>
            <p:spPr>
              <a:xfrm>
                <a:off x="3446901" y="3259682"/>
                <a:ext cx="25012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1" i="1" smtClean="0">
                          <a:latin typeface="Cambria Math" panose="02040503050406030204" pitchFamily="18" charset="0"/>
                        </a:rPr>
                        <m:t>𝝆</m:t>
                      </m:r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4166F4D-0CF5-893F-38B5-9E1EFC98A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901" y="3259682"/>
                <a:ext cx="250122" cy="2462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C1EE12-18C4-75CA-3DAB-C9B8F9F29B15}"/>
              </a:ext>
            </a:extLst>
          </p:cNvPr>
          <p:cNvCxnSpPr>
            <a:cxnSpLocks/>
            <a:stCxn id="84" idx="2"/>
            <a:endCxn id="14" idx="0"/>
          </p:cNvCxnSpPr>
          <p:nvPr/>
        </p:nvCxnSpPr>
        <p:spPr>
          <a:xfrm>
            <a:off x="2495787" y="3001049"/>
            <a:ext cx="0" cy="40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/>
              <p:nvPr/>
            </p:nvSpPr>
            <p:spPr>
              <a:xfrm>
                <a:off x="2175766" y="3410660"/>
                <a:ext cx="640041" cy="269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r>
                        <a:rPr lang="en-US" sz="1000" b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𝓘</m:t>
                          </m:r>
                        </m:e>
                        <m:sup>
                          <m:d>
                            <m:dPr>
                              <m:ctrlPr>
                                <a:rPr 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vi-VN" sz="1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</m:oMath>
                  </m:oMathPara>
                </a14:m>
                <a:endParaRPr lang="en-V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7F061F-A2AF-0955-4808-8805F2A5F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766" y="3410660"/>
                <a:ext cx="640041" cy="26981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/>
              <p:nvPr/>
            </p:nvSpPr>
            <p:spPr>
              <a:xfrm>
                <a:off x="2162220" y="3065909"/>
                <a:ext cx="667866" cy="2142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𝐦𝐚𝐩</m:t>
                        </m:r>
                      </m:e>
                      <m:sub>
                        <m:r>
                          <a:rPr lang="en-US" sz="1000" b="1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𝐂𝐗</m:t>
                        </m:r>
                      </m:sub>
                    </m:sSub>
                  </m:oMath>
                </a14:m>
                <a:r>
                  <a:rPr lang="en-US" sz="1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()</a:t>
                </a:r>
                <a:endParaRPr lang="en-VN" sz="10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93E5249-A276-69D9-AE53-5F5057104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20" y="3065909"/>
                <a:ext cx="667866" cy="214256"/>
              </a:xfrm>
              <a:prstGeom prst="rect">
                <a:avLst/>
              </a:prstGeom>
              <a:blipFill>
                <a:blip r:embed="rId16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/>
              <p:nvPr/>
            </p:nvSpPr>
            <p:spPr>
              <a:xfrm>
                <a:off x="903821" y="3049411"/>
                <a:ext cx="636693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>
                          <a:latin typeface="Cambria Math" panose="02040503050406030204" pitchFamily="18" charset="0"/>
                        </a:rPr>
                        <m:t>LU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>
                              <a:latin typeface="Cambria Math" panose="02040503050406030204" pitchFamily="18" charset="0"/>
                            </a:rPr>
                            <m:t>CX</m:t>
                          </m:r>
                        </m:sub>
                      </m:sSub>
                    </m:oMath>
                  </m:oMathPara>
                </a14:m>
                <a:endParaRPr lang="en-V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7CC0EC-DB8F-0332-EB73-1BF7CDFBA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21" y="3049411"/>
                <a:ext cx="636693" cy="24622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C0F73C-3EC0-5C2B-5254-0CE35D8EFC99}"/>
              </a:ext>
            </a:extLst>
          </p:cNvPr>
          <p:cNvCxnSpPr>
            <a:cxnSpLocks/>
            <a:stCxn id="23" idx="3"/>
            <a:endCxn id="7" idx="1"/>
          </p:cNvCxnSpPr>
          <p:nvPr/>
        </p:nvCxnSpPr>
        <p:spPr>
          <a:xfrm>
            <a:off x="1540514" y="3172522"/>
            <a:ext cx="621706" cy="51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CE29D4A-2EEE-5F46-9644-82663201D123}"/>
              </a:ext>
            </a:extLst>
          </p:cNvPr>
          <p:cNvSpPr/>
          <p:nvPr/>
        </p:nvSpPr>
        <p:spPr>
          <a:xfrm>
            <a:off x="685716" y="2029337"/>
            <a:ext cx="1082680" cy="137003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AA8A8-2DDC-7E24-8CF6-F52B327EEB64}"/>
              </a:ext>
            </a:extLst>
          </p:cNvPr>
          <p:cNvSpPr/>
          <p:nvPr/>
        </p:nvSpPr>
        <p:spPr>
          <a:xfrm>
            <a:off x="3190496" y="2865480"/>
            <a:ext cx="774590" cy="680089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58E95-4A21-B1F9-F8FF-6508A01F1B00}"/>
              </a:ext>
            </a:extLst>
          </p:cNvPr>
          <p:cNvSpPr txBox="1"/>
          <p:nvPr/>
        </p:nvSpPr>
        <p:spPr>
          <a:xfrm rot="16200000">
            <a:off x="117579" y="2425751"/>
            <a:ext cx="894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endParaRPr lang="en-V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05BF3-DF2D-9218-5CB2-D72140693B03}"/>
              </a:ext>
            </a:extLst>
          </p:cNvPr>
          <p:cNvSpPr txBox="1"/>
          <p:nvPr/>
        </p:nvSpPr>
        <p:spPr>
          <a:xfrm rot="5400000">
            <a:off x="3724958" y="3096678"/>
            <a:ext cx="7263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  <a:endParaRPr lang="en-V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EA7672DE-9216-1EB1-7886-8CCBEBD87D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0292"/>
                  </p:ext>
                </p:extLst>
              </p:nvPr>
            </p:nvGraphicFramePr>
            <p:xfrm>
              <a:off x="5516013" y="1735120"/>
              <a:ext cx="830765" cy="17298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795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6584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EA7672DE-9216-1EB1-7886-8CCBEBD87D1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9310292"/>
                  </p:ext>
                </p:extLst>
              </p:nvPr>
            </p:nvGraphicFramePr>
            <p:xfrm>
              <a:off x="5516013" y="1735120"/>
              <a:ext cx="830765" cy="172984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795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r="-1515" b="-2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6584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100000" r="-1515" b="-1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238710" r="-1515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98026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515" t="-328125" r="-1515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26F6D-AC91-CB84-80CD-50FBA636CCAB}"/>
                  </a:ext>
                </a:extLst>
              </p:cNvPr>
              <p:cNvSpPr txBox="1"/>
              <p:nvPr/>
            </p:nvSpPr>
            <p:spPr>
              <a:xfrm>
                <a:off x="6418260" y="2154930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D26F6D-AC91-CB84-80CD-50FBA63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60" y="2154930"/>
                <a:ext cx="684000" cy="396006"/>
              </a:xfrm>
              <a:prstGeom prst="rect">
                <a:avLst/>
              </a:prstGeom>
              <a:blipFill>
                <a:blip r:embed="rId1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F45313A0-C4CE-A9EA-01AB-1CD2C42D20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3307600"/>
                  </p:ext>
                </p:extLst>
              </p:nvPr>
            </p:nvGraphicFramePr>
            <p:xfrm>
              <a:off x="7109597" y="2179354"/>
              <a:ext cx="830765" cy="1601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060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0424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453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45398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Content Placeholder 3">
                <a:extLst>
                  <a:ext uri="{FF2B5EF4-FFF2-40B4-BE49-F238E27FC236}">
                    <a16:creationId xmlns:a16="http://schemas.microsoft.com/office/drawing/2014/main" id="{F45313A0-C4CE-A9EA-01AB-1CD2C42D206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23307600"/>
                  </p:ext>
                </p:extLst>
              </p:nvPr>
            </p:nvGraphicFramePr>
            <p:xfrm>
              <a:off x="7109597" y="2179354"/>
              <a:ext cx="830765" cy="16015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991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b="-26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402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102941" b="-1735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2379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0"/>
                          <a:stretch>
                            <a:fillRect t="-3379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370D5B-FD30-8412-6BEB-E74EB62A18C8}"/>
                  </a:ext>
                </a:extLst>
              </p:cNvPr>
              <p:cNvSpPr txBox="1"/>
              <p:nvPr/>
            </p:nvSpPr>
            <p:spPr>
              <a:xfrm>
                <a:off x="7620870" y="3091120"/>
                <a:ext cx="43914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370D5B-FD30-8412-6BEB-E74EB62A1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70" y="3091120"/>
                <a:ext cx="439146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CA082B52-E834-C852-ECCB-621D7BD925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915846"/>
                  </p:ext>
                </p:extLst>
              </p:nvPr>
            </p:nvGraphicFramePr>
            <p:xfrm>
              <a:off x="7928955" y="2997869"/>
              <a:ext cx="951570" cy="1783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70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062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58543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179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72497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Content Placeholder 3">
                <a:extLst>
                  <a:ext uri="{FF2B5EF4-FFF2-40B4-BE49-F238E27FC236}">
                    <a16:creationId xmlns:a16="http://schemas.microsoft.com/office/drawing/2014/main" id="{CA082B52-E834-C852-ECCB-621D7BD9256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71915846"/>
                  </p:ext>
                </p:extLst>
              </p:nvPr>
            </p:nvGraphicFramePr>
            <p:xfrm>
              <a:off x="7928955" y="2997869"/>
              <a:ext cx="951570" cy="1783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51570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60622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778" b="-2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58543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100000" b="-1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39179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38710" b="-1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72497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2"/>
                          <a:stretch>
                            <a:fillRect t="-2837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Content Placeholder 3">
                <a:extLst>
                  <a:ext uri="{FF2B5EF4-FFF2-40B4-BE49-F238E27FC236}">
                    <a16:creationId xmlns:a16="http://schemas.microsoft.com/office/drawing/2014/main" id="{FFB88DFE-CCF7-A8CC-1E87-A7F83EFCEA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735733"/>
                  </p:ext>
                </p:extLst>
              </p:nvPr>
            </p:nvGraphicFramePr>
            <p:xfrm>
              <a:off x="9827919" y="3417119"/>
              <a:ext cx="830765" cy="18468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7699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VN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7483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05714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8928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vi-VN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VN" i="1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Content Placeholder 3">
                <a:extLst>
                  <a:ext uri="{FF2B5EF4-FFF2-40B4-BE49-F238E27FC236}">
                    <a16:creationId xmlns:a16="http://schemas.microsoft.com/office/drawing/2014/main" id="{FFB88DFE-CCF7-A8CC-1E87-A7F83EFCEAC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9735733"/>
                  </p:ext>
                </p:extLst>
              </p:nvPr>
            </p:nvGraphicFramePr>
            <p:xfrm>
              <a:off x="9827919" y="3417119"/>
              <a:ext cx="830765" cy="18468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30765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76992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632" b="-284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74839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105405" b="-1918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05714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37500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89289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7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B34341-6714-7841-51D5-4EB876EFB3CE}"/>
              </a:ext>
            </a:extLst>
          </p:cNvPr>
          <p:cNvCxnSpPr>
            <a:cxnSpLocks/>
          </p:cNvCxnSpPr>
          <p:nvPr/>
        </p:nvCxnSpPr>
        <p:spPr>
          <a:xfrm>
            <a:off x="6423018" y="2528902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B1E9F55-F17E-52EF-F2A2-C7E69FE0A40A}"/>
              </a:ext>
            </a:extLst>
          </p:cNvPr>
          <p:cNvCxnSpPr>
            <a:cxnSpLocks/>
          </p:cNvCxnSpPr>
          <p:nvPr/>
        </p:nvCxnSpPr>
        <p:spPr>
          <a:xfrm flipH="1" flipV="1">
            <a:off x="6126438" y="2054848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556DA9-E9F0-569E-78CB-58818E6CF681}"/>
                  </a:ext>
                </a:extLst>
              </p:cNvPr>
              <p:cNvSpPr txBox="1"/>
              <p:nvPr/>
            </p:nvSpPr>
            <p:spPr>
              <a:xfrm>
                <a:off x="6434351" y="2528902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(1)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9556DA9-E9F0-569E-78CB-58818E6CF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51" y="2528902"/>
                <a:ext cx="684000" cy="396006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30C7238-228D-3616-CAE4-C171BCDDA6EF}"/>
              </a:ext>
            </a:extLst>
          </p:cNvPr>
          <p:cNvCxnSpPr>
            <a:cxnSpLocks/>
          </p:cNvCxnSpPr>
          <p:nvPr/>
        </p:nvCxnSpPr>
        <p:spPr>
          <a:xfrm>
            <a:off x="6439109" y="2924908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198833-2426-13BE-6112-4EE19CF05619}"/>
              </a:ext>
            </a:extLst>
          </p:cNvPr>
          <p:cNvCxnSpPr>
            <a:cxnSpLocks/>
          </p:cNvCxnSpPr>
          <p:nvPr/>
        </p:nvCxnSpPr>
        <p:spPr>
          <a:xfrm flipH="1" flipV="1">
            <a:off x="6142529" y="2450854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0C1ACA-5937-20F4-5A21-BCC6649B6E3C}"/>
                  </a:ext>
                </a:extLst>
              </p:cNvPr>
              <p:cNvSpPr txBox="1"/>
              <p:nvPr/>
            </p:nvSpPr>
            <p:spPr>
              <a:xfrm>
                <a:off x="6422936" y="3094780"/>
                <a:ext cx="6746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0C1ACA-5937-20F4-5A21-BCC6649B6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936" y="3094780"/>
                <a:ext cx="674648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066062-342F-FC9C-B95F-54FE7255DEF5}"/>
                  </a:ext>
                </a:extLst>
              </p:cNvPr>
              <p:cNvSpPr txBox="1"/>
              <p:nvPr/>
            </p:nvSpPr>
            <p:spPr>
              <a:xfrm>
                <a:off x="9127512" y="3464965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1066062-342F-FC9C-B95F-54FE7255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7512" y="3464965"/>
                <a:ext cx="684000" cy="396006"/>
              </a:xfrm>
              <a:prstGeom prst="rect">
                <a:avLst/>
              </a:prstGeom>
              <a:blipFill>
                <a:blip r:embed="rId2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F76004-BA53-7643-4544-D6D8EF98917A}"/>
              </a:ext>
            </a:extLst>
          </p:cNvPr>
          <p:cNvCxnSpPr>
            <a:cxnSpLocks/>
          </p:cNvCxnSpPr>
          <p:nvPr/>
        </p:nvCxnSpPr>
        <p:spPr>
          <a:xfrm>
            <a:off x="9132270" y="3860971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F18ED8-1963-6C23-5CF4-E3E98EEF2A24}"/>
              </a:ext>
            </a:extLst>
          </p:cNvPr>
          <p:cNvCxnSpPr>
            <a:cxnSpLocks/>
          </p:cNvCxnSpPr>
          <p:nvPr/>
        </p:nvCxnSpPr>
        <p:spPr>
          <a:xfrm flipH="1" flipV="1">
            <a:off x="8835690" y="3386917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78B0D8-4929-4B3E-9714-E80017C84289}"/>
                  </a:ext>
                </a:extLst>
              </p:cNvPr>
              <p:cNvSpPr txBox="1"/>
              <p:nvPr/>
            </p:nvSpPr>
            <p:spPr>
              <a:xfrm>
                <a:off x="9143603" y="3860971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878B0D8-4929-4B3E-9714-E80017C8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03" y="3860971"/>
                <a:ext cx="684000" cy="396006"/>
              </a:xfrm>
              <a:prstGeom prst="rect">
                <a:avLst/>
              </a:prstGeom>
              <a:blipFill>
                <a:blip r:embed="rId27"/>
                <a:stretch>
                  <a:fillRect r="-1852" b="-606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DEF2D5-5AC1-A25C-A711-498FCACC8349}"/>
              </a:ext>
            </a:extLst>
          </p:cNvPr>
          <p:cNvCxnSpPr>
            <a:cxnSpLocks/>
          </p:cNvCxnSpPr>
          <p:nvPr/>
        </p:nvCxnSpPr>
        <p:spPr>
          <a:xfrm>
            <a:off x="9148361" y="4256977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8412A92-F15F-6FAB-44C3-2763F4ED5642}"/>
              </a:ext>
            </a:extLst>
          </p:cNvPr>
          <p:cNvCxnSpPr>
            <a:cxnSpLocks/>
          </p:cNvCxnSpPr>
          <p:nvPr/>
        </p:nvCxnSpPr>
        <p:spPr>
          <a:xfrm flipH="1" flipV="1">
            <a:off x="8851781" y="3782923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68FC11-2D48-F262-99F1-D665DFCF3478}"/>
                  </a:ext>
                </a:extLst>
              </p:cNvPr>
              <p:cNvSpPr txBox="1"/>
              <p:nvPr/>
            </p:nvSpPr>
            <p:spPr>
              <a:xfrm>
                <a:off x="9143603" y="4720988"/>
                <a:ext cx="684000" cy="39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VN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̅"/>
                              <m:ctrlPr>
                                <a:rPr lang="vi-V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vi-VN" b="0" i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D68FC11-2D48-F262-99F1-D665DFCF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3603" y="4720988"/>
                <a:ext cx="684000" cy="396006"/>
              </a:xfrm>
              <a:prstGeom prst="rect">
                <a:avLst/>
              </a:prstGeom>
              <a:blipFill>
                <a:blip r:embed="rId28"/>
                <a:stretch>
                  <a:fillRect r="-1852" b="-93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7CFFC19-1A27-E3F7-8CC5-FAE66FB6E169}"/>
              </a:ext>
            </a:extLst>
          </p:cNvPr>
          <p:cNvCxnSpPr>
            <a:cxnSpLocks/>
          </p:cNvCxnSpPr>
          <p:nvPr/>
        </p:nvCxnSpPr>
        <p:spPr>
          <a:xfrm>
            <a:off x="9148361" y="5116994"/>
            <a:ext cx="68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E180B7-1DFF-953F-C05C-C42D112C8AC8}"/>
              </a:ext>
            </a:extLst>
          </p:cNvPr>
          <p:cNvCxnSpPr>
            <a:cxnSpLocks/>
          </p:cNvCxnSpPr>
          <p:nvPr/>
        </p:nvCxnSpPr>
        <p:spPr>
          <a:xfrm flipH="1" flipV="1">
            <a:off x="8851781" y="4642940"/>
            <a:ext cx="296580" cy="4740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9D5D35-E3F2-0C6F-6476-0C2AA9561610}"/>
                  </a:ext>
                </a:extLst>
              </p:cNvPr>
              <p:cNvSpPr txBox="1"/>
              <p:nvPr/>
            </p:nvSpPr>
            <p:spPr>
              <a:xfrm>
                <a:off x="9132188" y="4415832"/>
                <a:ext cx="6746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39D5D35-E3F2-0C6F-6476-0C2AA9561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188" y="4415832"/>
                <a:ext cx="674648" cy="27699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327D11-C505-D646-C43E-DC7BB52068B6}"/>
              </a:ext>
            </a:extLst>
          </p:cNvPr>
          <p:cNvCxnSpPr/>
          <p:nvPr/>
        </p:nvCxnSpPr>
        <p:spPr>
          <a:xfrm>
            <a:off x="5658719" y="2138155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1A9116E-6E8A-4325-DC5E-4268980ECC60}"/>
              </a:ext>
            </a:extLst>
          </p:cNvPr>
          <p:cNvCxnSpPr/>
          <p:nvPr/>
        </p:nvCxnSpPr>
        <p:spPr>
          <a:xfrm>
            <a:off x="5648936" y="2576566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549D3A-9A5E-B0B0-98EA-DC16C737DFAE}"/>
              </a:ext>
            </a:extLst>
          </p:cNvPr>
          <p:cNvCxnSpPr/>
          <p:nvPr/>
        </p:nvCxnSpPr>
        <p:spPr>
          <a:xfrm>
            <a:off x="5658115" y="3014977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4E5818E-09CC-30D1-F2F7-ECD1BB148D25}"/>
              </a:ext>
            </a:extLst>
          </p:cNvPr>
          <p:cNvCxnSpPr/>
          <p:nvPr/>
        </p:nvCxnSpPr>
        <p:spPr>
          <a:xfrm>
            <a:off x="5658115" y="3891799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C6B474-EAC8-F446-7D52-3CE95164C9C9}"/>
              </a:ext>
            </a:extLst>
          </p:cNvPr>
          <p:cNvCxnSpPr/>
          <p:nvPr/>
        </p:nvCxnSpPr>
        <p:spPr>
          <a:xfrm>
            <a:off x="5658115" y="3453388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6" name="Content Placeholder 3">
                <a:extLst>
                  <a:ext uri="{FF2B5EF4-FFF2-40B4-BE49-F238E27FC236}">
                    <a16:creationId xmlns:a16="http://schemas.microsoft.com/office/drawing/2014/main" id="{89F29F01-299D-2B87-900F-9ABB9ABA9F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1655902"/>
                  </p:ext>
                </p:extLst>
              </p:nvPr>
            </p:nvGraphicFramePr>
            <p:xfrm>
              <a:off x="4882839" y="1780891"/>
              <a:ext cx="750034" cy="2179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0034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oMath>
                          </a14:m>
                          <a:r>
                            <a:rPr lang="en-VN" i="1"/>
                            <a:t>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567273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6" name="Content Placeholder 3">
                <a:extLst>
                  <a:ext uri="{FF2B5EF4-FFF2-40B4-BE49-F238E27FC236}">
                    <a16:creationId xmlns:a16="http://schemas.microsoft.com/office/drawing/2014/main" id="{89F29F01-299D-2B87-900F-9ABB9ABA9F0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71655902"/>
                  </p:ext>
                </p:extLst>
              </p:nvPr>
            </p:nvGraphicFramePr>
            <p:xfrm>
              <a:off x="4882839" y="1780891"/>
              <a:ext cx="750034" cy="2179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0034">
                      <a:extLst>
                        <a:ext uri="{9D8B030D-6E8A-4147-A177-3AD203B41FA5}">
                          <a16:colId xmlns:a16="http://schemas.microsoft.com/office/drawing/2014/main" val="3213351302"/>
                        </a:ext>
                      </a:extLst>
                    </a:gridCol>
                  </a:tblGrid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r="-1667" b="-40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9272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97143" r="-1667" b="-2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944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202941" r="-1667" b="-20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10370406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294286" r="-1667" b="-9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9535918"/>
                      </a:ext>
                    </a:extLst>
                  </a:tr>
                  <a:tr h="435880">
                    <a:tc>
                      <a:txBody>
                        <a:bodyPr/>
                        <a:lstStyle/>
                        <a:p>
                          <a:endParaRPr lang="en-V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0"/>
                          <a:stretch>
                            <a:fillRect t="-405882" r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672731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61C1A54-6F9A-1B31-77D0-50EE413121C6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5660314" y="2132362"/>
            <a:ext cx="2903" cy="326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DE45E36-D85E-9606-FD4E-C8A51EADD641}"/>
              </a:ext>
            </a:extLst>
          </p:cNvPr>
          <p:cNvSpPr txBox="1"/>
          <p:nvPr/>
        </p:nvSpPr>
        <p:spPr>
          <a:xfrm>
            <a:off x="5318362" y="5396158"/>
            <a:ext cx="683904" cy="371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EF8356-2332-FF69-FF6C-2D9EB3FC3E09}"/>
                  </a:ext>
                </a:extLst>
              </p:cNvPr>
              <p:cNvSpPr txBox="1"/>
              <p:nvPr/>
            </p:nvSpPr>
            <p:spPr>
              <a:xfrm>
                <a:off x="5368119" y="4353980"/>
                <a:ext cx="393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AEF8356-2332-FF69-FF6C-2D9EB3FC3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119" y="4353980"/>
                <a:ext cx="393477" cy="276999"/>
              </a:xfrm>
              <a:prstGeom prst="rect">
                <a:avLst/>
              </a:prstGeom>
              <a:blipFill>
                <a:blip r:embed="rId31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7A7D61-93EA-221F-55B5-184AF2B59181}"/>
              </a:ext>
            </a:extLst>
          </p:cNvPr>
          <p:cNvCxnSpPr/>
          <p:nvPr/>
        </p:nvCxnSpPr>
        <p:spPr>
          <a:xfrm>
            <a:off x="5658115" y="4330210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33E2ACB-0089-82EE-05AF-3F059A891736}"/>
              </a:ext>
            </a:extLst>
          </p:cNvPr>
          <p:cNvCxnSpPr/>
          <p:nvPr/>
        </p:nvCxnSpPr>
        <p:spPr>
          <a:xfrm>
            <a:off x="5658115" y="4768621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3A4BB63-5612-32F2-4256-E90F9934753F}"/>
              </a:ext>
            </a:extLst>
          </p:cNvPr>
          <p:cNvCxnSpPr/>
          <p:nvPr/>
        </p:nvCxnSpPr>
        <p:spPr>
          <a:xfrm>
            <a:off x="5658115" y="5207032"/>
            <a:ext cx="49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053786-E9B2-DAEE-C514-496A6822567C}"/>
                  </a:ext>
                </a:extLst>
              </p:cNvPr>
              <p:cNvSpPr txBox="1"/>
              <p:nvPr/>
            </p:nvSpPr>
            <p:spPr>
              <a:xfrm>
                <a:off x="4850320" y="4855104"/>
                <a:ext cx="72389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vi-VN" b="0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vi-V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en-VN" i="1"/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8F053786-E9B2-DAEE-C514-496A68225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320" y="4855104"/>
                <a:ext cx="723895" cy="276999"/>
              </a:xfrm>
              <a:prstGeom prst="rect">
                <a:avLst/>
              </a:prstGeom>
              <a:blipFill>
                <a:blip r:embed="rId32"/>
                <a:stretch>
                  <a:fillRect l="-7018" r="-3509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E5A5A50-ECEA-55D9-D45D-D016C3870370}"/>
                  </a:ext>
                </a:extLst>
              </p:cNvPr>
              <p:cNvSpPr txBox="1"/>
              <p:nvPr/>
            </p:nvSpPr>
            <p:spPr>
              <a:xfrm>
                <a:off x="5377476" y="3933854"/>
                <a:ext cx="3934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E5A5A50-ECEA-55D9-D45D-D016C3870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7476" y="3933854"/>
                <a:ext cx="393477" cy="276999"/>
              </a:xfrm>
              <a:prstGeom prst="rect">
                <a:avLst/>
              </a:prstGeom>
              <a:blipFill>
                <a:blip r:embed="rId33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7C8D170A-1EA8-74D9-1DB5-0BA910E7DEBA}"/>
              </a:ext>
            </a:extLst>
          </p:cNvPr>
          <p:cNvSpPr txBox="1"/>
          <p:nvPr/>
        </p:nvSpPr>
        <p:spPr>
          <a:xfrm>
            <a:off x="3253154" y="1430183"/>
            <a:ext cx="6535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6FAC494-9BC3-342A-E06F-0E40405E3263}"/>
              </a:ext>
            </a:extLst>
          </p:cNvPr>
          <p:cNvCxnSpPr>
            <a:cxnSpLocks/>
            <a:stCxn id="91" idx="2"/>
            <a:endCxn id="96" idx="0"/>
          </p:cNvCxnSpPr>
          <p:nvPr/>
        </p:nvCxnSpPr>
        <p:spPr>
          <a:xfrm flipH="1">
            <a:off x="3575070" y="1676404"/>
            <a:ext cx="4868" cy="14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F393DBC-49B8-1B64-F45E-309D5FD6EDEB}"/>
              </a:ext>
            </a:extLst>
          </p:cNvPr>
          <p:cNvSpPr txBox="1"/>
          <p:nvPr/>
        </p:nvSpPr>
        <p:spPr>
          <a:xfrm>
            <a:off x="3226482" y="3732610"/>
            <a:ext cx="698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V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4C33C18-F9BC-B257-5958-F30C0FEC1CAC}"/>
              </a:ext>
            </a:extLst>
          </p:cNvPr>
          <p:cNvCxnSpPr>
            <a:cxnSpLocks/>
            <a:stCxn id="5" idx="2"/>
            <a:endCxn id="95" idx="0"/>
          </p:cNvCxnSpPr>
          <p:nvPr/>
        </p:nvCxnSpPr>
        <p:spPr>
          <a:xfrm flipH="1">
            <a:off x="3575765" y="3545569"/>
            <a:ext cx="2026" cy="187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160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eft Brace 12">
            <a:extLst>
              <a:ext uri="{FF2B5EF4-FFF2-40B4-BE49-F238E27FC236}">
                <a16:creationId xmlns:a16="http://schemas.microsoft.com/office/drawing/2014/main" id="{5F03DC20-1C7E-AC58-D28F-7243777EE3F0}"/>
              </a:ext>
            </a:extLst>
          </p:cNvPr>
          <p:cNvSpPr/>
          <p:nvPr/>
        </p:nvSpPr>
        <p:spPr>
          <a:xfrm rot="5400000" flipH="1">
            <a:off x="7440936" y="998045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/>
              <p:nvPr/>
            </p:nvSpPr>
            <p:spPr>
              <a:xfrm>
                <a:off x="3655326" y="902622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0FF0D9-F3E6-74B9-BE7F-479C4D675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326" y="902622"/>
                <a:ext cx="739369" cy="289182"/>
              </a:xfrm>
              <a:prstGeom prst="rect">
                <a:avLst/>
              </a:prstGeom>
              <a:blipFill>
                <a:blip r:embed="rId2"/>
                <a:stretch>
                  <a:fillRect l="-8475" r="-169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/>
              <p:nvPr/>
            </p:nvSpPr>
            <p:spPr>
              <a:xfrm>
                <a:off x="4401213" y="902621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802EC7-6E87-9DB0-D1AE-375FBA2F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213" y="902621"/>
                <a:ext cx="734047" cy="289182"/>
              </a:xfrm>
              <a:prstGeom prst="rect">
                <a:avLst/>
              </a:prstGeom>
              <a:blipFill>
                <a:blip r:embed="rId3"/>
                <a:stretch>
                  <a:fillRect l="-6780" r="-169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/>
              <p:nvPr/>
            </p:nvSpPr>
            <p:spPr>
              <a:xfrm>
                <a:off x="4605792" y="2047227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0F97580-10B6-9D1F-FF38-81DEDADA1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792" y="2047227"/>
                <a:ext cx="338554" cy="276999"/>
              </a:xfrm>
              <a:prstGeom prst="rect">
                <a:avLst/>
              </a:prstGeom>
              <a:blipFill>
                <a:blip r:embed="rId4"/>
                <a:stretch>
                  <a:fillRect l="-14286" r="-3571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799488-24AA-F79F-025A-F4556439DCC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4018179" y="1352445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D24A7B-7766-2FB7-243A-BB5581D6073E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4768237" y="1352444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/>
              <p:nvPr/>
            </p:nvSpPr>
            <p:spPr>
              <a:xfrm>
                <a:off x="3846241" y="2047227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5FBDAC4-1A50-1276-09F9-25A5D1975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241" y="2047227"/>
                <a:ext cx="343876" cy="276999"/>
              </a:xfrm>
              <a:prstGeom prst="rect">
                <a:avLst/>
              </a:prstGeom>
              <a:blipFill>
                <a:blip r:embed="rId5"/>
                <a:stretch>
                  <a:fillRect l="-14286" r="-7143"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/>
              <p:nvPr/>
            </p:nvSpPr>
            <p:spPr>
              <a:xfrm>
                <a:off x="5154286" y="90262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E2A7078-3528-21B6-BE24-E8A7D627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86" y="902621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/>
              <p:nvPr/>
            </p:nvSpPr>
            <p:spPr>
              <a:xfrm>
                <a:off x="5411456" y="902621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480238CA-43F3-254A-52AD-96CFD72E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456" y="902621"/>
                <a:ext cx="1423467" cy="289182"/>
              </a:xfrm>
              <a:prstGeom prst="rect">
                <a:avLst/>
              </a:prstGeom>
              <a:blipFill>
                <a:blip r:embed="rId7"/>
                <a:stretch>
                  <a:fillRect l="-4425" r="-885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/>
              <p:nvPr/>
            </p:nvSpPr>
            <p:spPr>
              <a:xfrm>
                <a:off x="5784602" y="2040193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2A0F5E74-0527-F6E5-54DF-190B63ACB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602" y="2040193"/>
                <a:ext cx="677173" cy="276999"/>
              </a:xfrm>
              <a:prstGeom prst="rect">
                <a:avLst/>
              </a:prstGeom>
              <a:blipFill>
                <a:blip r:embed="rId8"/>
                <a:stretch>
                  <a:fillRect l="-7407" r="-1852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C4FB4F75-4400-BC75-885E-68E5883878D0}"/>
              </a:ext>
            </a:extLst>
          </p:cNvPr>
          <p:cNvCxnSpPr>
            <a:cxnSpLocks/>
            <a:endCxn id="259" idx="0"/>
          </p:cNvCxnSpPr>
          <p:nvPr/>
        </p:nvCxnSpPr>
        <p:spPr>
          <a:xfrm flipH="1">
            <a:off x="6123189" y="1352444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/>
              <p:nvPr/>
            </p:nvSpPr>
            <p:spPr>
              <a:xfrm>
                <a:off x="3720037" y="203513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C5A9547E-AF89-C30C-270D-7B60AA622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0037" y="2035137"/>
                <a:ext cx="142667" cy="276999"/>
              </a:xfrm>
              <a:prstGeom prst="rect">
                <a:avLst/>
              </a:prstGeom>
              <a:blipFill>
                <a:blip r:embed="rId9"/>
                <a:stretch>
                  <a:fillRect l="-46154" t="-4545" r="-46154" b="-4090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/>
              <p:nvPr/>
            </p:nvSpPr>
            <p:spPr>
              <a:xfrm>
                <a:off x="4271585" y="241116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40C34BDF-1DDA-3693-2E30-903F87E48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585" y="2411166"/>
                <a:ext cx="253274" cy="276999"/>
              </a:xfrm>
              <a:prstGeom prst="rect">
                <a:avLst/>
              </a:prstGeom>
              <a:blipFill>
                <a:blip r:embed="rId10"/>
                <a:stretch>
                  <a:fillRect l="-23810" r="-23810" b="-2272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/>
              <p:nvPr/>
            </p:nvSpPr>
            <p:spPr>
              <a:xfrm>
                <a:off x="5632580" y="2406617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EDF1C3D5-5759-F33F-8206-7F3C1C9DC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580" y="2406617"/>
                <a:ext cx="253274" cy="276999"/>
              </a:xfrm>
              <a:prstGeom prst="rect">
                <a:avLst/>
              </a:prstGeom>
              <a:blipFill>
                <a:blip r:embed="rId11"/>
                <a:stretch>
                  <a:fillRect l="-23810" r="-23810"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/>
              <p:nvPr/>
            </p:nvSpPr>
            <p:spPr>
              <a:xfrm>
                <a:off x="5215880" y="203513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1A9D8F68-4BDC-8327-5D66-9387D3A1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880" y="2035138"/>
                <a:ext cx="226023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/>
              <p:nvPr/>
            </p:nvSpPr>
            <p:spPr>
              <a:xfrm>
                <a:off x="6408129" y="2035137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7ED42C85-55A3-BA9D-74FA-1D9E4D1FF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129" y="2035137"/>
                <a:ext cx="142667" cy="276999"/>
              </a:xfrm>
              <a:prstGeom prst="rect">
                <a:avLst/>
              </a:prstGeom>
              <a:blipFill>
                <a:blip r:embed="rId13"/>
                <a:stretch>
                  <a:fillRect l="-58333" t="-4545" r="-58333" b="-4090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/>
              <p:nvPr/>
            </p:nvSpPr>
            <p:spPr>
              <a:xfrm rot="16200000">
                <a:off x="4273348" y="26471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2ED84B3D-E0F2-4559-6845-7555B260D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273348" y="2647115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/>
              <p:nvPr/>
            </p:nvSpPr>
            <p:spPr>
              <a:xfrm rot="16200000">
                <a:off x="5646205" y="265812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7176C63-0C8C-65AD-CEEE-645FDFF08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646205" y="2658128"/>
                <a:ext cx="226023" cy="276999"/>
              </a:xfrm>
              <a:prstGeom prst="rect">
                <a:avLst/>
              </a:prstGeom>
              <a:blipFill>
                <a:blip r:embed="rId15"/>
                <a:stretch>
                  <a:fillRect t="-11111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/>
              <p:nvPr/>
            </p:nvSpPr>
            <p:spPr>
              <a:xfrm>
                <a:off x="4157869" y="2909639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722548AC-B03D-DC15-04E6-1FBE229BA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69" y="2909639"/>
                <a:ext cx="476925" cy="289182"/>
              </a:xfrm>
              <a:prstGeom prst="rect">
                <a:avLst/>
              </a:prstGeom>
              <a:blipFill>
                <a:blip r:embed="rId16"/>
                <a:stretch>
                  <a:fillRect l="-10526" r="-5263" b="-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/>
              <p:nvPr/>
            </p:nvSpPr>
            <p:spPr>
              <a:xfrm>
                <a:off x="5399147" y="2913687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158DF546-204D-8384-31B6-3246DA133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147" y="2913687"/>
                <a:ext cx="1139863" cy="289182"/>
              </a:xfrm>
              <a:prstGeom prst="rect">
                <a:avLst/>
              </a:prstGeom>
              <a:blipFill>
                <a:blip r:embed="rId17"/>
                <a:stretch>
                  <a:fillRect l="-4396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Left Brace 289">
            <a:extLst>
              <a:ext uri="{FF2B5EF4-FFF2-40B4-BE49-F238E27FC236}">
                <a16:creationId xmlns:a16="http://schemas.microsoft.com/office/drawing/2014/main" id="{6C096D1C-8C3B-32BA-5FE9-B44061A9D271}"/>
              </a:ext>
            </a:extLst>
          </p:cNvPr>
          <p:cNvSpPr/>
          <p:nvPr/>
        </p:nvSpPr>
        <p:spPr>
          <a:xfrm rot="5400000" flipH="1">
            <a:off x="4334816" y="1979239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Left Brace 290">
            <a:extLst>
              <a:ext uri="{FF2B5EF4-FFF2-40B4-BE49-F238E27FC236}">
                <a16:creationId xmlns:a16="http://schemas.microsoft.com/office/drawing/2014/main" id="{B7B1C420-FF9D-B8E0-41C4-080B9FA5902A}"/>
              </a:ext>
            </a:extLst>
          </p:cNvPr>
          <p:cNvSpPr/>
          <p:nvPr/>
        </p:nvSpPr>
        <p:spPr>
          <a:xfrm rot="5400000" flipH="1">
            <a:off x="5701985" y="1946795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7910D0B8-9137-7315-3EF9-040D7E03772E}"/>
              </a:ext>
            </a:extLst>
          </p:cNvPr>
          <p:cNvSpPr/>
          <p:nvPr/>
        </p:nvSpPr>
        <p:spPr>
          <a:xfrm rot="5400000" flipH="1">
            <a:off x="4553197" y="2994018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/>
              <p:nvPr/>
            </p:nvSpPr>
            <p:spPr>
              <a:xfrm rot="5400000">
                <a:off x="4569309" y="3332879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F90AFC8-7CBD-280C-0EBC-A0705D596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569309" y="3332879"/>
                <a:ext cx="226023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/>
              <p:nvPr/>
            </p:nvSpPr>
            <p:spPr>
              <a:xfrm>
                <a:off x="4803307" y="293533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3E7F85F4-E0BD-BD61-70E3-8D81F539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307" y="2935331"/>
                <a:ext cx="22602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8" name="Left Brace 297">
            <a:extLst>
              <a:ext uri="{FF2B5EF4-FFF2-40B4-BE49-F238E27FC236}">
                <a16:creationId xmlns:a16="http://schemas.microsoft.com/office/drawing/2014/main" id="{66DDFAA7-DCE2-CD23-ED1E-CF22F381101C}"/>
              </a:ext>
            </a:extLst>
          </p:cNvPr>
          <p:cNvSpPr/>
          <p:nvPr/>
        </p:nvSpPr>
        <p:spPr>
          <a:xfrm rot="5400000" flipH="1">
            <a:off x="5438358" y="2995122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/>
              <p:nvPr/>
            </p:nvSpPr>
            <p:spPr>
              <a:xfrm rot="5400000">
                <a:off x="5439242" y="333287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ECAB19B4-8860-2F76-A1B4-117C05076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439242" y="3332878"/>
                <a:ext cx="22602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/>
              <p:nvPr/>
            </p:nvSpPr>
            <p:spPr>
              <a:xfrm>
                <a:off x="5071025" y="3990279"/>
                <a:ext cx="392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6FB5538E-9A60-2335-11B6-36A51B2C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025" y="3990279"/>
                <a:ext cx="392543" cy="276999"/>
              </a:xfrm>
              <a:prstGeom prst="rect">
                <a:avLst/>
              </a:prstGeom>
              <a:blipFill>
                <a:blip r:embed="rId21"/>
                <a:stretch>
                  <a:fillRect l="-12500" r="-3125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/>
              <p:nvPr/>
            </p:nvSpPr>
            <p:spPr>
              <a:xfrm>
                <a:off x="6864209" y="909873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9E2A3599-DBBF-9A64-EC72-D290C8009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4209" y="909873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3248CD7D-D557-41CA-F78D-4CF14C70126D}"/>
              </a:ext>
            </a:extLst>
          </p:cNvPr>
          <p:cNvCxnSpPr>
            <a:cxnSpLocks/>
          </p:cNvCxnSpPr>
          <p:nvPr/>
        </p:nvCxnSpPr>
        <p:spPr>
          <a:xfrm>
            <a:off x="5128886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DABF82E8-A22F-F50D-10E6-8CFC949F2C95}"/>
              </a:ext>
            </a:extLst>
          </p:cNvPr>
          <p:cNvCxnSpPr>
            <a:cxnSpLocks/>
          </p:cNvCxnSpPr>
          <p:nvPr/>
        </p:nvCxnSpPr>
        <p:spPr>
          <a:xfrm>
            <a:off x="3607790" y="645994"/>
            <a:ext cx="0" cy="16926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8A8C973E-A2C0-266E-31E4-031F30D4CACF}"/>
              </a:ext>
            </a:extLst>
          </p:cNvPr>
          <p:cNvCxnSpPr>
            <a:cxnSpLocks/>
          </p:cNvCxnSpPr>
          <p:nvPr/>
        </p:nvCxnSpPr>
        <p:spPr>
          <a:xfrm>
            <a:off x="6825408" y="645994"/>
            <a:ext cx="0" cy="167412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FD8194B1-ECB8-78EA-C905-4709DB2FE699}"/>
              </a:ext>
            </a:extLst>
          </p:cNvPr>
          <p:cNvCxnSpPr>
            <a:cxnSpLocks/>
          </p:cNvCxnSpPr>
          <p:nvPr/>
        </p:nvCxnSpPr>
        <p:spPr>
          <a:xfrm>
            <a:off x="4116926" y="257948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0B5C44F-2CB1-629A-B9C7-1AFB7877DE2B}"/>
              </a:ext>
            </a:extLst>
          </p:cNvPr>
          <p:cNvCxnSpPr>
            <a:cxnSpLocks/>
          </p:cNvCxnSpPr>
          <p:nvPr/>
        </p:nvCxnSpPr>
        <p:spPr>
          <a:xfrm>
            <a:off x="5043287" y="257083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F7093B3F-7D15-6F12-287C-E708AEEF8122}"/>
              </a:ext>
            </a:extLst>
          </p:cNvPr>
          <p:cNvCxnSpPr>
            <a:cxnSpLocks/>
          </p:cNvCxnSpPr>
          <p:nvPr/>
        </p:nvCxnSpPr>
        <p:spPr>
          <a:xfrm>
            <a:off x="6552859" y="2570838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/>
              <p:nvPr/>
            </p:nvSpPr>
            <p:spPr>
              <a:xfrm>
                <a:off x="7175942" y="887561"/>
                <a:ext cx="739369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0" name="TextBox 339">
                <a:extLst>
                  <a:ext uri="{FF2B5EF4-FFF2-40B4-BE49-F238E27FC236}">
                    <a16:creationId xmlns:a16="http://schemas.microsoft.com/office/drawing/2014/main" id="{6C178785-959B-AB16-5A3F-9D79BC303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942" y="887561"/>
                <a:ext cx="739369" cy="289182"/>
              </a:xfrm>
              <a:prstGeom prst="rect">
                <a:avLst/>
              </a:prstGeom>
              <a:blipFill>
                <a:blip r:embed="rId23"/>
                <a:stretch>
                  <a:fillRect l="-6667" r="-1667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/>
              <p:nvPr/>
            </p:nvSpPr>
            <p:spPr>
              <a:xfrm>
                <a:off x="7915479" y="887560"/>
                <a:ext cx="73404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1374FF4E-3C91-0EC0-45DB-1DB4177FD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479" y="887560"/>
                <a:ext cx="734047" cy="289182"/>
              </a:xfrm>
              <a:prstGeom prst="rect">
                <a:avLst/>
              </a:prstGeom>
              <a:blipFill>
                <a:blip r:embed="rId24"/>
                <a:stretch>
                  <a:fillRect l="-8475" r="-1695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/>
              <p:nvPr/>
            </p:nvSpPr>
            <p:spPr>
              <a:xfrm>
                <a:off x="8120058" y="2032166"/>
                <a:ext cx="3385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86A9EAA1-A409-B837-2A88-A49574A23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058" y="2032166"/>
                <a:ext cx="338554" cy="276999"/>
              </a:xfrm>
              <a:prstGeom prst="rect">
                <a:avLst/>
              </a:prstGeom>
              <a:blipFill>
                <a:blip r:embed="rId25"/>
                <a:stretch>
                  <a:fillRect l="-14286" r="-3571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E77D1233-8218-13C8-6E2A-1AB2D254A25A}"/>
              </a:ext>
            </a:extLst>
          </p:cNvPr>
          <p:cNvCxnSpPr>
            <a:cxnSpLocks/>
            <a:endCxn id="345" idx="0"/>
          </p:cNvCxnSpPr>
          <p:nvPr/>
        </p:nvCxnSpPr>
        <p:spPr>
          <a:xfrm flipH="1">
            <a:off x="7538795" y="1337384"/>
            <a:ext cx="6832" cy="694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176D8C46-2A7F-C59E-749F-C2A9513E6C3D}"/>
              </a:ext>
            </a:extLst>
          </p:cNvPr>
          <p:cNvCxnSpPr>
            <a:cxnSpLocks/>
            <a:endCxn id="342" idx="0"/>
          </p:cNvCxnSpPr>
          <p:nvPr/>
        </p:nvCxnSpPr>
        <p:spPr>
          <a:xfrm>
            <a:off x="8282503" y="1337383"/>
            <a:ext cx="6832" cy="69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/>
              <p:nvPr/>
            </p:nvSpPr>
            <p:spPr>
              <a:xfrm>
                <a:off x="7366857" y="2032166"/>
                <a:ext cx="343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5" name="TextBox 344">
                <a:extLst>
                  <a:ext uri="{FF2B5EF4-FFF2-40B4-BE49-F238E27FC236}">
                    <a16:creationId xmlns:a16="http://schemas.microsoft.com/office/drawing/2014/main" id="{F5988D90-C63E-ED1E-2A70-DE520269E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857" y="2032166"/>
                <a:ext cx="343876" cy="276999"/>
              </a:xfrm>
              <a:prstGeom prst="rect">
                <a:avLst/>
              </a:prstGeom>
              <a:blipFill>
                <a:blip r:embed="rId26"/>
                <a:stretch>
                  <a:fillRect l="-10345" r="-3448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/>
              <p:nvPr/>
            </p:nvSpPr>
            <p:spPr>
              <a:xfrm>
                <a:off x="8643152" y="887560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6" name="TextBox 345">
                <a:extLst>
                  <a:ext uri="{FF2B5EF4-FFF2-40B4-BE49-F238E27FC236}">
                    <a16:creationId xmlns:a16="http://schemas.microsoft.com/office/drawing/2014/main" id="{B604039B-4C58-8596-E80E-C54040C0D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152" y="887560"/>
                <a:ext cx="226023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/>
              <p:nvPr/>
            </p:nvSpPr>
            <p:spPr>
              <a:xfrm>
                <a:off x="8887622" y="887560"/>
                <a:ext cx="1423467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B8336287-3186-17BA-11B5-10C177254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622" y="887560"/>
                <a:ext cx="1423467" cy="289182"/>
              </a:xfrm>
              <a:prstGeom prst="rect">
                <a:avLst/>
              </a:prstGeom>
              <a:blipFill>
                <a:blip r:embed="rId28"/>
                <a:stretch>
                  <a:fillRect l="-3540" r="-885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/>
              <p:nvPr/>
            </p:nvSpPr>
            <p:spPr>
              <a:xfrm>
                <a:off x="9260768" y="2025132"/>
                <a:ext cx="677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53B3EAFD-8306-DC8B-B159-47C498CF9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768" y="2025132"/>
                <a:ext cx="677173" cy="276999"/>
              </a:xfrm>
              <a:prstGeom prst="rect">
                <a:avLst/>
              </a:prstGeom>
              <a:blipFill>
                <a:blip r:embed="rId29"/>
                <a:stretch>
                  <a:fillRect l="-7407" r="-1852" b="-1304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51BC5428-F7A2-944A-F380-025880618FA0}"/>
              </a:ext>
            </a:extLst>
          </p:cNvPr>
          <p:cNvCxnSpPr>
            <a:cxnSpLocks/>
            <a:endCxn id="349" idx="0"/>
          </p:cNvCxnSpPr>
          <p:nvPr/>
        </p:nvCxnSpPr>
        <p:spPr>
          <a:xfrm flipH="1">
            <a:off x="9599355" y="1337383"/>
            <a:ext cx="1" cy="68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/>
              <p:nvPr/>
            </p:nvSpPr>
            <p:spPr>
              <a:xfrm>
                <a:off x="7240653" y="2020076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7D26AA91-5EDE-FF87-0A55-530945BE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653" y="2020076"/>
                <a:ext cx="142667" cy="276999"/>
              </a:xfrm>
              <a:prstGeom prst="rect">
                <a:avLst/>
              </a:prstGeom>
              <a:blipFill>
                <a:blip r:embed="rId30"/>
                <a:stretch>
                  <a:fillRect l="-58333" r="-50000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/>
              <p:nvPr/>
            </p:nvSpPr>
            <p:spPr>
              <a:xfrm>
                <a:off x="7792201" y="2396105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01C982D-6ACA-3CE7-9BC6-80E0E4B51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201" y="2396105"/>
                <a:ext cx="253274" cy="276999"/>
              </a:xfrm>
              <a:prstGeom prst="rect">
                <a:avLst/>
              </a:prstGeom>
              <a:blipFill>
                <a:blip r:embed="rId31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/>
              <p:nvPr/>
            </p:nvSpPr>
            <p:spPr>
              <a:xfrm>
                <a:off x="9153196" y="2391556"/>
                <a:ext cx="2532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3BC73C48-1F4A-F2E5-6728-0AF1386B0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196" y="2391556"/>
                <a:ext cx="253274" cy="276999"/>
              </a:xfrm>
              <a:prstGeom prst="rect">
                <a:avLst/>
              </a:prstGeom>
              <a:blipFill>
                <a:blip r:embed="rId32"/>
                <a:stretch>
                  <a:fillRect l="-23810" r="-23810" b="-1739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/>
              <p:nvPr/>
            </p:nvSpPr>
            <p:spPr>
              <a:xfrm>
                <a:off x="8736496" y="202007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0043BB5A-560C-6164-4C2F-5660E98D2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6496" y="2020077"/>
                <a:ext cx="226023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/>
              <p:nvPr/>
            </p:nvSpPr>
            <p:spPr>
              <a:xfrm>
                <a:off x="9884295" y="2020076"/>
                <a:ext cx="1426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730878E5-1D7A-43B6-B128-C0013DE6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295" y="2020076"/>
                <a:ext cx="142667" cy="276999"/>
              </a:xfrm>
              <a:prstGeom prst="rect">
                <a:avLst/>
              </a:prstGeom>
              <a:blipFill>
                <a:blip r:embed="rId34"/>
                <a:stretch>
                  <a:fillRect l="-58333" r="-58333" b="-3478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/>
              <p:nvPr/>
            </p:nvSpPr>
            <p:spPr>
              <a:xfrm rot="16200000">
                <a:off x="7793964" y="2632054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A470C661-FD14-608B-04A6-657823412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793964" y="2632054"/>
                <a:ext cx="226023" cy="276999"/>
              </a:xfrm>
              <a:prstGeom prst="rect">
                <a:avLst/>
              </a:prstGeom>
              <a:blipFill>
                <a:blip r:embed="rId35"/>
                <a:stretch>
                  <a:fillRect t="-10526" b="-52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/>
              <p:nvPr/>
            </p:nvSpPr>
            <p:spPr>
              <a:xfrm rot="16200000">
                <a:off x="9166821" y="264306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A03DE478-C88E-E40C-AEF6-7C1306C5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166821" y="2643067"/>
                <a:ext cx="226023" cy="276999"/>
              </a:xfrm>
              <a:prstGeom prst="rect">
                <a:avLst/>
              </a:prstGeom>
              <a:blipFill>
                <a:blip r:embed="rId36"/>
                <a:stretch>
                  <a:fillRect t="-15789" b="-526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/>
              <p:nvPr/>
            </p:nvSpPr>
            <p:spPr>
              <a:xfrm>
                <a:off x="7678485" y="2894578"/>
                <a:ext cx="476925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38AB93A0-A028-1381-D374-A5CCA71B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85" y="2894578"/>
                <a:ext cx="476925" cy="289182"/>
              </a:xfrm>
              <a:prstGeom prst="rect">
                <a:avLst/>
              </a:prstGeom>
              <a:blipFill>
                <a:blip r:embed="rId37"/>
                <a:stretch>
                  <a:fillRect l="-10256" r="-2564" b="-869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/>
              <p:nvPr/>
            </p:nvSpPr>
            <p:spPr>
              <a:xfrm>
                <a:off x="8919763" y="2898626"/>
                <a:ext cx="1139863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9" name="TextBox 358">
                <a:extLst>
                  <a:ext uri="{FF2B5EF4-FFF2-40B4-BE49-F238E27FC236}">
                    <a16:creationId xmlns:a16="http://schemas.microsoft.com/office/drawing/2014/main" id="{713EA4C6-E172-32E1-BAE8-D4FEAFB4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63" y="2898626"/>
                <a:ext cx="1139863" cy="289182"/>
              </a:xfrm>
              <a:prstGeom prst="rect">
                <a:avLst/>
              </a:prstGeom>
              <a:blipFill>
                <a:blip r:embed="rId38"/>
                <a:stretch>
                  <a:fillRect l="-4444" r="-1111" b="-41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1" name="Left Brace 360">
            <a:extLst>
              <a:ext uri="{FF2B5EF4-FFF2-40B4-BE49-F238E27FC236}">
                <a16:creationId xmlns:a16="http://schemas.microsoft.com/office/drawing/2014/main" id="{3CDFED54-CB3F-6F4A-F902-AC23C788EC63}"/>
              </a:ext>
            </a:extLst>
          </p:cNvPr>
          <p:cNvSpPr/>
          <p:nvPr/>
        </p:nvSpPr>
        <p:spPr>
          <a:xfrm rot="5400000" flipH="1">
            <a:off x="7855432" y="1964178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Left Brace 361">
            <a:extLst>
              <a:ext uri="{FF2B5EF4-FFF2-40B4-BE49-F238E27FC236}">
                <a16:creationId xmlns:a16="http://schemas.microsoft.com/office/drawing/2014/main" id="{6D0E3E3F-E2BC-2A7D-ED93-54DC566E10E3}"/>
              </a:ext>
            </a:extLst>
          </p:cNvPr>
          <p:cNvSpPr/>
          <p:nvPr/>
        </p:nvSpPr>
        <p:spPr>
          <a:xfrm rot="5400000" flipH="1">
            <a:off x="9222601" y="1931734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/>
              <p:nvPr/>
            </p:nvSpPr>
            <p:spPr>
              <a:xfrm rot="5400000">
                <a:off x="8216925" y="331781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4" name="TextBox 363">
                <a:extLst>
                  <a:ext uri="{FF2B5EF4-FFF2-40B4-BE49-F238E27FC236}">
                    <a16:creationId xmlns:a16="http://schemas.microsoft.com/office/drawing/2014/main" id="{0A8C32F6-BF05-394D-ED24-7A2C25DD4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16925" y="3317818"/>
                <a:ext cx="226023" cy="27699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/>
              <p:nvPr/>
            </p:nvSpPr>
            <p:spPr>
              <a:xfrm>
                <a:off x="8323014" y="291179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92F8B544-30A0-D7E0-36DD-82A64B832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014" y="2911797"/>
                <a:ext cx="226023" cy="276999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6" name="Left Brace 365">
            <a:extLst>
              <a:ext uri="{FF2B5EF4-FFF2-40B4-BE49-F238E27FC236}">
                <a16:creationId xmlns:a16="http://schemas.microsoft.com/office/drawing/2014/main" id="{25D169E3-BDCD-EDC2-E560-F07CE22A7D09}"/>
              </a:ext>
            </a:extLst>
          </p:cNvPr>
          <p:cNvSpPr/>
          <p:nvPr/>
        </p:nvSpPr>
        <p:spPr>
          <a:xfrm rot="5400000" flipH="1">
            <a:off x="9066924" y="2980061"/>
            <a:ext cx="109666" cy="569425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/>
              <p:nvPr/>
            </p:nvSpPr>
            <p:spPr>
              <a:xfrm rot="5400000">
                <a:off x="9067808" y="331781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DF0CF80-6A8D-F329-3FC8-99CE5653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067808" y="3317817"/>
                <a:ext cx="226023" cy="27699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/>
              <p:nvPr/>
            </p:nvSpPr>
            <p:spPr>
              <a:xfrm>
                <a:off x="8491559" y="3975218"/>
                <a:ext cx="6262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233C7031-FB33-4000-84A8-662D34A80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1559" y="3975218"/>
                <a:ext cx="626262" cy="276999"/>
              </a:xfrm>
              <a:prstGeom prst="rect">
                <a:avLst/>
              </a:prstGeom>
              <a:blipFill>
                <a:blip r:embed="rId42"/>
                <a:stretch>
                  <a:fillRect l="-7843" r="-1961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37D7DD00-4BE3-4C1C-E92F-7CF76919C2CA}"/>
              </a:ext>
            </a:extLst>
          </p:cNvPr>
          <p:cNvCxnSpPr>
            <a:cxnSpLocks/>
          </p:cNvCxnSpPr>
          <p:nvPr/>
        </p:nvCxnSpPr>
        <p:spPr>
          <a:xfrm>
            <a:off x="8630452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0F7FBBB1-D5A9-7B7C-A1D3-91BC8E19A314}"/>
              </a:ext>
            </a:extLst>
          </p:cNvPr>
          <p:cNvCxnSpPr>
            <a:cxnSpLocks/>
          </p:cNvCxnSpPr>
          <p:nvPr/>
        </p:nvCxnSpPr>
        <p:spPr>
          <a:xfrm>
            <a:off x="7146695" y="645994"/>
            <a:ext cx="0" cy="167759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7D228C0E-6A3A-2155-A558-852A21163EEC}"/>
              </a:ext>
            </a:extLst>
          </p:cNvPr>
          <p:cNvCxnSpPr>
            <a:cxnSpLocks/>
          </p:cNvCxnSpPr>
          <p:nvPr/>
        </p:nvCxnSpPr>
        <p:spPr>
          <a:xfrm>
            <a:off x="10301574" y="645994"/>
            <a:ext cx="0" cy="165906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F2AD1D9-1A7D-0D66-39CE-77ABAC65407D}"/>
              </a:ext>
            </a:extLst>
          </p:cNvPr>
          <p:cNvCxnSpPr>
            <a:cxnSpLocks/>
          </p:cNvCxnSpPr>
          <p:nvPr/>
        </p:nvCxnSpPr>
        <p:spPr>
          <a:xfrm>
            <a:off x="7637542" y="2568976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51C7832C-BD04-FBAF-5B66-3A6EE180EAEE}"/>
              </a:ext>
            </a:extLst>
          </p:cNvPr>
          <p:cNvCxnSpPr>
            <a:cxnSpLocks/>
          </p:cNvCxnSpPr>
          <p:nvPr/>
        </p:nvCxnSpPr>
        <p:spPr>
          <a:xfrm>
            <a:off x="8563663" y="2564875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2BE4C9D5-930F-F1A3-8BB3-76B962DBE5E0}"/>
              </a:ext>
            </a:extLst>
          </p:cNvPr>
          <p:cNvCxnSpPr>
            <a:cxnSpLocks/>
          </p:cNvCxnSpPr>
          <p:nvPr/>
        </p:nvCxnSpPr>
        <p:spPr>
          <a:xfrm>
            <a:off x="10073475" y="2569424"/>
            <a:ext cx="0" cy="10158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/>
              <p:nvPr/>
            </p:nvSpPr>
            <p:spPr>
              <a:xfrm>
                <a:off x="5478543" y="4357307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A9A7D1D8-F757-45CE-1FB2-300B65387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543" y="4357307"/>
                <a:ext cx="218008" cy="276999"/>
              </a:xfrm>
              <a:prstGeom prst="rect">
                <a:avLst/>
              </a:prstGeom>
              <a:blipFill>
                <a:blip r:embed="rId43"/>
                <a:stretch>
                  <a:fillRect l="-16667" r="-16667"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/>
              <p:nvPr/>
            </p:nvSpPr>
            <p:spPr>
              <a:xfrm rot="16200000">
                <a:off x="5480306" y="459325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3" name="TextBox 382">
                <a:extLst>
                  <a:ext uri="{FF2B5EF4-FFF2-40B4-BE49-F238E27FC236}">
                    <a16:creationId xmlns:a16="http://schemas.microsoft.com/office/drawing/2014/main" id="{1739ECB6-6754-4808-67DB-5A8EE1B8A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480306" y="4593256"/>
                <a:ext cx="226023" cy="276999"/>
              </a:xfrm>
              <a:prstGeom prst="rect">
                <a:avLst/>
              </a:prstGeom>
              <a:blipFill>
                <a:blip r:embed="rId14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/>
              <p:nvPr/>
            </p:nvSpPr>
            <p:spPr>
              <a:xfrm>
                <a:off x="5364827" y="4855780"/>
                <a:ext cx="525592" cy="289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4" name="TextBox 383">
                <a:extLst>
                  <a:ext uri="{FF2B5EF4-FFF2-40B4-BE49-F238E27FC236}">
                    <a16:creationId xmlns:a16="http://schemas.microsoft.com/office/drawing/2014/main" id="{80C1DE04-5158-FF3C-ADEC-013DF559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27" y="4855780"/>
                <a:ext cx="525592" cy="289182"/>
              </a:xfrm>
              <a:prstGeom prst="rect">
                <a:avLst/>
              </a:prstGeom>
              <a:blipFill>
                <a:blip r:embed="rId44"/>
                <a:stretch>
                  <a:fillRect l="-9524" r="-4762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5" name="Left Brace 384">
            <a:extLst>
              <a:ext uri="{FF2B5EF4-FFF2-40B4-BE49-F238E27FC236}">
                <a16:creationId xmlns:a16="http://schemas.microsoft.com/office/drawing/2014/main" id="{BE97C018-AD3B-FF4C-661E-C0DCDBF60BB0}"/>
              </a:ext>
            </a:extLst>
          </p:cNvPr>
          <p:cNvSpPr/>
          <p:nvPr/>
        </p:nvSpPr>
        <p:spPr>
          <a:xfrm rot="5400000" flipH="1">
            <a:off x="5541774" y="3925380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/>
              <p:nvPr/>
            </p:nvSpPr>
            <p:spPr>
              <a:xfrm>
                <a:off x="8254094" y="4355432"/>
                <a:ext cx="218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931A1975-5927-540A-ADFC-FD3711A34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094" y="4355432"/>
                <a:ext cx="218008" cy="276999"/>
              </a:xfrm>
              <a:prstGeom prst="rect">
                <a:avLst/>
              </a:prstGeom>
              <a:blipFill>
                <a:blip r:embed="rId45"/>
                <a:stretch>
                  <a:fillRect l="-10526" r="-15789" b="-434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/>
              <p:nvPr/>
            </p:nvSpPr>
            <p:spPr>
              <a:xfrm rot="16200000">
                <a:off x="8255857" y="4591381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40754D-A616-AC59-FBDA-1F9EA6F74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8255857" y="4591381"/>
                <a:ext cx="226023" cy="276999"/>
              </a:xfrm>
              <a:prstGeom prst="rect">
                <a:avLst/>
              </a:prstGeom>
              <a:blipFill>
                <a:blip r:embed="rId46"/>
                <a:stretch>
                  <a:fillRect t="-10526" b="-1052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/>
              <p:nvPr/>
            </p:nvSpPr>
            <p:spPr>
              <a:xfrm>
                <a:off x="7710734" y="4853905"/>
                <a:ext cx="1422674" cy="2891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0D05AA6E-4DA0-B01F-527D-D3BD3BC5B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734" y="4853905"/>
                <a:ext cx="1422674" cy="289182"/>
              </a:xfrm>
              <a:prstGeom prst="rect">
                <a:avLst/>
              </a:prstGeom>
              <a:blipFill>
                <a:blip r:embed="rId47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0" name="Left Brace 389">
            <a:extLst>
              <a:ext uri="{FF2B5EF4-FFF2-40B4-BE49-F238E27FC236}">
                <a16:creationId xmlns:a16="http://schemas.microsoft.com/office/drawing/2014/main" id="{4C4D8B5D-BD73-7FBB-D7D4-AD9C85F9C0D1}"/>
              </a:ext>
            </a:extLst>
          </p:cNvPr>
          <p:cNvSpPr/>
          <p:nvPr/>
        </p:nvSpPr>
        <p:spPr>
          <a:xfrm rot="5400000" flipH="1">
            <a:off x="8317325" y="3923505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Left Brace 406">
            <a:extLst>
              <a:ext uri="{FF2B5EF4-FFF2-40B4-BE49-F238E27FC236}">
                <a16:creationId xmlns:a16="http://schemas.microsoft.com/office/drawing/2014/main" id="{24566BA0-8A01-394C-58F6-143A204A29C6}"/>
              </a:ext>
            </a:extLst>
          </p:cNvPr>
          <p:cNvSpPr/>
          <p:nvPr/>
        </p:nvSpPr>
        <p:spPr>
          <a:xfrm rot="5400000" flipH="1">
            <a:off x="5980815" y="4805568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/>
              <p:nvPr/>
            </p:nvSpPr>
            <p:spPr>
              <a:xfrm rot="5400000">
                <a:off x="5986225" y="528213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8" name="TextBox 407">
                <a:extLst>
                  <a:ext uri="{FF2B5EF4-FFF2-40B4-BE49-F238E27FC236}">
                    <a16:creationId xmlns:a16="http://schemas.microsoft.com/office/drawing/2014/main" id="{07767CD4-F343-C234-F6B7-4EEE64790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86225" y="5282132"/>
                <a:ext cx="226023" cy="276999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/>
              <p:nvPr/>
            </p:nvSpPr>
            <p:spPr>
              <a:xfrm rot="5400000">
                <a:off x="7923035" y="527953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4" name="TextBox 413">
                <a:extLst>
                  <a:ext uri="{FF2B5EF4-FFF2-40B4-BE49-F238E27FC236}">
                    <a16:creationId xmlns:a16="http://schemas.microsoft.com/office/drawing/2014/main" id="{FB292958-7090-9586-2189-E361622FE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23035" y="5279535"/>
                <a:ext cx="226023" cy="276999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/>
              <p:nvPr/>
            </p:nvSpPr>
            <p:spPr>
              <a:xfrm>
                <a:off x="6876682" y="290752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7159AE12-74A8-4112-E939-09FE8A897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682" y="2907527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/>
              <p:nvPr/>
            </p:nvSpPr>
            <p:spPr>
              <a:xfrm>
                <a:off x="6879989" y="3975216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F9B7A121-3444-1209-BC2C-D9254DFB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989" y="3975216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/>
              <p:nvPr/>
            </p:nvSpPr>
            <p:spPr>
              <a:xfrm>
                <a:off x="6303722" y="4844767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7D553610-DE1B-5021-1C32-A3E97E97C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722" y="4844767"/>
                <a:ext cx="226023" cy="276999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/>
              <p:nvPr/>
            </p:nvSpPr>
            <p:spPr>
              <a:xfrm>
                <a:off x="6875845" y="5847527"/>
                <a:ext cx="34387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384733AA-EDD6-AFA5-1346-6CFE6036F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845" y="5847527"/>
                <a:ext cx="343871" cy="276999"/>
              </a:xfrm>
              <a:prstGeom prst="rect">
                <a:avLst/>
              </a:prstGeom>
              <a:blipFill>
                <a:blip r:embed="rId52"/>
                <a:stretch>
                  <a:fillRect b="-2608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3725E254-709D-2FD5-8D26-219EFC7F037F}"/>
              </a:ext>
            </a:extLst>
          </p:cNvPr>
          <p:cNvCxnSpPr>
            <a:cxnSpLocks/>
          </p:cNvCxnSpPr>
          <p:nvPr/>
        </p:nvCxnSpPr>
        <p:spPr>
          <a:xfrm>
            <a:off x="5025854" y="4019525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2B2FA3A4-20F5-48E7-5F81-BA8864CDF066}"/>
              </a:ext>
            </a:extLst>
          </p:cNvPr>
          <p:cNvCxnSpPr>
            <a:cxnSpLocks/>
          </p:cNvCxnSpPr>
          <p:nvPr/>
        </p:nvCxnSpPr>
        <p:spPr>
          <a:xfrm>
            <a:off x="6180002" y="4020789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1FBACA09-2D35-14BC-E269-E3120DE7CA34}"/>
              </a:ext>
            </a:extLst>
          </p:cNvPr>
          <p:cNvCxnSpPr>
            <a:cxnSpLocks/>
          </p:cNvCxnSpPr>
          <p:nvPr/>
        </p:nvCxnSpPr>
        <p:spPr>
          <a:xfrm>
            <a:off x="7757384" y="4025256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E4DB5B27-D143-737D-3F22-E2D96DACEDB0}"/>
              </a:ext>
            </a:extLst>
          </p:cNvPr>
          <p:cNvCxnSpPr>
            <a:cxnSpLocks/>
          </p:cNvCxnSpPr>
          <p:nvPr/>
        </p:nvCxnSpPr>
        <p:spPr>
          <a:xfrm>
            <a:off x="9115740" y="4025256"/>
            <a:ext cx="0" cy="73152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9756860-A48D-A5AE-1B7B-40BB26AFD871}"/>
              </a:ext>
            </a:extLst>
          </p:cNvPr>
          <p:cNvCxnSpPr>
            <a:cxnSpLocks/>
          </p:cNvCxnSpPr>
          <p:nvPr/>
        </p:nvCxnSpPr>
        <p:spPr>
          <a:xfrm>
            <a:off x="3514443" y="2032166"/>
            <a:ext cx="0" cy="1667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/>
              <p:nvPr/>
            </p:nvSpPr>
            <p:spPr>
              <a:xfrm rot="16200000">
                <a:off x="2760132" y="2836570"/>
                <a:ext cx="117237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vi-VN" sz="1400" b="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1400" dirty="0"/>
                  <a:t> </a:t>
                </a:r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E5B14D39-32AA-FB7D-B070-1F5FA434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60132" y="2836570"/>
                <a:ext cx="1172372" cy="215444"/>
              </a:xfrm>
              <a:prstGeom prst="rect">
                <a:avLst/>
              </a:prstGeom>
              <a:blipFill>
                <a:blip r:embed="rId53"/>
                <a:stretch>
                  <a:fillRect l="-26316" t="-8602" r="-36842" b="-215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37AF0C13-41CE-E7D5-E98C-3B229F62A3C3}"/>
              </a:ext>
            </a:extLst>
          </p:cNvPr>
          <p:cNvCxnSpPr>
            <a:cxnSpLocks/>
          </p:cNvCxnSpPr>
          <p:nvPr/>
        </p:nvCxnSpPr>
        <p:spPr>
          <a:xfrm>
            <a:off x="3512843" y="4055646"/>
            <a:ext cx="0" cy="163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/>
              <p:nvPr/>
            </p:nvSpPr>
            <p:spPr>
              <a:xfrm rot="16200000">
                <a:off x="2771421" y="4617254"/>
                <a:ext cx="114659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times</a:t>
                </a:r>
              </a:p>
            </p:txBody>
          </p:sp>
        </mc:Choice>
        <mc:Fallback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9E0CBAD3-EE54-2F80-1244-FB454E6D8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71421" y="4617254"/>
                <a:ext cx="1146596" cy="215444"/>
              </a:xfrm>
              <a:prstGeom prst="rect">
                <a:avLst/>
              </a:prstGeom>
              <a:blipFill>
                <a:blip r:embed="rId54"/>
                <a:stretch>
                  <a:fillRect l="-22222" t="-6522" r="-50000" b="-217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" name="Rectangle 429">
            <a:extLst>
              <a:ext uri="{FF2B5EF4-FFF2-40B4-BE49-F238E27FC236}">
                <a16:creationId xmlns:a16="http://schemas.microsoft.com/office/drawing/2014/main" id="{551835A4-EACA-0F93-9149-E70C64D11A33}"/>
              </a:ext>
            </a:extLst>
          </p:cNvPr>
          <p:cNvSpPr/>
          <p:nvPr/>
        </p:nvSpPr>
        <p:spPr>
          <a:xfrm>
            <a:off x="3561549" y="738328"/>
            <a:ext cx="6799795" cy="1002166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E19A5817-98B9-4298-4145-3F33A50856E3}"/>
              </a:ext>
            </a:extLst>
          </p:cNvPr>
          <p:cNvCxnSpPr>
            <a:cxnSpLocks/>
          </p:cNvCxnSpPr>
          <p:nvPr/>
        </p:nvCxnSpPr>
        <p:spPr>
          <a:xfrm flipH="1">
            <a:off x="7044655" y="5557831"/>
            <a:ext cx="6832" cy="28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/>
              <p:nvPr/>
            </p:nvSpPr>
            <p:spPr>
              <a:xfrm>
                <a:off x="5897716" y="397521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4715DFD8-1598-B4AF-A308-38770F3D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16" y="3975218"/>
                <a:ext cx="226023" cy="27699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/>
              <p:nvPr/>
            </p:nvSpPr>
            <p:spPr>
              <a:xfrm>
                <a:off x="7793963" y="397237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DFBB1D44-ABE2-A54A-C7D5-63138C9B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63" y="3972372"/>
                <a:ext cx="226023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BE0CE70D-8128-58AC-F7E5-03F63154E632}"/>
              </a:ext>
            </a:extLst>
          </p:cNvPr>
          <p:cNvCxnSpPr>
            <a:cxnSpLocks/>
            <a:endCxn id="300" idx="0"/>
          </p:cNvCxnSpPr>
          <p:nvPr/>
        </p:nvCxnSpPr>
        <p:spPr>
          <a:xfrm>
            <a:off x="5267297" y="3673507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8F9BC09D-816E-74D7-C954-D5F1C83C3D8E}"/>
              </a:ext>
            </a:extLst>
          </p:cNvPr>
          <p:cNvCxnSpPr>
            <a:cxnSpLocks/>
          </p:cNvCxnSpPr>
          <p:nvPr/>
        </p:nvCxnSpPr>
        <p:spPr>
          <a:xfrm>
            <a:off x="6974805" y="3658446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D18620B2-B4CD-5FBC-B55B-8BF64E621C90}"/>
              </a:ext>
            </a:extLst>
          </p:cNvPr>
          <p:cNvCxnSpPr>
            <a:cxnSpLocks/>
          </p:cNvCxnSpPr>
          <p:nvPr/>
        </p:nvCxnSpPr>
        <p:spPr>
          <a:xfrm>
            <a:off x="8648371" y="3673507"/>
            <a:ext cx="0" cy="316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/>
              <p:nvPr/>
            </p:nvSpPr>
            <p:spPr>
              <a:xfrm>
                <a:off x="5029330" y="289468"/>
                <a:ext cx="470898" cy="368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50" name="TextBox 449">
                <a:extLst>
                  <a:ext uri="{FF2B5EF4-FFF2-40B4-BE49-F238E27FC236}">
                    <a16:creationId xmlns:a16="http://schemas.microsoft.com/office/drawing/2014/main" id="{630AE700-A08B-B6B5-9B82-CA5627E4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30" y="289468"/>
                <a:ext cx="470898" cy="368884"/>
              </a:xfrm>
              <a:prstGeom prst="rect">
                <a:avLst/>
              </a:prstGeom>
              <a:blipFill>
                <a:blip r:embed="rId55"/>
                <a:stretch>
                  <a:fillRect l="-18919" b="-1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/>
              <p:nvPr/>
            </p:nvSpPr>
            <p:spPr>
              <a:xfrm>
                <a:off x="8520692" y="304804"/>
                <a:ext cx="701410" cy="365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6FB63B82-3E34-20B9-71AF-F0DF3EF17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2" y="304804"/>
                <a:ext cx="701410" cy="365036"/>
              </a:xfrm>
              <a:prstGeom prst="rect">
                <a:avLst/>
              </a:prstGeom>
              <a:blipFill>
                <a:blip r:embed="rId56"/>
                <a:stretch>
                  <a:fillRect l="-12500" b="-103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/>
              <p:nvPr/>
            </p:nvSpPr>
            <p:spPr>
              <a:xfrm>
                <a:off x="5079200" y="2940715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FCEF8DDD-D04B-9987-48A9-43497594D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200" y="2940715"/>
                <a:ext cx="226023" cy="276999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4" name="Left Brace 463">
            <a:extLst>
              <a:ext uri="{FF2B5EF4-FFF2-40B4-BE49-F238E27FC236}">
                <a16:creationId xmlns:a16="http://schemas.microsoft.com/office/drawing/2014/main" id="{0C31AB8E-3E19-8693-E3D2-A953722F8B22}"/>
              </a:ext>
            </a:extLst>
          </p:cNvPr>
          <p:cNvSpPr/>
          <p:nvPr/>
        </p:nvSpPr>
        <p:spPr>
          <a:xfrm rot="5400000" flipH="1">
            <a:off x="8090098" y="2973452"/>
            <a:ext cx="133364" cy="595332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/>
              <p:nvPr/>
            </p:nvSpPr>
            <p:spPr>
              <a:xfrm>
                <a:off x="8611848" y="2905558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28E9CD02-17FA-F97E-B1F4-63CCD262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848" y="2905558"/>
                <a:ext cx="226023" cy="276999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/>
              <p:nvPr/>
            </p:nvSpPr>
            <p:spPr>
              <a:xfrm>
                <a:off x="7431026" y="4842892"/>
                <a:ext cx="226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0F5338DB-E867-A46A-F9F1-CAC9CD593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26" y="4842892"/>
                <a:ext cx="226023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0" name="Left Brace 469">
            <a:extLst>
              <a:ext uri="{FF2B5EF4-FFF2-40B4-BE49-F238E27FC236}">
                <a16:creationId xmlns:a16="http://schemas.microsoft.com/office/drawing/2014/main" id="{8DFF33BE-0125-2CFD-3BFC-1CCA985277E9}"/>
              </a:ext>
            </a:extLst>
          </p:cNvPr>
          <p:cNvSpPr/>
          <p:nvPr/>
        </p:nvSpPr>
        <p:spPr>
          <a:xfrm rot="5400000" flipH="1">
            <a:off x="7908861" y="4803516"/>
            <a:ext cx="109666" cy="847039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727BAB-1378-D405-6489-3BE365EAA638}"/>
              </a:ext>
            </a:extLst>
          </p:cNvPr>
          <p:cNvSpPr/>
          <p:nvPr/>
        </p:nvSpPr>
        <p:spPr>
          <a:xfrm>
            <a:off x="3566562" y="1858137"/>
            <a:ext cx="6795674" cy="18337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4AC5B3-DEDF-CDC0-F40A-21D3A0434179}"/>
              </a:ext>
            </a:extLst>
          </p:cNvPr>
          <p:cNvSpPr/>
          <p:nvPr/>
        </p:nvSpPr>
        <p:spPr>
          <a:xfrm>
            <a:off x="3561549" y="3812905"/>
            <a:ext cx="6795674" cy="1833724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CE53D2-8C54-3A0B-B7D6-E8655CD229D2}"/>
              </a:ext>
            </a:extLst>
          </p:cNvPr>
          <p:cNvSpPr/>
          <p:nvPr/>
        </p:nvSpPr>
        <p:spPr>
          <a:xfrm>
            <a:off x="6305969" y="2531270"/>
            <a:ext cx="1302603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86BC3-7651-798B-5FC0-FEF6C8082856}"/>
              </a:ext>
            </a:extLst>
          </p:cNvPr>
          <p:cNvSpPr/>
          <p:nvPr/>
        </p:nvSpPr>
        <p:spPr>
          <a:xfrm>
            <a:off x="6309274" y="4441614"/>
            <a:ext cx="1302602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multiply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5AE21C98-7AEC-3050-8EE8-70415211C648}"/>
              </a:ext>
            </a:extLst>
          </p:cNvPr>
          <p:cNvSpPr/>
          <p:nvPr/>
        </p:nvSpPr>
        <p:spPr>
          <a:xfrm rot="5400000" flipH="1">
            <a:off x="3928504" y="1026748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2927338-EDB8-7144-0A0F-67B524BF602C}"/>
              </a:ext>
            </a:extLst>
          </p:cNvPr>
          <p:cNvSpPr/>
          <p:nvPr/>
        </p:nvSpPr>
        <p:spPr>
          <a:xfrm rot="5400000" flipH="1">
            <a:off x="4675451" y="1019570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9028FEE-E714-60F9-51FC-779556EC1408}"/>
              </a:ext>
            </a:extLst>
          </p:cNvPr>
          <p:cNvSpPr/>
          <p:nvPr/>
        </p:nvSpPr>
        <p:spPr>
          <a:xfrm rot="5400000" flipH="1">
            <a:off x="6033037" y="1004692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4F031F-C7CB-32FB-D592-9F5E0A5CBE9D}"/>
              </a:ext>
            </a:extLst>
          </p:cNvPr>
          <p:cNvSpPr/>
          <p:nvPr/>
        </p:nvSpPr>
        <p:spPr>
          <a:xfrm>
            <a:off x="6309274" y="1290531"/>
            <a:ext cx="1302604" cy="3797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toMatrix</a:t>
            </a:r>
            <a:r>
              <a:rPr lang="en-US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1767B0C-576F-C6EF-D438-486F4754C5B4}"/>
              </a:ext>
            </a:extLst>
          </p:cNvPr>
          <p:cNvSpPr/>
          <p:nvPr/>
        </p:nvSpPr>
        <p:spPr>
          <a:xfrm rot="5400000" flipH="1">
            <a:off x="8172616" y="981478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77C01A2-7707-35D7-CDDB-80376EA64F11}"/>
              </a:ext>
            </a:extLst>
          </p:cNvPr>
          <p:cNvSpPr/>
          <p:nvPr/>
        </p:nvSpPr>
        <p:spPr>
          <a:xfrm rot="5400000" flipH="1">
            <a:off x="9509203" y="962611"/>
            <a:ext cx="180303" cy="607110"/>
          </a:xfrm>
          <a:prstGeom prst="leftBrace">
            <a:avLst>
              <a:gd name="adj1" fmla="val 44503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>
            <a:extLst>
              <a:ext uri="{FF2B5EF4-FFF2-40B4-BE49-F238E27FC236}">
                <a16:creationId xmlns:a16="http://schemas.microsoft.com/office/drawing/2014/main" id="{EF19FD84-E53B-2051-D4AB-025C6FAEC244}"/>
              </a:ext>
            </a:extLst>
          </p:cNvPr>
          <p:cNvSpPr/>
          <p:nvPr/>
        </p:nvSpPr>
        <p:spPr>
          <a:xfrm rot="5400000">
            <a:off x="5182806" y="-671313"/>
            <a:ext cx="116924" cy="3026657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9DD0BFC0-33AA-9402-3E57-7D345D3226C1}"/>
              </a:ext>
            </a:extLst>
          </p:cNvPr>
          <p:cNvSpPr/>
          <p:nvPr/>
        </p:nvSpPr>
        <p:spPr>
          <a:xfrm rot="5400000">
            <a:off x="8669550" y="-671356"/>
            <a:ext cx="116924" cy="3026657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7201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47FE8812-53E9-EBBB-A259-95B1658E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39689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37773</TotalTime>
  <Words>346</Words>
  <Application>Microsoft Macintosh PowerPoint</Application>
  <PresentationFormat>Widescreen</PresentationFormat>
  <Paragraphs>210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Courant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Vũ Tuấn Hải</dc:creator>
  <cp:lastModifiedBy>Nguyen Thi Le  Thuy - Y19</cp:lastModifiedBy>
  <cp:revision>28</cp:revision>
  <dcterms:created xsi:type="dcterms:W3CDTF">2023-09-22T15:49:11Z</dcterms:created>
  <dcterms:modified xsi:type="dcterms:W3CDTF">2025-02-01T10:11:01Z</dcterms:modified>
</cp:coreProperties>
</file>