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5970"/>
  </p:normalViewPr>
  <p:slideViewPr>
    <p:cSldViewPr snapToGrid="0">
      <p:cViewPr>
        <p:scale>
          <a:sx n="118" d="100"/>
          <a:sy n="118" d="100"/>
        </p:scale>
        <p:origin x="4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7/2/25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E41D8-2946-C946-BC55-71FAE99D07A8}" type="slidenum">
              <a:rPr lang="en-VN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46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7/2/25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39" Type="http://schemas.openxmlformats.org/officeDocument/2006/relationships/image" Target="../media/image220.png"/><Relationship Id="rId21" Type="http://schemas.openxmlformats.org/officeDocument/2006/relationships/image" Target="../media/image910.png"/><Relationship Id="rId34" Type="http://schemas.openxmlformats.org/officeDocument/2006/relationships/image" Target="../media/image22.png"/><Relationship Id="rId42" Type="http://schemas.openxmlformats.org/officeDocument/2006/relationships/image" Target="../media/image25.png"/><Relationship Id="rId47" Type="http://schemas.openxmlformats.org/officeDocument/2006/relationships/image" Target="../media/image30.png"/><Relationship Id="rId50" Type="http://schemas.openxmlformats.org/officeDocument/2006/relationships/image" Target="../media/image36.png"/><Relationship Id="rId55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9" Type="http://schemas.openxmlformats.org/officeDocument/2006/relationships/image" Target="../media/image17.pn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37" Type="http://schemas.openxmlformats.org/officeDocument/2006/relationships/image" Target="../media/image200.png"/><Relationship Id="rId40" Type="http://schemas.openxmlformats.org/officeDocument/2006/relationships/image" Target="../media/image230.png"/><Relationship Id="rId45" Type="http://schemas.openxmlformats.org/officeDocument/2006/relationships/image" Target="../media/image28.png"/><Relationship Id="rId53" Type="http://schemas.openxmlformats.org/officeDocument/2006/relationships/image" Target="../media/image39.png"/><Relationship Id="rId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36" Type="http://schemas.openxmlformats.org/officeDocument/2006/relationships/image" Target="../media/image190.png"/><Relationship Id="rId49" Type="http://schemas.openxmlformats.org/officeDocument/2006/relationships/image" Target="../media/image35.png"/><Relationship Id="rId57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31" Type="http://schemas.openxmlformats.org/officeDocument/2006/relationships/image" Target="../media/image19.png"/><Relationship Id="rId44" Type="http://schemas.openxmlformats.org/officeDocument/2006/relationships/image" Target="../media/image27.png"/><Relationship Id="rId52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43" Type="http://schemas.openxmlformats.org/officeDocument/2006/relationships/image" Target="../media/image26.png"/><Relationship Id="rId48" Type="http://schemas.openxmlformats.org/officeDocument/2006/relationships/image" Target="../media/image33.png"/><Relationship Id="rId56" Type="http://schemas.openxmlformats.org/officeDocument/2006/relationships/image" Target="../media/image42.png"/><Relationship Id="rId8" Type="http://schemas.openxmlformats.org/officeDocument/2006/relationships/image" Target="../media/image7.png"/><Relationship Id="rId51" Type="http://schemas.openxmlformats.org/officeDocument/2006/relationships/image" Target="../media/image37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10.png"/><Relationship Id="rId46" Type="http://schemas.openxmlformats.org/officeDocument/2006/relationships/image" Target="../media/image29.png"/><Relationship Id="rId20" Type="http://schemas.openxmlformats.org/officeDocument/2006/relationships/image" Target="../media/image810.png"/><Relationship Id="rId41" Type="http://schemas.openxmlformats.org/officeDocument/2006/relationships/image" Target="../media/image24.png"/><Relationship Id="rId5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11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image" Target="../media/image114.png"/><Relationship Id="rId47" Type="http://schemas.openxmlformats.org/officeDocument/2006/relationships/image" Target="../media/image119.png"/><Relationship Id="rId50" Type="http://schemas.openxmlformats.org/officeDocument/2006/relationships/image" Target="../media/image122.png"/><Relationship Id="rId55" Type="http://schemas.openxmlformats.org/officeDocument/2006/relationships/image" Target="../media/image127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9" Type="http://schemas.openxmlformats.org/officeDocument/2006/relationships/image" Target="../media/image101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2.png"/><Relationship Id="rId45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image" Target="../media/image130.png"/><Relationship Id="rId5" Type="http://schemas.openxmlformats.org/officeDocument/2006/relationships/image" Target="../media/image77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image" Target="../media/image120.png"/><Relationship Id="rId56" Type="http://schemas.openxmlformats.org/officeDocument/2006/relationships/image" Target="../media/image128.png"/><Relationship Id="rId8" Type="http://schemas.openxmlformats.org/officeDocument/2006/relationships/image" Target="../media/image80.png"/><Relationship Id="rId51" Type="http://schemas.openxmlformats.org/officeDocument/2006/relationships/image" Target="../media/image123.png"/><Relationship Id="rId3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46" Type="http://schemas.openxmlformats.org/officeDocument/2006/relationships/image" Target="../media/image118.png"/><Relationship Id="rId20" Type="http://schemas.openxmlformats.org/officeDocument/2006/relationships/image" Target="../media/image92.png"/><Relationship Id="rId41" Type="http://schemas.openxmlformats.org/officeDocument/2006/relationships/image" Target="../media/image113.png"/><Relationship Id="rId54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49" Type="http://schemas.openxmlformats.org/officeDocument/2006/relationships/image" Target="../media/image121.png"/><Relationship Id="rId57" Type="http://schemas.openxmlformats.org/officeDocument/2006/relationships/image" Target="../media/image129.png"/><Relationship Id="rId10" Type="http://schemas.openxmlformats.org/officeDocument/2006/relationships/image" Target="../media/image82.png"/><Relationship Id="rId31" Type="http://schemas.openxmlformats.org/officeDocument/2006/relationships/image" Target="../media/image103.png"/><Relationship Id="rId44" Type="http://schemas.openxmlformats.org/officeDocument/2006/relationships/image" Target="../media/image116.png"/><Relationship Id="rId52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872556" y="2171991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872556" y="2435516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872556" y="2699041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872556" y="2962566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044016" y="2080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306916" y="2080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048322" y="23440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044979" y="260759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306916" y="260220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044016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306916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1578885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1850854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2574663" y="2080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2578969" y="23440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2575626" y="260759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950329" y="2029120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2520200" y="2029121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167348" y="2023667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2879226" y="2023666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952309" y="3146080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9" y="3146080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162010" y="3146080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010" y="3146080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2000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2888016" y="3146080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16" y="3146080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25000" r="-10000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2516646" y="3146079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46" y="3146079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223863" y="2690662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2479932" y="36750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flipH="1">
            <a:off x="3951815" y="3611016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>
            <a:off x="2699601" y="3606130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2347986" y="3568472"/>
            <a:ext cx="242178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3697226" y="2184472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3697226" y="2447997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3703999" y="2711522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3703999" y="2975047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3455458" y="2422039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58" y="2422039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CC80FC-2916-D1CE-D03E-B72E557EBF97}"/>
              </a:ext>
            </a:extLst>
          </p:cNvPr>
          <p:cNvCxnSpPr/>
          <p:nvPr/>
        </p:nvCxnSpPr>
        <p:spPr>
          <a:xfrm>
            <a:off x="3963455" y="2189032"/>
            <a:ext cx="0" cy="269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D95DFD-BB98-76B2-8CA3-3DA82C2AC759}"/>
                  </a:ext>
                </a:extLst>
              </p:cNvPr>
              <p:cNvSpPr txBox="1"/>
              <p:nvPr/>
            </p:nvSpPr>
            <p:spPr>
              <a:xfrm>
                <a:off x="3793089" y="2256149"/>
                <a:ext cx="280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D95DFD-BB98-76B2-8CA3-3DA82C2AC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89" y="2256149"/>
                <a:ext cx="280459" cy="369332"/>
              </a:xfrm>
              <a:prstGeom prst="rect">
                <a:avLst/>
              </a:prstGeom>
              <a:blipFill>
                <a:blip r:embed="rId8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D691A6-08A6-E086-3FD0-58F7329804A9}"/>
              </a:ext>
            </a:extLst>
          </p:cNvPr>
          <p:cNvCxnSpPr/>
          <p:nvPr/>
        </p:nvCxnSpPr>
        <p:spPr>
          <a:xfrm>
            <a:off x="4290152" y="2716836"/>
            <a:ext cx="0" cy="269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8D6F2E-0446-8DA4-D5F9-ACFDA9E6DF7F}"/>
                  </a:ext>
                </a:extLst>
              </p:cNvPr>
              <p:cNvSpPr txBox="1"/>
              <p:nvPr/>
            </p:nvSpPr>
            <p:spPr>
              <a:xfrm>
                <a:off x="4101027" y="2777897"/>
                <a:ext cx="388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8D6F2E-0446-8DA4-D5F9-ACFDA9E6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27" y="2777897"/>
                <a:ext cx="3880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3865897" y="2042715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DD88C4-04F8-08FC-6A83-D01FEF3AB8D2}"/>
              </a:ext>
            </a:extLst>
          </p:cNvPr>
          <p:cNvCxnSpPr/>
          <p:nvPr/>
        </p:nvCxnSpPr>
        <p:spPr>
          <a:xfrm>
            <a:off x="4140100" y="2451773"/>
            <a:ext cx="0" cy="269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1AF7F2-4F99-150D-D55A-41EB5F5AE6D1}"/>
                  </a:ext>
                </a:extLst>
              </p:cNvPr>
              <p:cNvSpPr txBox="1"/>
              <p:nvPr/>
            </p:nvSpPr>
            <p:spPr>
              <a:xfrm>
                <a:off x="3965017" y="2518890"/>
                <a:ext cx="198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1AF7F2-4F99-150D-D55A-41EB5F5AE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17" y="2518890"/>
                <a:ext cx="198867" cy="369332"/>
              </a:xfrm>
              <a:prstGeom prst="rect">
                <a:avLst/>
              </a:prstGeom>
              <a:blipFill>
                <a:blip r:embed="rId10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223449" y="2175501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034284" y="2451404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2864084" y="277104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84" y="2771045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051096" y="1970424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96" y="1970424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221296" y="219042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092163" y="1662265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4608929" y="1970424"/>
            <a:ext cx="1104811" cy="125566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4769879" y="2086402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79" y="2086402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055221" y="2083108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21" y="2083108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 l="-11111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340563" y="2083108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3" y="2083108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 l="-11111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4769879" y="234474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79" y="2344749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 l="-5263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055221" y="234145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21" y="2341455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340563" y="234145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3" y="2341455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4769775" y="261398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75" y="261398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 l="-5263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055117" y="261069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17" y="2610695"/>
                <a:ext cx="207984" cy="197886"/>
              </a:xfrm>
              <a:prstGeom prst="rect">
                <a:avLst/>
              </a:prstGeom>
              <a:blipFill>
                <a:blip r:embed="rId29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340459" y="261069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59" y="2610695"/>
                <a:ext cx="207984" cy="197886"/>
              </a:xfrm>
              <a:prstGeom prst="rect">
                <a:avLst/>
              </a:prstGeom>
              <a:blipFill>
                <a:blip r:embed="rId30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4769775" y="2877298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75" y="2877298"/>
                <a:ext cx="207984" cy="197886"/>
              </a:xfrm>
              <a:prstGeom prst="rect">
                <a:avLst/>
              </a:prstGeom>
              <a:blipFill>
                <a:blip r:embed="rId31"/>
                <a:stretch>
                  <a:fillRect l="-5263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055117" y="2874004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17" y="2874004"/>
                <a:ext cx="207984" cy="197886"/>
              </a:xfrm>
              <a:prstGeom prst="rect">
                <a:avLst/>
              </a:prstGeom>
              <a:blipFill>
                <a:blip r:embed="rId32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340459" y="2874004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59" y="2874004"/>
                <a:ext cx="207984" cy="197886"/>
              </a:xfrm>
              <a:prstGeom prst="rect">
                <a:avLst/>
              </a:prstGeom>
              <a:blipFill>
                <a:blip r:embed="rId33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5787368" y="3141513"/>
                <a:ext cx="80300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m:rPr>
                        <m:sty m:val="p"/>
                      </m:rPr>
                      <a:rPr lang="vi-VN" sz="1400" i="1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vi-VN" sz="1400" i="0">
                    <a:latin typeface="+mj-lt"/>
                  </a:rPr>
                  <a:t>ayers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68" y="3141513"/>
                <a:ext cx="803003" cy="215444"/>
              </a:xfrm>
              <a:prstGeom prst="rect">
                <a:avLst/>
              </a:prstGeom>
              <a:blipFill>
                <a:blip r:embed="rId34"/>
                <a:stretch>
                  <a:fillRect l="-6250" t="-27778" r="-7813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4840374" y="1657423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  <a:stCxn id="94" idx="0"/>
          </p:cNvCxnSpPr>
          <p:nvPr/>
        </p:nvCxnSpPr>
        <p:spPr>
          <a:xfrm>
            <a:off x="3873542" y="3630606"/>
            <a:ext cx="2514" cy="191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3703342" y="3630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42" y="3630606"/>
                <a:ext cx="34040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5B9DE-BD88-C0BE-680E-B76310A06509}"/>
              </a:ext>
            </a:extLst>
          </p:cNvPr>
          <p:cNvCxnSpPr>
            <a:cxnSpLocks/>
          </p:cNvCxnSpPr>
          <p:nvPr/>
        </p:nvCxnSpPr>
        <p:spPr>
          <a:xfrm flipV="1">
            <a:off x="8596667" y="456077"/>
            <a:ext cx="0" cy="18438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C57D90DE-DDAE-9707-F3F0-9480639ED769}"/>
              </a:ext>
            </a:extLst>
          </p:cNvPr>
          <p:cNvSpPr/>
          <p:nvPr/>
        </p:nvSpPr>
        <p:spPr>
          <a:xfrm>
            <a:off x="9777906" y="923770"/>
            <a:ext cx="1280072" cy="1148521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5BFC0-E3F6-C060-0341-3752360029C2}"/>
              </a:ext>
            </a:extLst>
          </p:cNvPr>
          <p:cNvSpPr/>
          <p:nvPr/>
        </p:nvSpPr>
        <p:spPr>
          <a:xfrm>
            <a:off x="7808163" y="1204412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703B2A-9B71-9075-BABE-3C27DC0218DE}"/>
              </a:ext>
            </a:extLst>
          </p:cNvPr>
          <p:cNvCxnSpPr/>
          <p:nvPr/>
        </p:nvCxnSpPr>
        <p:spPr>
          <a:xfrm flipV="1">
            <a:off x="10763397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AB56FF-588C-C142-EDD4-AF3E294490B8}"/>
              </a:ext>
            </a:extLst>
          </p:cNvPr>
          <p:cNvCxnSpPr/>
          <p:nvPr/>
        </p:nvCxnSpPr>
        <p:spPr>
          <a:xfrm flipV="1">
            <a:off x="10763397" y="22999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40F29C-EEDB-22DE-3EF7-581033EC65EA}"/>
              </a:ext>
            </a:extLst>
          </p:cNvPr>
          <p:cNvCxnSpPr/>
          <p:nvPr/>
        </p:nvCxnSpPr>
        <p:spPr>
          <a:xfrm flipV="1">
            <a:off x="7819206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4A77EA-3493-7FAA-AD9C-00E6C7F482CB}"/>
              </a:ext>
            </a:extLst>
          </p:cNvPr>
          <p:cNvCxnSpPr/>
          <p:nvPr/>
        </p:nvCxnSpPr>
        <p:spPr>
          <a:xfrm flipV="1">
            <a:off x="7808163" y="2299924"/>
            <a:ext cx="777461" cy="7332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1E4B43-E65F-C9DB-73E1-EC8E91CE82C1}"/>
              </a:ext>
            </a:extLst>
          </p:cNvPr>
          <p:cNvCxnSpPr>
            <a:cxnSpLocks/>
          </p:cNvCxnSpPr>
          <p:nvPr/>
        </p:nvCxnSpPr>
        <p:spPr>
          <a:xfrm flipV="1">
            <a:off x="11077032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E22BBF-7A04-D79F-0371-2FA2EF754DAC}"/>
              </a:ext>
            </a:extLst>
          </p:cNvPr>
          <p:cNvCxnSpPr>
            <a:cxnSpLocks/>
          </p:cNvCxnSpPr>
          <p:nvPr/>
        </p:nvCxnSpPr>
        <p:spPr>
          <a:xfrm flipH="1">
            <a:off x="8126905" y="904235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E12B6C-B041-A4E5-9676-05E46E52E089}"/>
              </a:ext>
            </a:extLst>
          </p:cNvPr>
          <p:cNvCxnSpPr>
            <a:cxnSpLocks/>
          </p:cNvCxnSpPr>
          <p:nvPr/>
        </p:nvCxnSpPr>
        <p:spPr>
          <a:xfrm flipH="1">
            <a:off x="8126905" y="2742216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95BAF-95D1-BD35-68C8-2E789EA2CEBE}"/>
              </a:ext>
            </a:extLst>
          </p:cNvPr>
          <p:cNvCxnSpPr>
            <a:cxnSpLocks/>
          </p:cNvCxnSpPr>
          <p:nvPr/>
        </p:nvCxnSpPr>
        <p:spPr>
          <a:xfrm flipH="1">
            <a:off x="8585624" y="2299924"/>
            <a:ext cx="29501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666FEB-1F46-C711-0459-19E195611818}"/>
              </a:ext>
            </a:extLst>
          </p:cNvPr>
          <p:cNvCxnSpPr>
            <a:cxnSpLocks/>
          </p:cNvCxnSpPr>
          <p:nvPr/>
        </p:nvCxnSpPr>
        <p:spPr>
          <a:xfrm flipV="1">
            <a:off x="8137510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205E1085-1B72-348C-B42A-D775B5020B1E}"/>
              </a:ext>
            </a:extLst>
          </p:cNvPr>
          <p:cNvSpPr/>
          <p:nvPr/>
        </p:nvSpPr>
        <p:spPr>
          <a:xfrm>
            <a:off x="8803870" y="923769"/>
            <a:ext cx="1280072" cy="1148521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86EB0354-1FD5-ED03-46C2-D6AAF9696C70}"/>
              </a:ext>
            </a:extLst>
          </p:cNvPr>
          <p:cNvSpPr/>
          <p:nvPr/>
        </p:nvSpPr>
        <p:spPr>
          <a:xfrm>
            <a:off x="7821723" y="923769"/>
            <a:ext cx="1280072" cy="1148521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2B766-7C1E-C2A9-4885-328C171616BD}"/>
              </a:ext>
            </a:extLst>
          </p:cNvPr>
          <p:cNvCxnSpPr>
            <a:cxnSpLocks/>
          </p:cNvCxnSpPr>
          <p:nvPr/>
        </p:nvCxnSpPr>
        <p:spPr>
          <a:xfrm flipH="1">
            <a:off x="8585623" y="477819"/>
            <a:ext cx="295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F0539-4E68-872E-D6A1-91D4A16BA4E5}"/>
              </a:ext>
            </a:extLst>
          </p:cNvPr>
          <p:cNvCxnSpPr>
            <a:cxnSpLocks/>
          </p:cNvCxnSpPr>
          <p:nvPr/>
        </p:nvCxnSpPr>
        <p:spPr>
          <a:xfrm flipV="1">
            <a:off x="11533127" y="477819"/>
            <a:ext cx="0" cy="1843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7DD746-84F6-577A-F285-126A912E17A9}"/>
              </a:ext>
            </a:extLst>
          </p:cNvPr>
          <p:cNvCxnSpPr>
            <a:cxnSpLocks/>
          </p:cNvCxnSpPr>
          <p:nvPr/>
        </p:nvCxnSpPr>
        <p:spPr>
          <a:xfrm flipV="1">
            <a:off x="10763397" y="2742216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43547B-2472-2DBB-1A73-26B1A87173C5}"/>
              </a:ext>
            </a:extLst>
          </p:cNvPr>
          <p:cNvCxnSpPr>
            <a:cxnSpLocks/>
          </p:cNvCxnSpPr>
          <p:nvPr/>
        </p:nvCxnSpPr>
        <p:spPr>
          <a:xfrm flipV="1">
            <a:off x="7808786" y="2730201"/>
            <a:ext cx="317681" cy="3030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/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blipFill>
                <a:blip r:embed="rId36"/>
                <a:stretch>
                  <a:fillRect l="-3614" t="-2469" r="-602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eft Brace 94">
            <a:extLst>
              <a:ext uri="{FF2B5EF4-FFF2-40B4-BE49-F238E27FC236}">
                <a16:creationId xmlns:a16="http://schemas.microsoft.com/office/drawing/2014/main" id="{E1B5717E-43B0-90B3-41D4-04C69B59E0E4}"/>
              </a:ext>
            </a:extLst>
          </p:cNvPr>
          <p:cNvSpPr/>
          <p:nvPr/>
        </p:nvSpPr>
        <p:spPr>
          <a:xfrm flipH="1">
            <a:off x="11116314" y="920108"/>
            <a:ext cx="95402" cy="85750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/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blipFill>
                <a:blip r:embed="rId37"/>
                <a:stretch>
                  <a:fillRect t="-8333" r="-30556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B15D9A-D30A-C0CF-BAFC-58780439A256}"/>
              </a:ext>
            </a:extLst>
          </p:cNvPr>
          <p:cNvCxnSpPr>
            <a:cxnSpLocks/>
          </p:cNvCxnSpPr>
          <p:nvPr/>
        </p:nvCxnSpPr>
        <p:spPr>
          <a:xfrm flipV="1">
            <a:off x="10760429" y="925550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939778-FD2F-616F-6A55-1CCB0A3717D8}"/>
              </a:ext>
            </a:extLst>
          </p:cNvPr>
          <p:cNvCxnSpPr>
            <a:cxnSpLocks/>
          </p:cNvCxnSpPr>
          <p:nvPr/>
        </p:nvCxnSpPr>
        <p:spPr>
          <a:xfrm flipV="1">
            <a:off x="7816204" y="900869"/>
            <a:ext cx="319060" cy="3023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Left Brace 98">
            <a:extLst>
              <a:ext uri="{FF2B5EF4-FFF2-40B4-BE49-F238E27FC236}">
                <a16:creationId xmlns:a16="http://schemas.microsoft.com/office/drawing/2014/main" id="{3DA86701-07B2-3C8D-93B4-3DE187D9C825}"/>
              </a:ext>
            </a:extLst>
          </p:cNvPr>
          <p:cNvSpPr/>
          <p:nvPr/>
        </p:nvSpPr>
        <p:spPr>
          <a:xfrm rot="2770329" flipH="1">
            <a:off x="10939447" y="2729514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FD96BC4F-B752-052C-CA73-F7F8C58F95A8}"/>
              </a:ext>
            </a:extLst>
          </p:cNvPr>
          <p:cNvSpPr/>
          <p:nvPr/>
        </p:nvSpPr>
        <p:spPr>
          <a:xfrm rot="5400000" flipH="1">
            <a:off x="8258345" y="1720070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/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blipFill>
                <a:blip r:embed="rId38"/>
                <a:stretch>
                  <a:fillRect l="-26923" r="-2307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>
            <a:extLst>
              <a:ext uri="{FF2B5EF4-FFF2-40B4-BE49-F238E27FC236}">
                <a16:creationId xmlns:a16="http://schemas.microsoft.com/office/drawing/2014/main" id="{A0427875-F1B9-D0B4-14CE-3B32BAFA864D}"/>
              </a:ext>
            </a:extLst>
          </p:cNvPr>
          <p:cNvSpPr/>
          <p:nvPr/>
        </p:nvSpPr>
        <p:spPr>
          <a:xfrm rot="5400000" flipH="1">
            <a:off x="9240880" y="1719072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/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blipFill>
                <a:blip r:embed="rId39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 Brace 104">
            <a:extLst>
              <a:ext uri="{FF2B5EF4-FFF2-40B4-BE49-F238E27FC236}">
                <a16:creationId xmlns:a16="http://schemas.microsoft.com/office/drawing/2014/main" id="{AE3AFDBD-456D-1222-CCEF-523064B899B3}"/>
              </a:ext>
            </a:extLst>
          </p:cNvPr>
          <p:cNvSpPr/>
          <p:nvPr/>
        </p:nvSpPr>
        <p:spPr>
          <a:xfrm rot="5400000" flipH="1">
            <a:off x="10218786" y="1714459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/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blipFill>
                <a:blip r:embed="rId40"/>
                <a:stretch>
                  <a:fillRect l="-28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ube 106">
            <a:extLst>
              <a:ext uri="{FF2B5EF4-FFF2-40B4-BE49-F238E27FC236}">
                <a16:creationId xmlns:a16="http://schemas.microsoft.com/office/drawing/2014/main" id="{BBA531AC-CCED-825D-F704-A348391FD892}"/>
              </a:ext>
            </a:extLst>
          </p:cNvPr>
          <p:cNvSpPr/>
          <p:nvPr/>
        </p:nvSpPr>
        <p:spPr>
          <a:xfrm>
            <a:off x="10387302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5829552B-CEF1-F2B7-64C5-59CE8A008991}"/>
              </a:ext>
            </a:extLst>
          </p:cNvPr>
          <p:cNvSpPr/>
          <p:nvPr/>
        </p:nvSpPr>
        <p:spPr>
          <a:xfrm>
            <a:off x="9896035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697AFE1-A1BD-52BE-C46D-96FA82B40352}"/>
              </a:ext>
            </a:extLst>
          </p:cNvPr>
          <p:cNvSpPr/>
          <p:nvPr/>
        </p:nvSpPr>
        <p:spPr>
          <a:xfrm>
            <a:off x="10397577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450FE2CE-E0C6-DA5F-1AF8-692187E23C0A}"/>
              </a:ext>
            </a:extLst>
          </p:cNvPr>
          <p:cNvSpPr/>
          <p:nvPr/>
        </p:nvSpPr>
        <p:spPr>
          <a:xfrm>
            <a:off x="9906310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/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blipFill>
                <a:blip r:embed="rId4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/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blipFill>
                <a:blip r:embed="rId4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/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blipFill>
                <a:blip r:embed="rId4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/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blipFill>
                <a:blip r:embed="rId4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ube 117">
            <a:extLst>
              <a:ext uri="{FF2B5EF4-FFF2-40B4-BE49-F238E27FC236}">
                <a16:creationId xmlns:a16="http://schemas.microsoft.com/office/drawing/2014/main" id="{696F4966-67FE-2615-3DB1-D63CA253D52C}"/>
              </a:ext>
            </a:extLst>
          </p:cNvPr>
          <p:cNvSpPr/>
          <p:nvPr/>
        </p:nvSpPr>
        <p:spPr>
          <a:xfrm>
            <a:off x="9365017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D248D62C-1090-20E7-B3B5-58BD54BBC406}"/>
              </a:ext>
            </a:extLst>
          </p:cNvPr>
          <p:cNvSpPr/>
          <p:nvPr/>
        </p:nvSpPr>
        <p:spPr>
          <a:xfrm>
            <a:off x="8873750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F28AF55A-8D5C-C493-AE3A-2F18BF719819}"/>
              </a:ext>
            </a:extLst>
          </p:cNvPr>
          <p:cNvSpPr/>
          <p:nvPr/>
        </p:nvSpPr>
        <p:spPr>
          <a:xfrm>
            <a:off x="9375292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A3590F12-099B-C633-360B-45F91A496775}"/>
              </a:ext>
            </a:extLst>
          </p:cNvPr>
          <p:cNvSpPr/>
          <p:nvPr/>
        </p:nvSpPr>
        <p:spPr>
          <a:xfrm>
            <a:off x="8884025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/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blipFill>
                <a:blip r:embed="rId4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/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blipFill>
                <a:blip r:embed="rId4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/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blipFill>
                <a:blip r:embed="rId4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/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blipFill>
                <a:blip r:embed="rId4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ube 125">
            <a:extLst>
              <a:ext uri="{FF2B5EF4-FFF2-40B4-BE49-F238E27FC236}">
                <a16:creationId xmlns:a16="http://schemas.microsoft.com/office/drawing/2014/main" id="{1A105AF5-5F2B-F481-7596-29C22CB108F8}"/>
              </a:ext>
            </a:extLst>
          </p:cNvPr>
          <p:cNvSpPr/>
          <p:nvPr/>
        </p:nvSpPr>
        <p:spPr>
          <a:xfrm>
            <a:off x="8395281" y="1525394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0DE1AC8B-4F37-6B9E-64BB-CC784E5123EE}"/>
              </a:ext>
            </a:extLst>
          </p:cNvPr>
          <p:cNvSpPr/>
          <p:nvPr/>
        </p:nvSpPr>
        <p:spPr>
          <a:xfrm>
            <a:off x="7904014" y="152777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9DE23165-BBF4-AC33-216C-41DA012C634E}"/>
              </a:ext>
            </a:extLst>
          </p:cNvPr>
          <p:cNvSpPr/>
          <p:nvPr/>
        </p:nvSpPr>
        <p:spPr>
          <a:xfrm>
            <a:off x="8405556" y="1114426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A686FEB9-F82E-3DA1-ECA8-CE65E3AB3DD0}"/>
              </a:ext>
            </a:extLst>
          </p:cNvPr>
          <p:cNvSpPr/>
          <p:nvPr/>
        </p:nvSpPr>
        <p:spPr>
          <a:xfrm>
            <a:off x="7914289" y="111442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/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blipFill>
                <a:blip r:embed="rId4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/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blipFill>
                <a:blip r:embed="rId4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/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blipFill>
                <a:blip r:embed="rId4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/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blipFill>
                <a:blip r:embed="rId4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111864-5E84-822D-3C40-CA47D1E39233}"/>
              </a:ext>
            </a:extLst>
          </p:cNvPr>
          <p:cNvCxnSpPr>
            <a:cxnSpLocks/>
            <a:stCxn id="146" idx="7"/>
            <a:endCxn id="148" idx="2"/>
          </p:cNvCxnSpPr>
          <p:nvPr/>
        </p:nvCxnSpPr>
        <p:spPr>
          <a:xfrm flipV="1">
            <a:off x="7665403" y="376013"/>
            <a:ext cx="846654" cy="80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13C7CE2-4022-E800-90CA-6E7B493A182A}"/>
              </a:ext>
            </a:extLst>
          </p:cNvPr>
          <p:cNvCxnSpPr>
            <a:cxnSpLocks/>
            <a:stCxn id="146" idx="4"/>
          </p:cNvCxnSpPr>
          <p:nvPr/>
        </p:nvCxnSpPr>
        <p:spPr>
          <a:xfrm>
            <a:off x="7645409" y="1232688"/>
            <a:ext cx="559" cy="191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C65C267-4DA5-85DD-302D-6F02097D0DFD}"/>
              </a:ext>
            </a:extLst>
          </p:cNvPr>
          <p:cNvSpPr/>
          <p:nvPr/>
        </p:nvSpPr>
        <p:spPr>
          <a:xfrm>
            <a:off x="7617133" y="1176136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/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blipFill>
                <a:blip r:embed="rId4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/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blipFill>
                <a:blip r:embed="rId49"/>
                <a:stretch>
                  <a:fillRect l="-6667" r="-666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/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blipFill>
                <a:blip r:embed="rId50"/>
                <a:stretch>
                  <a:fillRect l="-3947" r="-789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32DB02B-73B5-3144-4BC2-769F750EBA05}"/>
              </a:ext>
            </a:extLst>
          </p:cNvPr>
          <p:cNvSpPr/>
          <p:nvPr/>
        </p:nvSpPr>
        <p:spPr>
          <a:xfrm>
            <a:off x="7808163" y="4120815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9904469-30DD-5E53-BD82-A9A2B72C25E9}"/>
              </a:ext>
            </a:extLst>
          </p:cNvPr>
          <p:cNvCxnSpPr>
            <a:cxnSpLocks/>
          </p:cNvCxnSpPr>
          <p:nvPr/>
        </p:nvCxnSpPr>
        <p:spPr>
          <a:xfrm flipV="1">
            <a:off x="11077032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0BA25D-F928-46EC-B873-B120EEFC2739}"/>
              </a:ext>
            </a:extLst>
          </p:cNvPr>
          <p:cNvCxnSpPr>
            <a:cxnSpLocks/>
          </p:cNvCxnSpPr>
          <p:nvPr/>
        </p:nvCxnSpPr>
        <p:spPr>
          <a:xfrm flipH="1">
            <a:off x="8126905" y="3820638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F4BF512-575A-CCC3-CA75-2A2F1A0C6D77}"/>
              </a:ext>
            </a:extLst>
          </p:cNvPr>
          <p:cNvCxnSpPr>
            <a:cxnSpLocks/>
          </p:cNvCxnSpPr>
          <p:nvPr/>
        </p:nvCxnSpPr>
        <p:spPr>
          <a:xfrm flipH="1">
            <a:off x="8126905" y="5658619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1851190-01EA-7080-41A7-201F4E92CCCD}"/>
              </a:ext>
            </a:extLst>
          </p:cNvPr>
          <p:cNvCxnSpPr>
            <a:cxnSpLocks/>
          </p:cNvCxnSpPr>
          <p:nvPr/>
        </p:nvCxnSpPr>
        <p:spPr>
          <a:xfrm flipV="1">
            <a:off x="8137510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65CD8E-8398-EF11-763E-A0B47F6942C5}"/>
              </a:ext>
            </a:extLst>
          </p:cNvPr>
          <p:cNvCxnSpPr>
            <a:cxnSpLocks/>
          </p:cNvCxnSpPr>
          <p:nvPr/>
        </p:nvCxnSpPr>
        <p:spPr>
          <a:xfrm flipV="1">
            <a:off x="10763397" y="5658619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9A8CA7C-6B8E-A8CB-3D6F-24ABAFABB009}"/>
              </a:ext>
            </a:extLst>
          </p:cNvPr>
          <p:cNvCxnSpPr>
            <a:cxnSpLocks/>
          </p:cNvCxnSpPr>
          <p:nvPr/>
        </p:nvCxnSpPr>
        <p:spPr>
          <a:xfrm flipV="1">
            <a:off x="7808786" y="5172501"/>
            <a:ext cx="822063" cy="7840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/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blipFill>
                <a:blip r:embed="rId51"/>
                <a:stretch>
                  <a:fillRect l="-3896" t="-2632" r="-6494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918DAD4-50F5-E9D9-443F-4E70C4E0F283}"/>
              </a:ext>
            </a:extLst>
          </p:cNvPr>
          <p:cNvCxnSpPr>
            <a:cxnSpLocks/>
          </p:cNvCxnSpPr>
          <p:nvPr/>
        </p:nvCxnSpPr>
        <p:spPr>
          <a:xfrm flipV="1">
            <a:off x="10760429" y="3841953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632050-F99A-99F0-2FE9-79DE2BAFB8C6}"/>
              </a:ext>
            </a:extLst>
          </p:cNvPr>
          <p:cNvCxnSpPr>
            <a:cxnSpLocks/>
          </p:cNvCxnSpPr>
          <p:nvPr/>
        </p:nvCxnSpPr>
        <p:spPr>
          <a:xfrm flipV="1">
            <a:off x="7816204" y="3390498"/>
            <a:ext cx="769419" cy="7291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D1C51B43-AE47-E32F-CAB7-A51F2C6459D2}"/>
              </a:ext>
            </a:extLst>
          </p:cNvPr>
          <p:cNvSpPr/>
          <p:nvPr/>
        </p:nvSpPr>
        <p:spPr>
          <a:xfrm rot="2770329" flipH="1">
            <a:off x="10939447" y="5645917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81EF4AB-92D2-44FB-CB19-F934E52E2C91}"/>
              </a:ext>
            </a:extLst>
          </p:cNvPr>
          <p:cNvCxnSpPr>
            <a:cxnSpLocks/>
            <a:stCxn id="210" idx="7"/>
            <a:endCxn id="212" idx="2"/>
          </p:cNvCxnSpPr>
          <p:nvPr/>
        </p:nvCxnSpPr>
        <p:spPr>
          <a:xfrm flipV="1">
            <a:off x="7577773" y="3362673"/>
            <a:ext cx="603294" cy="56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5E629F0-BC90-3F6E-98D3-0A8ADA930B83}"/>
              </a:ext>
            </a:extLst>
          </p:cNvPr>
          <p:cNvCxnSpPr>
            <a:cxnSpLocks/>
            <a:stCxn id="210" idx="4"/>
            <a:endCxn id="213" idx="0"/>
          </p:cNvCxnSpPr>
          <p:nvPr/>
        </p:nvCxnSpPr>
        <p:spPr>
          <a:xfrm>
            <a:off x="7557779" y="3973831"/>
            <a:ext cx="12" cy="19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1C773F0A-BF10-AF3C-6733-E12BB78A2A05}"/>
              </a:ext>
            </a:extLst>
          </p:cNvPr>
          <p:cNvSpPr/>
          <p:nvPr/>
        </p:nvSpPr>
        <p:spPr>
          <a:xfrm>
            <a:off x="7529503" y="3917279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/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blipFill>
                <a:blip r:embed="rId4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/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blipFill>
                <a:blip r:embed="rId50"/>
                <a:stretch>
                  <a:fillRect l="-3947" r="-7895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/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blipFill>
                <a:blip r:embed="rId49"/>
                <a:stretch>
                  <a:fillRect l="-6667" r="-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CD34A70-2A93-4C29-C86B-124BB12133D6}"/>
              </a:ext>
            </a:extLst>
          </p:cNvPr>
          <p:cNvCxnSpPr>
            <a:cxnSpLocks/>
          </p:cNvCxnSpPr>
          <p:nvPr/>
        </p:nvCxnSpPr>
        <p:spPr>
          <a:xfrm flipH="1">
            <a:off x="8347434" y="3637758"/>
            <a:ext cx="19357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8BD7FBE-557D-7FF1-582F-655A83CEC81F}"/>
              </a:ext>
            </a:extLst>
          </p:cNvPr>
          <p:cNvCxnSpPr>
            <a:cxnSpLocks/>
          </p:cNvCxnSpPr>
          <p:nvPr/>
        </p:nvCxnSpPr>
        <p:spPr>
          <a:xfrm flipV="1">
            <a:off x="10284552" y="3639512"/>
            <a:ext cx="0" cy="17929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F8877B0-979B-152A-F78F-27D60E4C7584}"/>
              </a:ext>
            </a:extLst>
          </p:cNvPr>
          <p:cNvCxnSpPr>
            <a:cxnSpLocks/>
          </p:cNvCxnSpPr>
          <p:nvPr/>
        </p:nvCxnSpPr>
        <p:spPr>
          <a:xfrm>
            <a:off x="10284302" y="3638550"/>
            <a:ext cx="0" cy="1881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CB17021-D20B-D17F-11E3-C4690E230D04}"/>
              </a:ext>
            </a:extLst>
          </p:cNvPr>
          <p:cNvCxnSpPr>
            <a:cxnSpLocks/>
          </p:cNvCxnSpPr>
          <p:nvPr/>
        </p:nvCxnSpPr>
        <p:spPr>
          <a:xfrm flipV="1">
            <a:off x="10097961" y="3640326"/>
            <a:ext cx="186589" cy="17681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17C0884-49DB-9C36-12D2-88088F874CCF}"/>
              </a:ext>
            </a:extLst>
          </p:cNvPr>
          <p:cNvCxnSpPr>
            <a:cxnSpLocks/>
          </p:cNvCxnSpPr>
          <p:nvPr/>
        </p:nvCxnSpPr>
        <p:spPr>
          <a:xfrm flipV="1">
            <a:off x="10094052" y="381731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05D67B0-963D-CAF3-DD38-647EF9D33794}"/>
              </a:ext>
            </a:extLst>
          </p:cNvPr>
          <p:cNvCxnSpPr>
            <a:cxnSpLocks/>
          </p:cNvCxnSpPr>
          <p:nvPr/>
        </p:nvCxnSpPr>
        <p:spPr>
          <a:xfrm flipV="1">
            <a:off x="10101136" y="5475476"/>
            <a:ext cx="186589" cy="176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E713C9-C15A-199B-44BB-E40B1721DD78}"/>
              </a:ext>
            </a:extLst>
          </p:cNvPr>
          <p:cNvCxnSpPr>
            <a:cxnSpLocks/>
          </p:cNvCxnSpPr>
          <p:nvPr/>
        </p:nvCxnSpPr>
        <p:spPr>
          <a:xfrm flipV="1">
            <a:off x="8349707" y="360776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9CA3F76-E6B3-A8FD-FE1A-A70ABFBA6104}"/>
              </a:ext>
            </a:extLst>
          </p:cNvPr>
          <p:cNvCxnSpPr>
            <a:cxnSpLocks/>
          </p:cNvCxnSpPr>
          <p:nvPr/>
        </p:nvCxnSpPr>
        <p:spPr>
          <a:xfrm>
            <a:off x="8350250" y="5435600"/>
            <a:ext cx="192913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B4EDAF7-C15C-10AF-7E50-CAFAB3A47F80}"/>
              </a:ext>
            </a:extLst>
          </p:cNvPr>
          <p:cNvSpPr txBox="1"/>
          <p:nvPr/>
        </p:nvSpPr>
        <p:spPr>
          <a:xfrm>
            <a:off x="7220954" y="1995701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81A0A49-140F-5428-DBD6-3F212B411769}"/>
              </a:ext>
            </a:extLst>
          </p:cNvPr>
          <p:cNvSpPr txBox="1"/>
          <p:nvPr/>
        </p:nvSpPr>
        <p:spPr>
          <a:xfrm>
            <a:off x="7213909" y="4896243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5C9093F8-E8D5-7EC0-8E82-3EF0D077E480}"/>
              </a:ext>
            </a:extLst>
          </p:cNvPr>
          <p:cNvSpPr/>
          <p:nvPr/>
        </p:nvSpPr>
        <p:spPr>
          <a:xfrm>
            <a:off x="9777906" y="3824789"/>
            <a:ext cx="1299126" cy="2128976"/>
          </a:xfrm>
          <a:prstGeom prst="cube">
            <a:avLst>
              <a:gd name="adj" fmla="val 23909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Left Brace 172">
            <a:extLst>
              <a:ext uri="{FF2B5EF4-FFF2-40B4-BE49-F238E27FC236}">
                <a16:creationId xmlns:a16="http://schemas.microsoft.com/office/drawing/2014/main" id="{F86028CE-F9B2-7038-A419-B2DFFB1D164D}"/>
              </a:ext>
            </a:extLst>
          </p:cNvPr>
          <p:cNvSpPr/>
          <p:nvPr/>
        </p:nvSpPr>
        <p:spPr>
          <a:xfrm rot="16200000" flipH="1">
            <a:off x="10539064" y="3266910"/>
            <a:ext cx="95404" cy="942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DB01CC7-192F-1443-8C5F-B3549BD0BD94}"/>
              </a:ext>
            </a:extLst>
          </p:cNvPr>
          <p:cNvCxnSpPr>
            <a:cxnSpLocks/>
            <a:stCxn id="210" idx="6"/>
            <a:endCxn id="249" idx="1"/>
          </p:cNvCxnSpPr>
          <p:nvPr/>
        </p:nvCxnSpPr>
        <p:spPr>
          <a:xfrm flipV="1">
            <a:off x="7586055" y="3942034"/>
            <a:ext cx="1527750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/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/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blipFill>
                <a:blip r:embed="rId50"/>
                <a:stretch>
                  <a:fillRect l="-4000" r="-9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/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F5FC08B-F880-7A32-50C2-5AB75BEFA301}"/>
              </a:ext>
            </a:extLst>
          </p:cNvPr>
          <p:cNvCxnSpPr>
            <a:cxnSpLocks/>
          </p:cNvCxnSpPr>
          <p:nvPr/>
        </p:nvCxnSpPr>
        <p:spPr>
          <a:xfrm flipH="1">
            <a:off x="8482186" y="3515074"/>
            <a:ext cx="146191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DE06922-04BB-BF0A-B971-B556D2BC60C5}"/>
              </a:ext>
            </a:extLst>
          </p:cNvPr>
          <p:cNvCxnSpPr>
            <a:cxnSpLocks/>
          </p:cNvCxnSpPr>
          <p:nvPr/>
        </p:nvCxnSpPr>
        <p:spPr>
          <a:xfrm>
            <a:off x="8488812" y="5324143"/>
            <a:ext cx="145130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EE5D396-3201-EA99-E5FE-7BEA6C0B45A8}"/>
              </a:ext>
            </a:extLst>
          </p:cNvPr>
          <p:cNvCxnSpPr>
            <a:cxnSpLocks/>
          </p:cNvCxnSpPr>
          <p:nvPr/>
        </p:nvCxnSpPr>
        <p:spPr>
          <a:xfrm flipV="1">
            <a:off x="8494773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91E17EA-D5F6-0D41-6DC1-8DC60B20B680}"/>
              </a:ext>
            </a:extLst>
          </p:cNvPr>
          <p:cNvCxnSpPr>
            <a:cxnSpLocks/>
          </p:cNvCxnSpPr>
          <p:nvPr/>
        </p:nvCxnSpPr>
        <p:spPr>
          <a:xfrm flipV="1">
            <a:off x="9939161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DE5235-88AF-EAA9-F165-C0934D4380A1}"/>
              </a:ext>
            </a:extLst>
          </p:cNvPr>
          <p:cNvCxnSpPr>
            <a:cxnSpLocks/>
          </p:cNvCxnSpPr>
          <p:nvPr/>
        </p:nvCxnSpPr>
        <p:spPr>
          <a:xfrm>
            <a:off x="9939690" y="3524400"/>
            <a:ext cx="0" cy="11256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/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blipFill>
                <a:blip r:embed="rId5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/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blipFill>
                <a:blip r:embed="rId55"/>
                <a:stretch>
                  <a:fillRect l="-7200" r="-48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9FE2F7C-422F-3D7C-8CC8-C55F674B00AE}"/>
              </a:ext>
            </a:extLst>
          </p:cNvPr>
          <p:cNvCxnSpPr>
            <a:cxnSpLocks/>
          </p:cNvCxnSpPr>
          <p:nvPr/>
        </p:nvCxnSpPr>
        <p:spPr>
          <a:xfrm flipV="1">
            <a:off x="9822180" y="5309661"/>
            <a:ext cx="101678" cy="969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99C06C7-F206-C35B-1AC7-1A72E91F914A}"/>
              </a:ext>
            </a:extLst>
          </p:cNvPr>
          <p:cNvCxnSpPr>
            <a:cxnSpLocks/>
          </p:cNvCxnSpPr>
          <p:nvPr/>
        </p:nvCxnSpPr>
        <p:spPr>
          <a:xfrm flipV="1">
            <a:off x="9799125" y="3395437"/>
            <a:ext cx="258977" cy="2454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4386D2C-50FC-F21F-ECD4-9A330490D179}"/>
              </a:ext>
            </a:extLst>
          </p:cNvPr>
          <p:cNvCxnSpPr>
            <a:cxnSpLocks/>
          </p:cNvCxnSpPr>
          <p:nvPr/>
        </p:nvCxnSpPr>
        <p:spPr>
          <a:xfrm flipV="1">
            <a:off x="9824463" y="3653574"/>
            <a:ext cx="0" cy="177948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2C5E9934-1402-4395-BF13-E2ACAA15155C}"/>
              </a:ext>
            </a:extLst>
          </p:cNvPr>
          <p:cNvSpPr/>
          <p:nvPr/>
        </p:nvSpPr>
        <p:spPr>
          <a:xfrm>
            <a:off x="4695349" y="2027407"/>
            <a:ext cx="118164" cy="1123431"/>
          </a:xfrm>
          <a:prstGeom prst="leftBracket">
            <a:avLst>
              <a:gd name="adj" fmla="val 2403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 Bracket 99">
            <a:extLst>
              <a:ext uri="{FF2B5EF4-FFF2-40B4-BE49-F238E27FC236}">
                <a16:creationId xmlns:a16="http://schemas.microsoft.com/office/drawing/2014/main" id="{A3903EB6-83ED-1DFD-9F5C-00867DA6E1EB}"/>
              </a:ext>
            </a:extLst>
          </p:cNvPr>
          <p:cNvSpPr/>
          <p:nvPr/>
        </p:nvSpPr>
        <p:spPr>
          <a:xfrm flipH="1">
            <a:off x="5517654" y="2017490"/>
            <a:ext cx="118164" cy="1123431"/>
          </a:xfrm>
          <a:prstGeom prst="leftBracket">
            <a:avLst>
              <a:gd name="adj" fmla="val 2403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4B40643D-A53F-54F4-B176-2EB02395C038}"/>
              </a:ext>
            </a:extLst>
          </p:cNvPr>
          <p:cNvSpPr/>
          <p:nvPr/>
        </p:nvSpPr>
        <p:spPr>
          <a:xfrm flipH="1">
            <a:off x="5678337" y="1968602"/>
            <a:ext cx="96421" cy="1255665"/>
          </a:xfrm>
          <a:prstGeom prst="leftBracket">
            <a:avLst>
              <a:gd name="adj" fmla="val 2405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38453B-7016-C98C-8B29-C971DD49E6F3}"/>
                  </a:ext>
                </a:extLst>
              </p:cNvPr>
              <p:cNvSpPr txBox="1"/>
              <p:nvPr/>
            </p:nvSpPr>
            <p:spPr>
              <a:xfrm>
                <a:off x="4787550" y="3238776"/>
                <a:ext cx="9024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m:rPr>
                        <m:sty m:val="p"/>
                      </m:rPr>
                      <a:rPr lang="vi-VN" sz="1400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vi-VN" sz="1400" i="0">
                    <a:latin typeface="+mj-lt"/>
                  </a:rPr>
                  <a:t>epeats</a:t>
                </a:r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38453B-7016-C98C-8B29-C971DD49E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0" y="3238776"/>
                <a:ext cx="902493" cy="215444"/>
              </a:xfrm>
              <a:prstGeom prst="rect">
                <a:avLst/>
              </a:prstGeom>
              <a:blipFill>
                <a:blip r:embed="rId56"/>
                <a:stretch>
                  <a:fillRect l="-5556" t="-26316" r="-5556" b="-3684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ket 109">
            <a:extLst>
              <a:ext uri="{FF2B5EF4-FFF2-40B4-BE49-F238E27FC236}">
                <a16:creationId xmlns:a16="http://schemas.microsoft.com/office/drawing/2014/main" id="{E588F079-C885-279D-9FD7-7042D6B5E789}"/>
              </a:ext>
            </a:extLst>
          </p:cNvPr>
          <p:cNvSpPr/>
          <p:nvPr/>
        </p:nvSpPr>
        <p:spPr>
          <a:xfrm>
            <a:off x="3788883" y="1985642"/>
            <a:ext cx="96421" cy="1255665"/>
          </a:xfrm>
          <a:prstGeom prst="leftBracket">
            <a:avLst>
              <a:gd name="adj" fmla="val 2405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4B2DF7-B3B1-2A1B-E4C9-9E1CB654EA48}"/>
                  </a:ext>
                </a:extLst>
              </p:cNvPr>
              <p:cNvSpPr txBox="1"/>
              <p:nvPr/>
            </p:nvSpPr>
            <p:spPr>
              <a:xfrm>
                <a:off x="4260125" y="1991647"/>
                <a:ext cx="388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B4B2DF7-B3B1-2A1B-E4C9-9E1CB654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125" y="1991647"/>
                <a:ext cx="388078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E0A1D83-94C8-4F09-51D6-77EDE0D62E49}"/>
              </a:ext>
            </a:extLst>
          </p:cNvPr>
          <p:cNvCxnSpPr/>
          <p:nvPr/>
        </p:nvCxnSpPr>
        <p:spPr>
          <a:xfrm>
            <a:off x="4457884" y="2189030"/>
            <a:ext cx="0" cy="79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1959549" y="142952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d>
                          <m:dPr>
                            <m:ctrlPr>
                              <a:rPr lang="vi-VN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0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𝓘</m:t>
                        </m:r>
                      </m:e>
                      <m:sup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9" y="1429523"/>
                <a:ext cx="1068358" cy="305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616362" y="1458104"/>
                <a:ext cx="1236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2" y="1458104"/>
                <a:ext cx="1236095" cy="246221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653149" y="2109821"/>
                <a:ext cx="115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9" y="2109821"/>
                <a:ext cx="115070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1228501" y="1704325"/>
            <a:ext cx="5909" cy="40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881361" y="2750142"/>
                <a:ext cx="70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vi-VN" sz="1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61" y="2750142"/>
                <a:ext cx="70224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1228501" y="2356042"/>
            <a:ext cx="3982" cy="3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790932" y="2415323"/>
            <a:ext cx="869556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createLUT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2493728" y="1735119"/>
            <a:ext cx="0" cy="3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2046665" y="2109821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5" y="2109821"/>
                <a:ext cx="894125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903821" y="177921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/>
              <p:nvPr/>
            </p:nvSpPr>
            <p:spPr>
              <a:xfrm>
                <a:off x="2043412" y="1774490"/>
                <a:ext cx="894124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𝐧𝐨𝐧</m:t>
                        </m:r>
                        <m:r>
                          <a:rPr lang="vi-VN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2" y="1774490"/>
                <a:ext cx="894124" cy="214256"/>
              </a:xfrm>
              <a:prstGeom prst="rect">
                <a:avLst/>
              </a:prstGeom>
              <a:blipFill>
                <a:blip r:embed="rId8"/>
                <a:stretch>
                  <a:fillRect t="-55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1583605" y="1881618"/>
            <a:ext cx="459807" cy="991635"/>
          </a:xfrm>
          <a:prstGeom prst="bentConnector3">
            <a:avLst>
              <a:gd name="adj1" fmla="val 58572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2175766" y="2741683"/>
                <a:ext cx="640041" cy="25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66" y="2741683"/>
                <a:ext cx="640041" cy="259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2493728" y="2356042"/>
            <a:ext cx="2059" cy="3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2166380" y="2410563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14" idx="3"/>
            <a:endCxn id="57" idx="3"/>
          </p:cNvCxnSpPr>
          <p:nvPr/>
        </p:nvCxnSpPr>
        <p:spPr>
          <a:xfrm flipV="1">
            <a:off x="2815807" y="1881618"/>
            <a:ext cx="121729" cy="1663951"/>
          </a:xfrm>
          <a:prstGeom prst="bentConnector3">
            <a:avLst>
              <a:gd name="adj1" fmla="val 19320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3169288" y="1822271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288" y="1822271"/>
                <a:ext cx="811563" cy="3052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>
            <a:off x="3575070" y="2127483"/>
            <a:ext cx="1178" cy="43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3262943" y="2211238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  <a:endCxn id="21" idx="0"/>
          </p:cNvCxnSpPr>
          <p:nvPr/>
        </p:nvCxnSpPr>
        <p:spPr>
          <a:xfrm flipH="1" flipV="1">
            <a:off x="3006960" y="1436823"/>
            <a:ext cx="255983" cy="88154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  <a:endCxn id="21" idx="2"/>
          </p:cNvCxnSpPr>
          <p:nvPr/>
        </p:nvCxnSpPr>
        <p:spPr>
          <a:xfrm flipH="1">
            <a:off x="3006960" y="2318366"/>
            <a:ext cx="255983" cy="131445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2097694" y="2626621"/>
                <a:ext cx="16639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operator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Sup>
                      <m:sSubSup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VN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7694" y="2626621"/>
                <a:ext cx="1663951" cy="215444"/>
              </a:xfrm>
              <a:prstGeom prst="rect">
                <a:avLst/>
              </a:prstGeom>
              <a:blipFill>
                <a:blip r:embed="rId11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2845139" y="3575565"/>
                <a:ext cx="410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39" y="3575565"/>
                <a:ext cx="410669" cy="246221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3254358" y="2560268"/>
                <a:ext cx="643779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358" y="2560268"/>
                <a:ext cx="643779" cy="305212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  <a:endCxn id="24" idx="0"/>
          </p:cNvCxnSpPr>
          <p:nvPr/>
        </p:nvCxnSpPr>
        <p:spPr>
          <a:xfrm flipH="1">
            <a:off x="3571962" y="2865480"/>
            <a:ext cx="4286" cy="3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3253154" y="2912674"/>
            <a:ext cx="643778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toDM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1916237" y="145295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3006960" y="143682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3446901" y="3259682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01" y="3259682"/>
                <a:ext cx="250122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1EE12-18C4-75CA-3DAB-C9B8F9F29B15}"/>
              </a:ext>
            </a:extLst>
          </p:cNvPr>
          <p:cNvCxnSpPr>
            <a:cxnSpLocks/>
            <a:stCxn id="84" idx="2"/>
            <a:endCxn id="14" idx="0"/>
          </p:cNvCxnSpPr>
          <p:nvPr/>
        </p:nvCxnSpPr>
        <p:spPr>
          <a:xfrm>
            <a:off x="2495787" y="3001049"/>
            <a:ext cx="0" cy="4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/>
              <p:nvPr/>
            </p:nvSpPr>
            <p:spPr>
              <a:xfrm>
                <a:off x="2175766" y="3410660"/>
                <a:ext cx="640041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66" y="3410660"/>
                <a:ext cx="640041" cy="2698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/>
              <p:nvPr/>
            </p:nvSpPr>
            <p:spPr>
              <a:xfrm>
                <a:off x="2162220" y="3065909"/>
                <a:ext cx="667866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20" y="3065909"/>
                <a:ext cx="667866" cy="214256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/>
              <p:nvPr/>
            </p:nvSpPr>
            <p:spPr>
              <a:xfrm>
                <a:off x="903821" y="3049411"/>
                <a:ext cx="636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21" y="3049411"/>
                <a:ext cx="636693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0F73C-3EC0-5C2B-5254-0CE35D8EFC9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1540514" y="3172522"/>
            <a:ext cx="621706" cy="5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E29D4A-2EEE-5F46-9644-82663201D123}"/>
              </a:ext>
            </a:extLst>
          </p:cNvPr>
          <p:cNvSpPr/>
          <p:nvPr/>
        </p:nvSpPr>
        <p:spPr>
          <a:xfrm>
            <a:off x="685716" y="2029337"/>
            <a:ext cx="1082680" cy="137003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AA8A8-2DDC-7E24-8CF6-F52B327EEB64}"/>
              </a:ext>
            </a:extLst>
          </p:cNvPr>
          <p:cNvSpPr/>
          <p:nvPr/>
        </p:nvSpPr>
        <p:spPr>
          <a:xfrm>
            <a:off x="3190496" y="2865480"/>
            <a:ext cx="774590" cy="68008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8E95-4A21-B1F9-F8FF-6508A01F1B00}"/>
              </a:ext>
            </a:extLst>
          </p:cNvPr>
          <p:cNvSpPr txBox="1"/>
          <p:nvPr/>
        </p:nvSpPr>
        <p:spPr>
          <a:xfrm rot="16200000">
            <a:off x="117579" y="2425751"/>
            <a:ext cx="89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en-V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05BF3-DF2D-9218-5CB2-D72140693B03}"/>
              </a:ext>
            </a:extLst>
          </p:cNvPr>
          <p:cNvSpPr txBox="1"/>
          <p:nvPr/>
        </p:nvSpPr>
        <p:spPr>
          <a:xfrm rot="5400000">
            <a:off x="3724958" y="3096678"/>
            <a:ext cx="726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en-V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EA7672DE-9216-1EB1-7886-8CCBEBD87D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310292"/>
                  </p:ext>
                </p:extLst>
              </p:nvPr>
            </p:nvGraphicFramePr>
            <p:xfrm>
              <a:off x="5516013" y="1735120"/>
              <a:ext cx="830765" cy="17298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79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658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EA7672DE-9216-1EB1-7886-8CCBEBD87D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310292"/>
                  </p:ext>
                </p:extLst>
              </p:nvPr>
            </p:nvGraphicFramePr>
            <p:xfrm>
              <a:off x="5516013" y="1735120"/>
              <a:ext cx="830765" cy="17298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7953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r="-1515" b="-2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6584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t="-100000" r="-1515" b="-1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t="-238710" r="-1515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t="-328125" r="-1515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26F6D-AC91-CB84-80CD-50FBA636CCAB}"/>
                  </a:ext>
                </a:extLst>
              </p:cNvPr>
              <p:cNvSpPr txBox="1"/>
              <p:nvPr/>
            </p:nvSpPr>
            <p:spPr>
              <a:xfrm>
                <a:off x="6418260" y="2154930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26F6D-AC91-CB84-80CD-50FBA63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60" y="2154930"/>
                <a:ext cx="684000" cy="396006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F45313A0-C4CE-A9EA-01AB-1CD2C42D20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3307600"/>
                  </p:ext>
                </p:extLst>
              </p:nvPr>
            </p:nvGraphicFramePr>
            <p:xfrm>
              <a:off x="7109597" y="2179354"/>
              <a:ext cx="830765" cy="16015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060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042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453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453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F45313A0-C4CE-A9EA-01AB-1CD2C42D20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3307600"/>
                  </p:ext>
                </p:extLst>
              </p:nvPr>
            </p:nvGraphicFramePr>
            <p:xfrm>
              <a:off x="7109597" y="2179354"/>
              <a:ext cx="830765" cy="16015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3599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b="-26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34023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102941" b="-17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2379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3379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370D5B-FD30-8412-6BEB-E74EB62A18C8}"/>
                  </a:ext>
                </a:extLst>
              </p:cNvPr>
              <p:cNvSpPr txBox="1"/>
              <p:nvPr/>
            </p:nvSpPr>
            <p:spPr>
              <a:xfrm>
                <a:off x="7620870" y="3091120"/>
                <a:ext cx="4391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370D5B-FD30-8412-6BEB-E74EB62A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70" y="3091120"/>
                <a:ext cx="439146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CA082B52-E834-C852-ECCB-621D7BD925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1915846"/>
                  </p:ext>
                </p:extLst>
              </p:nvPr>
            </p:nvGraphicFramePr>
            <p:xfrm>
              <a:off x="7928955" y="2997869"/>
              <a:ext cx="951570" cy="1783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70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0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585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17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72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CA082B52-E834-C852-ECCB-621D7BD925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1915846"/>
                  </p:ext>
                </p:extLst>
              </p:nvPr>
            </p:nvGraphicFramePr>
            <p:xfrm>
              <a:off x="7928955" y="2997869"/>
              <a:ext cx="951570" cy="1783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70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0622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2778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58543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100000" b="-1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179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238710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72497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2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Content Placeholder 3">
                <a:extLst>
                  <a:ext uri="{FF2B5EF4-FFF2-40B4-BE49-F238E27FC236}">
                    <a16:creationId xmlns:a16="http://schemas.microsoft.com/office/drawing/2014/main" id="{FFB88DFE-CCF7-A8CC-1E87-A7F83EFCEA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735733"/>
                  </p:ext>
                </p:extLst>
              </p:nvPr>
            </p:nvGraphicFramePr>
            <p:xfrm>
              <a:off x="9827919" y="3417119"/>
              <a:ext cx="830765" cy="18468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769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74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057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892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Content Placeholder 3">
                <a:extLst>
                  <a:ext uri="{FF2B5EF4-FFF2-40B4-BE49-F238E27FC236}">
                    <a16:creationId xmlns:a16="http://schemas.microsoft.com/office/drawing/2014/main" id="{FFB88DFE-CCF7-A8CC-1E87-A7F83EFCEA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735733"/>
                  </p:ext>
                </p:extLst>
              </p:nvPr>
            </p:nvGraphicFramePr>
            <p:xfrm>
              <a:off x="9827919" y="3417119"/>
              <a:ext cx="830765" cy="18468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76992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632" b="-2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74839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105405" b="-1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05714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37500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89289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B34341-6714-7841-51D5-4EB876EFB3CE}"/>
              </a:ext>
            </a:extLst>
          </p:cNvPr>
          <p:cNvCxnSpPr>
            <a:cxnSpLocks/>
          </p:cNvCxnSpPr>
          <p:nvPr/>
        </p:nvCxnSpPr>
        <p:spPr>
          <a:xfrm>
            <a:off x="6423018" y="252890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1E9F55-F17E-52EF-F2A2-C7E69FE0A40A}"/>
              </a:ext>
            </a:extLst>
          </p:cNvPr>
          <p:cNvCxnSpPr>
            <a:cxnSpLocks/>
          </p:cNvCxnSpPr>
          <p:nvPr/>
        </p:nvCxnSpPr>
        <p:spPr>
          <a:xfrm flipH="1" flipV="1">
            <a:off x="6126438" y="2054848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556DA9-E9F0-569E-78CB-58818E6CF681}"/>
                  </a:ext>
                </a:extLst>
              </p:cNvPr>
              <p:cNvSpPr txBox="1"/>
              <p:nvPr/>
            </p:nvSpPr>
            <p:spPr>
              <a:xfrm>
                <a:off x="6434351" y="2528902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556DA9-E9F0-569E-78CB-58818E6C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51" y="2528902"/>
                <a:ext cx="684000" cy="396006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0C7238-228D-3616-CAE4-C171BCDDA6EF}"/>
              </a:ext>
            </a:extLst>
          </p:cNvPr>
          <p:cNvCxnSpPr>
            <a:cxnSpLocks/>
          </p:cNvCxnSpPr>
          <p:nvPr/>
        </p:nvCxnSpPr>
        <p:spPr>
          <a:xfrm>
            <a:off x="6439109" y="2924908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198833-2426-13BE-6112-4EE19CF05619}"/>
              </a:ext>
            </a:extLst>
          </p:cNvPr>
          <p:cNvCxnSpPr>
            <a:cxnSpLocks/>
          </p:cNvCxnSpPr>
          <p:nvPr/>
        </p:nvCxnSpPr>
        <p:spPr>
          <a:xfrm flipH="1" flipV="1">
            <a:off x="6142529" y="2450854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0C1ACA-5937-20F4-5A21-BCC6649B6E3C}"/>
                  </a:ext>
                </a:extLst>
              </p:cNvPr>
              <p:cNvSpPr txBox="1"/>
              <p:nvPr/>
            </p:nvSpPr>
            <p:spPr>
              <a:xfrm>
                <a:off x="6422936" y="3094780"/>
                <a:ext cx="6746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0C1ACA-5937-20F4-5A21-BCC6649B6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36" y="3094780"/>
                <a:ext cx="674648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066062-342F-FC9C-B95F-54FE7255DEF5}"/>
                  </a:ext>
                </a:extLst>
              </p:cNvPr>
              <p:cNvSpPr txBox="1"/>
              <p:nvPr/>
            </p:nvSpPr>
            <p:spPr>
              <a:xfrm>
                <a:off x="9127512" y="3464965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066062-342F-FC9C-B95F-54FE7255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12" y="3464965"/>
                <a:ext cx="684000" cy="396006"/>
              </a:xfrm>
              <a:prstGeom prst="rect">
                <a:avLst/>
              </a:prstGeom>
              <a:blipFill>
                <a:blip r:embed="rId2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F76004-BA53-7643-4544-D6D8EF98917A}"/>
              </a:ext>
            </a:extLst>
          </p:cNvPr>
          <p:cNvCxnSpPr>
            <a:cxnSpLocks/>
          </p:cNvCxnSpPr>
          <p:nvPr/>
        </p:nvCxnSpPr>
        <p:spPr>
          <a:xfrm>
            <a:off x="9132270" y="3860971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F18ED8-1963-6C23-5CF4-E3E98EEF2A24}"/>
              </a:ext>
            </a:extLst>
          </p:cNvPr>
          <p:cNvCxnSpPr>
            <a:cxnSpLocks/>
          </p:cNvCxnSpPr>
          <p:nvPr/>
        </p:nvCxnSpPr>
        <p:spPr>
          <a:xfrm flipH="1" flipV="1">
            <a:off x="8835690" y="3386917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78B0D8-4929-4B3E-9714-E80017C84289}"/>
                  </a:ext>
                </a:extLst>
              </p:cNvPr>
              <p:cNvSpPr txBox="1"/>
              <p:nvPr/>
            </p:nvSpPr>
            <p:spPr>
              <a:xfrm>
                <a:off x="9143603" y="3860971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78B0D8-4929-4B3E-9714-E80017C8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603" y="3860971"/>
                <a:ext cx="684000" cy="396006"/>
              </a:xfrm>
              <a:prstGeom prst="rect">
                <a:avLst/>
              </a:prstGeom>
              <a:blipFill>
                <a:blip r:embed="rId27"/>
                <a:stretch>
                  <a:fillRect r="-1852" b="-60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DEF2D5-5AC1-A25C-A711-498FCACC8349}"/>
              </a:ext>
            </a:extLst>
          </p:cNvPr>
          <p:cNvCxnSpPr>
            <a:cxnSpLocks/>
          </p:cNvCxnSpPr>
          <p:nvPr/>
        </p:nvCxnSpPr>
        <p:spPr>
          <a:xfrm>
            <a:off x="9148361" y="4256977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412A92-F15F-6FAB-44C3-2763F4ED5642}"/>
              </a:ext>
            </a:extLst>
          </p:cNvPr>
          <p:cNvCxnSpPr>
            <a:cxnSpLocks/>
          </p:cNvCxnSpPr>
          <p:nvPr/>
        </p:nvCxnSpPr>
        <p:spPr>
          <a:xfrm flipH="1" flipV="1">
            <a:off x="8851781" y="3782923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68FC11-2D48-F262-99F1-D665DFCF3478}"/>
                  </a:ext>
                </a:extLst>
              </p:cNvPr>
              <p:cNvSpPr txBox="1"/>
              <p:nvPr/>
            </p:nvSpPr>
            <p:spPr>
              <a:xfrm>
                <a:off x="9143603" y="4720988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68FC11-2D48-F262-99F1-D665DFCF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603" y="4720988"/>
                <a:ext cx="684000" cy="396006"/>
              </a:xfrm>
              <a:prstGeom prst="rect">
                <a:avLst/>
              </a:prstGeom>
              <a:blipFill>
                <a:blip r:embed="rId28"/>
                <a:stretch>
                  <a:fillRect r="-1852"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CFFC19-1A27-E3F7-8CC5-FAE66FB6E169}"/>
              </a:ext>
            </a:extLst>
          </p:cNvPr>
          <p:cNvCxnSpPr>
            <a:cxnSpLocks/>
          </p:cNvCxnSpPr>
          <p:nvPr/>
        </p:nvCxnSpPr>
        <p:spPr>
          <a:xfrm>
            <a:off x="9148361" y="5116994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E180B7-1DFF-953F-C05C-C42D112C8AC8}"/>
              </a:ext>
            </a:extLst>
          </p:cNvPr>
          <p:cNvCxnSpPr>
            <a:cxnSpLocks/>
          </p:cNvCxnSpPr>
          <p:nvPr/>
        </p:nvCxnSpPr>
        <p:spPr>
          <a:xfrm flipH="1" flipV="1">
            <a:off x="8851781" y="4642940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9D5D35-E3F2-0C6F-6476-0C2AA9561610}"/>
                  </a:ext>
                </a:extLst>
              </p:cNvPr>
              <p:cNvSpPr txBox="1"/>
              <p:nvPr/>
            </p:nvSpPr>
            <p:spPr>
              <a:xfrm>
                <a:off x="9132188" y="4415832"/>
                <a:ext cx="6746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9D5D35-E3F2-0C6F-6476-0C2AA956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188" y="4415832"/>
                <a:ext cx="674648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327D11-C505-D646-C43E-DC7BB52068B6}"/>
              </a:ext>
            </a:extLst>
          </p:cNvPr>
          <p:cNvCxnSpPr/>
          <p:nvPr/>
        </p:nvCxnSpPr>
        <p:spPr>
          <a:xfrm>
            <a:off x="5658719" y="2138155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A9116E-6E8A-4325-DC5E-4268980ECC60}"/>
              </a:ext>
            </a:extLst>
          </p:cNvPr>
          <p:cNvCxnSpPr/>
          <p:nvPr/>
        </p:nvCxnSpPr>
        <p:spPr>
          <a:xfrm>
            <a:off x="5648936" y="2576566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549D3A-9A5E-B0B0-98EA-DC16C737DFAE}"/>
              </a:ext>
            </a:extLst>
          </p:cNvPr>
          <p:cNvCxnSpPr/>
          <p:nvPr/>
        </p:nvCxnSpPr>
        <p:spPr>
          <a:xfrm>
            <a:off x="5658115" y="3014977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E5818E-09CC-30D1-F2F7-ECD1BB148D25}"/>
              </a:ext>
            </a:extLst>
          </p:cNvPr>
          <p:cNvCxnSpPr/>
          <p:nvPr/>
        </p:nvCxnSpPr>
        <p:spPr>
          <a:xfrm>
            <a:off x="5658115" y="3891799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C6B474-EAC8-F446-7D52-3CE95164C9C9}"/>
              </a:ext>
            </a:extLst>
          </p:cNvPr>
          <p:cNvCxnSpPr/>
          <p:nvPr/>
        </p:nvCxnSpPr>
        <p:spPr>
          <a:xfrm>
            <a:off x="5658115" y="3453388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3">
                <a:extLst>
                  <a:ext uri="{FF2B5EF4-FFF2-40B4-BE49-F238E27FC236}">
                    <a16:creationId xmlns:a16="http://schemas.microsoft.com/office/drawing/2014/main" id="{89F29F01-299D-2B87-900F-9ABB9ABA9F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1655902"/>
                  </p:ext>
                </p:extLst>
              </p:nvPr>
            </p:nvGraphicFramePr>
            <p:xfrm>
              <a:off x="4882839" y="1780891"/>
              <a:ext cx="750034" cy="2179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0034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6727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3">
                <a:extLst>
                  <a:ext uri="{FF2B5EF4-FFF2-40B4-BE49-F238E27FC236}">
                    <a16:creationId xmlns:a16="http://schemas.microsoft.com/office/drawing/2014/main" id="{89F29F01-299D-2B87-900F-9ABB9ABA9F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1655902"/>
                  </p:ext>
                </p:extLst>
              </p:nvPr>
            </p:nvGraphicFramePr>
            <p:xfrm>
              <a:off x="4882839" y="1780891"/>
              <a:ext cx="750034" cy="2179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0034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r="-1667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97143" r="-1667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202941" r="-1667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294286" r="-1667" b="-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405882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7273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1C1A54-6F9A-1B31-77D0-50EE413121C6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5660314" y="2132362"/>
            <a:ext cx="2903" cy="32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DE45E36-D85E-9606-FD4E-C8A51EADD641}"/>
              </a:ext>
            </a:extLst>
          </p:cNvPr>
          <p:cNvSpPr txBox="1"/>
          <p:nvPr/>
        </p:nvSpPr>
        <p:spPr>
          <a:xfrm>
            <a:off x="5318362" y="5396158"/>
            <a:ext cx="683904" cy="3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EF8356-2332-FF69-FF6C-2D9EB3FC3E09}"/>
                  </a:ext>
                </a:extLst>
              </p:cNvPr>
              <p:cNvSpPr txBox="1"/>
              <p:nvPr/>
            </p:nvSpPr>
            <p:spPr>
              <a:xfrm>
                <a:off x="5368119" y="4353980"/>
                <a:ext cx="393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EF8356-2332-FF69-FF6C-2D9EB3FC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19" y="4353980"/>
                <a:ext cx="393477" cy="276999"/>
              </a:xfrm>
              <a:prstGeom prst="rect">
                <a:avLst/>
              </a:prstGeom>
              <a:blipFill>
                <a:blip r:embed="rId31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7A7D61-93EA-221F-55B5-184AF2B59181}"/>
              </a:ext>
            </a:extLst>
          </p:cNvPr>
          <p:cNvCxnSpPr/>
          <p:nvPr/>
        </p:nvCxnSpPr>
        <p:spPr>
          <a:xfrm>
            <a:off x="5658115" y="4330210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3E2ACB-0089-82EE-05AF-3F059A891736}"/>
              </a:ext>
            </a:extLst>
          </p:cNvPr>
          <p:cNvCxnSpPr/>
          <p:nvPr/>
        </p:nvCxnSpPr>
        <p:spPr>
          <a:xfrm>
            <a:off x="5658115" y="4768621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A4BB63-5612-32F2-4256-E90F9934753F}"/>
              </a:ext>
            </a:extLst>
          </p:cNvPr>
          <p:cNvCxnSpPr/>
          <p:nvPr/>
        </p:nvCxnSpPr>
        <p:spPr>
          <a:xfrm>
            <a:off x="5658115" y="5207032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053786-E9B2-DAEE-C514-496A6822567C}"/>
                  </a:ext>
                </a:extLst>
              </p:cNvPr>
              <p:cNvSpPr txBox="1"/>
              <p:nvPr/>
            </p:nvSpPr>
            <p:spPr>
              <a:xfrm>
                <a:off x="4850320" y="4855104"/>
                <a:ext cx="7238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vi-VN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053786-E9B2-DAEE-C514-496A6822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20" y="4855104"/>
                <a:ext cx="723895" cy="276999"/>
              </a:xfrm>
              <a:prstGeom prst="rect">
                <a:avLst/>
              </a:prstGeom>
              <a:blipFill>
                <a:blip r:embed="rId32"/>
                <a:stretch>
                  <a:fillRect l="-7018" r="-3509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E5A5A50-ECEA-55D9-D45D-D016C3870370}"/>
                  </a:ext>
                </a:extLst>
              </p:cNvPr>
              <p:cNvSpPr txBox="1"/>
              <p:nvPr/>
            </p:nvSpPr>
            <p:spPr>
              <a:xfrm>
                <a:off x="5377476" y="3933854"/>
                <a:ext cx="393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E5A5A50-ECEA-55D9-D45D-D016C387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76" y="3933854"/>
                <a:ext cx="393477" cy="276999"/>
              </a:xfrm>
              <a:prstGeom prst="rect">
                <a:avLst/>
              </a:prstGeom>
              <a:blipFill>
                <a:blip r:embed="rId3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7C8D170A-1EA8-74D9-1DB5-0BA910E7DEBA}"/>
              </a:ext>
            </a:extLst>
          </p:cNvPr>
          <p:cNvSpPr txBox="1"/>
          <p:nvPr/>
        </p:nvSpPr>
        <p:spPr>
          <a:xfrm>
            <a:off x="3253154" y="1430183"/>
            <a:ext cx="65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V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FAC494-9BC3-342A-E06F-0E40405E3263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575070" y="1676404"/>
            <a:ext cx="4868" cy="1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F393DBC-49B8-1B64-F45E-309D5FD6EDEB}"/>
              </a:ext>
            </a:extLst>
          </p:cNvPr>
          <p:cNvSpPr txBox="1"/>
          <p:nvPr/>
        </p:nvSpPr>
        <p:spPr>
          <a:xfrm>
            <a:off x="3226482" y="3732610"/>
            <a:ext cx="698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V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C33C18-F9BC-B257-5958-F30C0FEC1CAC}"/>
              </a:ext>
            </a:extLst>
          </p:cNvPr>
          <p:cNvCxnSpPr>
            <a:cxnSpLocks/>
            <a:stCxn id="5" idx="2"/>
            <a:endCxn id="95" idx="0"/>
          </p:cNvCxnSpPr>
          <p:nvPr/>
        </p:nvCxnSpPr>
        <p:spPr>
          <a:xfrm flipH="1">
            <a:off x="3575765" y="3545569"/>
            <a:ext cx="2026" cy="18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 Brace 12">
            <a:extLst>
              <a:ext uri="{FF2B5EF4-FFF2-40B4-BE49-F238E27FC236}">
                <a16:creationId xmlns:a16="http://schemas.microsoft.com/office/drawing/2014/main" id="{5F03DC20-1C7E-AC58-D28F-7243777EE3F0}"/>
              </a:ext>
            </a:extLst>
          </p:cNvPr>
          <p:cNvSpPr/>
          <p:nvPr/>
        </p:nvSpPr>
        <p:spPr>
          <a:xfrm rot="5400000" flipH="1">
            <a:off x="7440936" y="998045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0FF0D9-F3E6-74B9-BE7F-479C4D675E53}"/>
                  </a:ext>
                </a:extLst>
              </p:cNvPr>
              <p:cNvSpPr txBox="1"/>
              <p:nvPr/>
            </p:nvSpPr>
            <p:spPr>
              <a:xfrm>
                <a:off x="3655326" y="902622"/>
                <a:ext cx="7393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0FF0D9-F3E6-74B9-BE7F-479C4D675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326" y="902622"/>
                <a:ext cx="739369" cy="289182"/>
              </a:xfrm>
              <a:prstGeom prst="rect">
                <a:avLst/>
              </a:prstGeom>
              <a:blipFill>
                <a:blip r:embed="rId2"/>
                <a:stretch>
                  <a:fillRect l="-8475" r="-1695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802EC7-6E87-9DB0-D1AE-375FBA2F262E}"/>
                  </a:ext>
                </a:extLst>
              </p:cNvPr>
              <p:cNvSpPr txBox="1"/>
              <p:nvPr/>
            </p:nvSpPr>
            <p:spPr>
              <a:xfrm>
                <a:off x="4401213" y="902621"/>
                <a:ext cx="734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802EC7-6E87-9DB0-D1AE-375FBA2F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3" y="902621"/>
                <a:ext cx="734047" cy="289182"/>
              </a:xfrm>
              <a:prstGeom prst="rect">
                <a:avLst/>
              </a:prstGeom>
              <a:blipFill>
                <a:blip r:embed="rId3"/>
                <a:stretch>
                  <a:fillRect l="-6780" r="-1695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97580-10B6-9D1F-FF38-81DEDADA1631}"/>
                  </a:ext>
                </a:extLst>
              </p:cNvPr>
              <p:cNvSpPr txBox="1"/>
              <p:nvPr/>
            </p:nvSpPr>
            <p:spPr>
              <a:xfrm>
                <a:off x="4605792" y="2047227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97580-10B6-9D1F-FF38-81DEDADA1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92" y="2047227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 l="-14286" r="-3571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799488-24AA-F79F-025A-F4556439DCC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018179" y="1352445"/>
            <a:ext cx="6832" cy="6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D24A7B-7766-2FB7-243A-BB5581D6073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768237" y="1352444"/>
            <a:ext cx="6832" cy="6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BDAC4-1A50-1276-09F9-25A5D1975735}"/>
                  </a:ext>
                </a:extLst>
              </p:cNvPr>
              <p:cNvSpPr txBox="1"/>
              <p:nvPr/>
            </p:nvSpPr>
            <p:spPr>
              <a:xfrm>
                <a:off x="3846241" y="2047227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BDAC4-1A50-1276-09F9-25A5D197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41" y="2047227"/>
                <a:ext cx="343876" cy="276999"/>
              </a:xfrm>
              <a:prstGeom prst="rect">
                <a:avLst/>
              </a:prstGeom>
              <a:blipFill>
                <a:blip r:embed="rId5"/>
                <a:stretch>
                  <a:fillRect l="-14286" r="-7143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2A7078-3528-21B6-BE24-E8A7D627C932}"/>
                  </a:ext>
                </a:extLst>
              </p:cNvPr>
              <p:cNvSpPr txBox="1"/>
              <p:nvPr/>
            </p:nvSpPr>
            <p:spPr>
              <a:xfrm>
                <a:off x="5154286" y="90262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2A7078-3528-21B6-BE24-E8A7D627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86" y="902621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80238CA-43F3-254A-52AD-96CFD72EFBBF}"/>
                  </a:ext>
                </a:extLst>
              </p:cNvPr>
              <p:cNvSpPr txBox="1"/>
              <p:nvPr/>
            </p:nvSpPr>
            <p:spPr>
              <a:xfrm>
                <a:off x="5411456" y="902621"/>
                <a:ext cx="142346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80238CA-43F3-254A-52AD-96CFD72EF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56" y="902621"/>
                <a:ext cx="1423467" cy="289182"/>
              </a:xfrm>
              <a:prstGeom prst="rect">
                <a:avLst/>
              </a:prstGeom>
              <a:blipFill>
                <a:blip r:embed="rId7"/>
                <a:stretch>
                  <a:fillRect l="-4425" r="-885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A0F5E74-0527-F6E5-54DF-190B63ACB241}"/>
                  </a:ext>
                </a:extLst>
              </p:cNvPr>
              <p:cNvSpPr txBox="1"/>
              <p:nvPr/>
            </p:nvSpPr>
            <p:spPr>
              <a:xfrm>
                <a:off x="5784602" y="2040193"/>
                <a:ext cx="67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A0F5E74-0527-F6E5-54DF-190B63AC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02" y="2040193"/>
                <a:ext cx="677173" cy="276999"/>
              </a:xfrm>
              <a:prstGeom prst="rect">
                <a:avLst/>
              </a:prstGeom>
              <a:blipFill>
                <a:blip r:embed="rId8"/>
                <a:stretch>
                  <a:fillRect l="-7407" r="-1852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4FB4F75-4400-BC75-885E-68E5883878D0}"/>
              </a:ext>
            </a:extLst>
          </p:cNvPr>
          <p:cNvCxnSpPr>
            <a:cxnSpLocks/>
            <a:endCxn id="259" idx="0"/>
          </p:cNvCxnSpPr>
          <p:nvPr/>
        </p:nvCxnSpPr>
        <p:spPr>
          <a:xfrm flipH="1">
            <a:off x="6123189" y="1352444"/>
            <a:ext cx="1" cy="6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5A9547E-AF89-C30C-270D-7B60AA6227F9}"/>
                  </a:ext>
                </a:extLst>
              </p:cNvPr>
              <p:cNvSpPr txBox="1"/>
              <p:nvPr/>
            </p:nvSpPr>
            <p:spPr>
              <a:xfrm>
                <a:off x="3720037" y="2035137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5A9547E-AF89-C30C-270D-7B60AA622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37" y="2035137"/>
                <a:ext cx="142667" cy="276999"/>
              </a:xfrm>
              <a:prstGeom prst="rect">
                <a:avLst/>
              </a:prstGeom>
              <a:blipFill>
                <a:blip r:embed="rId9"/>
                <a:stretch>
                  <a:fillRect l="-46154" t="-4545" r="-46154" b="-4090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C34BDF-1DDA-3693-2E30-903F87E480CF}"/>
                  </a:ext>
                </a:extLst>
              </p:cNvPr>
              <p:cNvSpPr txBox="1"/>
              <p:nvPr/>
            </p:nvSpPr>
            <p:spPr>
              <a:xfrm>
                <a:off x="4271585" y="241116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C34BDF-1DDA-3693-2E30-903F87E4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85" y="2411166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3810" r="-23810" b="-2272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DF1C3D5-5759-F33F-8206-7F3C1C9DC187}"/>
                  </a:ext>
                </a:extLst>
              </p:cNvPr>
              <p:cNvSpPr txBox="1"/>
              <p:nvPr/>
            </p:nvSpPr>
            <p:spPr>
              <a:xfrm>
                <a:off x="5632580" y="240661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DF1C3D5-5759-F33F-8206-7F3C1C9DC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580" y="2406617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3810" r="-23810"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D8F68-4BDC-8327-5D66-9387D3A1B227}"/>
                  </a:ext>
                </a:extLst>
              </p:cNvPr>
              <p:cNvSpPr txBox="1"/>
              <p:nvPr/>
            </p:nvSpPr>
            <p:spPr>
              <a:xfrm>
                <a:off x="5215880" y="203513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D8F68-4BDC-8327-5D66-9387D3A1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880" y="2035138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ED42C85-55A3-BA9D-74FA-1D9E4D1FFE3A}"/>
                  </a:ext>
                </a:extLst>
              </p:cNvPr>
              <p:cNvSpPr txBox="1"/>
              <p:nvPr/>
            </p:nvSpPr>
            <p:spPr>
              <a:xfrm>
                <a:off x="6408129" y="2035137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ED42C85-55A3-BA9D-74FA-1D9E4D1F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129" y="2035137"/>
                <a:ext cx="142667" cy="276999"/>
              </a:xfrm>
              <a:prstGeom prst="rect">
                <a:avLst/>
              </a:prstGeom>
              <a:blipFill>
                <a:blip r:embed="rId13"/>
                <a:stretch>
                  <a:fillRect l="-58333" t="-4545" r="-58333" b="-4090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ED84B3D-E0F2-4559-6845-7555B260DFB8}"/>
                  </a:ext>
                </a:extLst>
              </p:cNvPr>
              <p:cNvSpPr txBox="1"/>
              <p:nvPr/>
            </p:nvSpPr>
            <p:spPr>
              <a:xfrm rot="16200000">
                <a:off x="4273348" y="26471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ED84B3D-E0F2-4559-6845-7555B260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73348" y="2647115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t="-10526" b="-105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7176C63-0C8C-65AD-CEEE-645FDFF08D97}"/>
                  </a:ext>
                </a:extLst>
              </p:cNvPr>
              <p:cNvSpPr txBox="1"/>
              <p:nvPr/>
            </p:nvSpPr>
            <p:spPr>
              <a:xfrm rot="16200000">
                <a:off x="5646205" y="26581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7176C63-0C8C-65AD-CEEE-645FDFF0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46205" y="2658128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22548AC-B03D-DC15-04E6-1FBE229BA651}"/>
                  </a:ext>
                </a:extLst>
              </p:cNvPr>
              <p:cNvSpPr txBox="1"/>
              <p:nvPr/>
            </p:nvSpPr>
            <p:spPr>
              <a:xfrm>
                <a:off x="4157869" y="2909639"/>
                <a:ext cx="4769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22548AC-B03D-DC15-04E6-1FBE229B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69" y="2909639"/>
                <a:ext cx="476925" cy="289182"/>
              </a:xfrm>
              <a:prstGeom prst="rect">
                <a:avLst/>
              </a:prstGeom>
              <a:blipFill>
                <a:blip r:embed="rId16"/>
                <a:stretch>
                  <a:fillRect l="-10526" r="-5263"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58DF546-204D-8384-31B6-3246DA13395C}"/>
                  </a:ext>
                </a:extLst>
              </p:cNvPr>
              <p:cNvSpPr txBox="1"/>
              <p:nvPr/>
            </p:nvSpPr>
            <p:spPr>
              <a:xfrm>
                <a:off x="5399147" y="2913687"/>
                <a:ext cx="11398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58DF546-204D-8384-31B6-3246DA133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47" y="2913687"/>
                <a:ext cx="1139863" cy="289182"/>
              </a:xfrm>
              <a:prstGeom prst="rect">
                <a:avLst/>
              </a:prstGeom>
              <a:blipFill>
                <a:blip r:embed="rId17"/>
                <a:stretch>
                  <a:fillRect l="-4396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Left Brace 289">
            <a:extLst>
              <a:ext uri="{FF2B5EF4-FFF2-40B4-BE49-F238E27FC236}">
                <a16:creationId xmlns:a16="http://schemas.microsoft.com/office/drawing/2014/main" id="{6C096D1C-8C3B-32BA-5FE9-B44061A9D271}"/>
              </a:ext>
            </a:extLst>
          </p:cNvPr>
          <p:cNvSpPr/>
          <p:nvPr/>
        </p:nvSpPr>
        <p:spPr>
          <a:xfrm rot="5400000" flipH="1">
            <a:off x="4334816" y="1979239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Left Brace 290">
            <a:extLst>
              <a:ext uri="{FF2B5EF4-FFF2-40B4-BE49-F238E27FC236}">
                <a16:creationId xmlns:a16="http://schemas.microsoft.com/office/drawing/2014/main" id="{B7B1C420-FF9D-B8E0-41C4-080B9FA5902A}"/>
              </a:ext>
            </a:extLst>
          </p:cNvPr>
          <p:cNvSpPr/>
          <p:nvPr/>
        </p:nvSpPr>
        <p:spPr>
          <a:xfrm rot="5400000" flipH="1">
            <a:off x="5701985" y="1946795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7910D0B8-9137-7315-3EF9-040D7E03772E}"/>
              </a:ext>
            </a:extLst>
          </p:cNvPr>
          <p:cNvSpPr/>
          <p:nvPr/>
        </p:nvSpPr>
        <p:spPr>
          <a:xfrm rot="5400000" flipH="1">
            <a:off x="4553197" y="2994018"/>
            <a:ext cx="133364" cy="595332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F90AFC8-7CBD-280C-0EBC-A0705D596DD6}"/>
                  </a:ext>
                </a:extLst>
              </p:cNvPr>
              <p:cNvSpPr txBox="1"/>
              <p:nvPr/>
            </p:nvSpPr>
            <p:spPr>
              <a:xfrm rot="5400000">
                <a:off x="4569309" y="33328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F90AFC8-7CBD-280C-0EBC-A0705D59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69309" y="3332879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E7F85F4-E0BD-BD61-70E3-8D81F5397E36}"/>
                  </a:ext>
                </a:extLst>
              </p:cNvPr>
              <p:cNvSpPr txBox="1"/>
              <p:nvPr/>
            </p:nvSpPr>
            <p:spPr>
              <a:xfrm>
                <a:off x="4803307" y="293533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E7F85F4-E0BD-BD61-70E3-8D81F539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307" y="2935331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Left Brace 297">
            <a:extLst>
              <a:ext uri="{FF2B5EF4-FFF2-40B4-BE49-F238E27FC236}">
                <a16:creationId xmlns:a16="http://schemas.microsoft.com/office/drawing/2014/main" id="{66DDFAA7-DCE2-CD23-ED1E-CF22F381101C}"/>
              </a:ext>
            </a:extLst>
          </p:cNvPr>
          <p:cNvSpPr/>
          <p:nvPr/>
        </p:nvSpPr>
        <p:spPr>
          <a:xfrm rot="5400000" flipH="1">
            <a:off x="5438358" y="2995122"/>
            <a:ext cx="109666" cy="569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CAB19B4-8860-2F76-A1B4-117C05076428}"/>
                  </a:ext>
                </a:extLst>
              </p:cNvPr>
              <p:cNvSpPr txBox="1"/>
              <p:nvPr/>
            </p:nvSpPr>
            <p:spPr>
              <a:xfrm rot="5400000">
                <a:off x="5439242" y="333287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CAB19B4-8860-2F76-A1B4-117C0507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39242" y="3332878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FB5538E-9A60-2335-11B6-36A51B2CC354}"/>
                  </a:ext>
                </a:extLst>
              </p:cNvPr>
              <p:cNvSpPr txBox="1"/>
              <p:nvPr/>
            </p:nvSpPr>
            <p:spPr>
              <a:xfrm>
                <a:off x="5071025" y="3990279"/>
                <a:ext cx="39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FB5538E-9A60-2335-11B6-36A51B2C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25" y="3990279"/>
                <a:ext cx="392543" cy="276999"/>
              </a:xfrm>
              <a:prstGeom prst="rect">
                <a:avLst/>
              </a:prstGeom>
              <a:blipFill>
                <a:blip r:embed="rId21"/>
                <a:stretch>
                  <a:fillRect l="-12500" r="-3125" b="-136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E2A3599-DBBF-9A64-EC72-D290C8009DF0}"/>
                  </a:ext>
                </a:extLst>
              </p:cNvPr>
              <p:cNvSpPr txBox="1"/>
              <p:nvPr/>
            </p:nvSpPr>
            <p:spPr>
              <a:xfrm>
                <a:off x="6864209" y="90987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E2A3599-DBBF-9A64-EC72-D290C800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09" y="909873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248CD7D-D557-41CA-F78D-4CF14C70126D}"/>
              </a:ext>
            </a:extLst>
          </p:cNvPr>
          <p:cNvCxnSpPr>
            <a:cxnSpLocks/>
          </p:cNvCxnSpPr>
          <p:nvPr/>
        </p:nvCxnSpPr>
        <p:spPr>
          <a:xfrm>
            <a:off x="5128886" y="645994"/>
            <a:ext cx="0" cy="16926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ABF82E8-A22F-F50D-10E6-8CFC949F2C95}"/>
              </a:ext>
            </a:extLst>
          </p:cNvPr>
          <p:cNvCxnSpPr>
            <a:cxnSpLocks/>
          </p:cNvCxnSpPr>
          <p:nvPr/>
        </p:nvCxnSpPr>
        <p:spPr>
          <a:xfrm>
            <a:off x="3607790" y="645994"/>
            <a:ext cx="0" cy="16926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8A8C973E-A2C0-266E-31E4-031F30D4CACF}"/>
              </a:ext>
            </a:extLst>
          </p:cNvPr>
          <p:cNvCxnSpPr>
            <a:cxnSpLocks/>
          </p:cNvCxnSpPr>
          <p:nvPr/>
        </p:nvCxnSpPr>
        <p:spPr>
          <a:xfrm>
            <a:off x="6825408" y="645994"/>
            <a:ext cx="0" cy="1674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FD8194B1-ECB8-78EA-C905-4709DB2FE699}"/>
              </a:ext>
            </a:extLst>
          </p:cNvPr>
          <p:cNvCxnSpPr>
            <a:cxnSpLocks/>
          </p:cNvCxnSpPr>
          <p:nvPr/>
        </p:nvCxnSpPr>
        <p:spPr>
          <a:xfrm>
            <a:off x="4116926" y="2579488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0B5C44F-2CB1-629A-B9C7-1AFB7877DE2B}"/>
              </a:ext>
            </a:extLst>
          </p:cNvPr>
          <p:cNvCxnSpPr>
            <a:cxnSpLocks/>
          </p:cNvCxnSpPr>
          <p:nvPr/>
        </p:nvCxnSpPr>
        <p:spPr>
          <a:xfrm>
            <a:off x="5043287" y="2570838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7093B3F-7D15-6F12-287C-E708AEEF8122}"/>
              </a:ext>
            </a:extLst>
          </p:cNvPr>
          <p:cNvCxnSpPr>
            <a:cxnSpLocks/>
          </p:cNvCxnSpPr>
          <p:nvPr/>
        </p:nvCxnSpPr>
        <p:spPr>
          <a:xfrm>
            <a:off x="6552859" y="2570838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6C178785-959B-AB16-5A3F-9D79BC303F03}"/>
                  </a:ext>
                </a:extLst>
              </p:cNvPr>
              <p:cNvSpPr txBox="1"/>
              <p:nvPr/>
            </p:nvSpPr>
            <p:spPr>
              <a:xfrm>
                <a:off x="7175942" y="887561"/>
                <a:ext cx="7393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6C178785-959B-AB16-5A3F-9D79BC303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42" y="887561"/>
                <a:ext cx="739369" cy="289182"/>
              </a:xfrm>
              <a:prstGeom prst="rect">
                <a:avLst/>
              </a:prstGeom>
              <a:blipFill>
                <a:blip r:embed="rId23"/>
                <a:stretch>
                  <a:fillRect l="-6667" r="-1667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374FF4E-3C91-0EC0-45DB-1DB4177FD7ED}"/>
                  </a:ext>
                </a:extLst>
              </p:cNvPr>
              <p:cNvSpPr txBox="1"/>
              <p:nvPr/>
            </p:nvSpPr>
            <p:spPr>
              <a:xfrm>
                <a:off x="7915479" y="887560"/>
                <a:ext cx="734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374FF4E-3C91-0EC0-45DB-1DB4177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479" y="887560"/>
                <a:ext cx="734047" cy="289182"/>
              </a:xfrm>
              <a:prstGeom prst="rect">
                <a:avLst/>
              </a:prstGeom>
              <a:blipFill>
                <a:blip r:embed="rId24"/>
                <a:stretch>
                  <a:fillRect l="-8475" r="-1695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6A9EAA1-A409-B837-2A88-A49574A23BF7}"/>
                  </a:ext>
                </a:extLst>
              </p:cNvPr>
              <p:cNvSpPr txBox="1"/>
              <p:nvPr/>
            </p:nvSpPr>
            <p:spPr>
              <a:xfrm>
                <a:off x="8120058" y="2032166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6A9EAA1-A409-B837-2A88-A49574A2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058" y="2032166"/>
                <a:ext cx="338554" cy="276999"/>
              </a:xfrm>
              <a:prstGeom prst="rect">
                <a:avLst/>
              </a:prstGeom>
              <a:blipFill>
                <a:blip r:embed="rId25"/>
                <a:stretch>
                  <a:fillRect l="-14286" r="-3571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7D1233-8218-13C8-6E2A-1AB2D254A25A}"/>
              </a:ext>
            </a:extLst>
          </p:cNvPr>
          <p:cNvCxnSpPr>
            <a:cxnSpLocks/>
            <a:endCxn id="345" idx="0"/>
          </p:cNvCxnSpPr>
          <p:nvPr/>
        </p:nvCxnSpPr>
        <p:spPr>
          <a:xfrm flipH="1">
            <a:off x="7538795" y="1337384"/>
            <a:ext cx="6832" cy="6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76D8C46-2A7F-C59E-749F-C2A9513E6C3D}"/>
              </a:ext>
            </a:extLst>
          </p:cNvPr>
          <p:cNvCxnSpPr>
            <a:cxnSpLocks/>
            <a:endCxn id="342" idx="0"/>
          </p:cNvCxnSpPr>
          <p:nvPr/>
        </p:nvCxnSpPr>
        <p:spPr>
          <a:xfrm>
            <a:off x="8282503" y="1337383"/>
            <a:ext cx="6832" cy="6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5988D90-C63E-ED1E-2A70-DE520269E6AF}"/>
                  </a:ext>
                </a:extLst>
              </p:cNvPr>
              <p:cNvSpPr txBox="1"/>
              <p:nvPr/>
            </p:nvSpPr>
            <p:spPr>
              <a:xfrm>
                <a:off x="7366857" y="2032166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5988D90-C63E-ED1E-2A70-DE520269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857" y="2032166"/>
                <a:ext cx="343876" cy="276999"/>
              </a:xfrm>
              <a:prstGeom prst="rect">
                <a:avLst/>
              </a:prstGeom>
              <a:blipFill>
                <a:blip r:embed="rId26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04039B-4C58-8596-E80E-C54040C0D61C}"/>
                  </a:ext>
                </a:extLst>
              </p:cNvPr>
              <p:cNvSpPr txBox="1"/>
              <p:nvPr/>
            </p:nvSpPr>
            <p:spPr>
              <a:xfrm>
                <a:off x="8643152" y="88756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04039B-4C58-8596-E80E-C54040C0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152" y="887560"/>
                <a:ext cx="22602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336287-3186-17BA-11B5-10C177254D1E}"/>
                  </a:ext>
                </a:extLst>
              </p:cNvPr>
              <p:cNvSpPr txBox="1"/>
              <p:nvPr/>
            </p:nvSpPr>
            <p:spPr>
              <a:xfrm>
                <a:off x="8887622" y="887560"/>
                <a:ext cx="142346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336287-3186-17BA-11B5-10C177254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22" y="887560"/>
                <a:ext cx="1423467" cy="289182"/>
              </a:xfrm>
              <a:prstGeom prst="rect">
                <a:avLst/>
              </a:prstGeom>
              <a:blipFill>
                <a:blip r:embed="rId28"/>
                <a:stretch>
                  <a:fillRect l="-3540" r="-885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3B3EAFD-8306-DC8B-B159-47C498CF9B66}"/>
                  </a:ext>
                </a:extLst>
              </p:cNvPr>
              <p:cNvSpPr txBox="1"/>
              <p:nvPr/>
            </p:nvSpPr>
            <p:spPr>
              <a:xfrm>
                <a:off x="9260768" y="2025132"/>
                <a:ext cx="67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3B3EAFD-8306-DC8B-B159-47C498CF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68" y="2025132"/>
                <a:ext cx="677173" cy="276999"/>
              </a:xfrm>
              <a:prstGeom prst="rect">
                <a:avLst/>
              </a:prstGeom>
              <a:blipFill>
                <a:blip r:embed="rId29"/>
                <a:stretch>
                  <a:fillRect l="-7407" r="-1852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1BC5428-F7A2-944A-F380-025880618FA0}"/>
              </a:ext>
            </a:extLst>
          </p:cNvPr>
          <p:cNvCxnSpPr>
            <a:cxnSpLocks/>
            <a:endCxn id="349" idx="0"/>
          </p:cNvCxnSpPr>
          <p:nvPr/>
        </p:nvCxnSpPr>
        <p:spPr>
          <a:xfrm flipH="1">
            <a:off x="9599355" y="1337383"/>
            <a:ext cx="1" cy="6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7D26AA91-5EDE-FF87-0A55-530945BE9435}"/>
                  </a:ext>
                </a:extLst>
              </p:cNvPr>
              <p:cNvSpPr txBox="1"/>
              <p:nvPr/>
            </p:nvSpPr>
            <p:spPr>
              <a:xfrm>
                <a:off x="7240653" y="2020076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7D26AA91-5EDE-FF87-0A55-530945BE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3" y="2020076"/>
                <a:ext cx="142667" cy="276999"/>
              </a:xfrm>
              <a:prstGeom prst="rect">
                <a:avLst/>
              </a:prstGeom>
              <a:blipFill>
                <a:blip r:embed="rId30"/>
                <a:stretch>
                  <a:fillRect l="-58333" r="-50000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01C982D-6ACA-3CE7-9BC6-80E0E4B515E2}"/>
                  </a:ext>
                </a:extLst>
              </p:cNvPr>
              <p:cNvSpPr txBox="1"/>
              <p:nvPr/>
            </p:nvSpPr>
            <p:spPr>
              <a:xfrm>
                <a:off x="7792201" y="239610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01C982D-6ACA-3CE7-9BC6-80E0E4B51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01" y="2396105"/>
                <a:ext cx="253274" cy="276999"/>
              </a:xfrm>
              <a:prstGeom prst="rect">
                <a:avLst/>
              </a:prstGeom>
              <a:blipFill>
                <a:blip r:embed="rId31"/>
                <a:stretch>
                  <a:fillRect l="-23810" r="-23810" b="-2173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BC73C48-1F4A-F2E5-6728-0AF1386B0BEC}"/>
                  </a:ext>
                </a:extLst>
              </p:cNvPr>
              <p:cNvSpPr txBox="1"/>
              <p:nvPr/>
            </p:nvSpPr>
            <p:spPr>
              <a:xfrm>
                <a:off x="9153196" y="239155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BC73C48-1F4A-F2E5-6728-0AF1386B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196" y="2391556"/>
                <a:ext cx="253274" cy="276999"/>
              </a:xfrm>
              <a:prstGeom prst="rect">
                <a:avLst/>
              </a:prstGeom>
              <a:blipFill>
                <a:blip r:embed="rId32"/>
                <a:stretch>
                  <a:fillRect l="-23810" r="-23810"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043BB5A-560C-6164-4C2F-5660E98D20E7}"/>
                  </a:ext>
                </a:extLst>
              </p:cNvPr>
              <p:cNvSpPr txBox="1"/>
              <p:nvPr/>
            </p:nvSpPr>
            <p:spPr>
              <a:xfrm>
                <a:off x="8736496" y="202007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043BB5A-560C-6164-4C2F-5660E98D2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96" y="2020077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30878E5-1D7A-43B6-B128-C0013DE69927}"/>
                  </a:ext>
                </a:extLst>
              </p:cNvPr>
              <p:cNvSpPr txBox="1"/>
              <p:nvPr/>
            </p:nvSpPr>
            <p:spPr>
              <a:xfrm>
                <a:off x="9884295" y="2020076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30878E5-1D7A-43B6-B128-C0013DE6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95" y="2020076"/>
                <a:ext cx="142667" cy="276999"/>
              </a:xfrm>
              <a:prstGeom prst="rect">
                <a:avLst/>
              </a:prstGeom>
              <a:blipFill>
                <a:blip r:embed="rId34"/>
                <a:stretch>
                  <a:fillRect l="-58333" r="-58333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470C661-FD14-608B-04A6-657823412C7F}"/>
                  </a:ext>
                </a:extLst>
              </p:cNvPr>
              <p:cNvSpPr txBox="1"/>
              <p:nvPr/>
            </p:nvSpPr>
            <p:spPr>
              <a:xfrm rot="16200000">
                <a:off x="7793964" y="26320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470C661-FD14-608B-04A6-657823412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93964" y="2632054"/>
                <a:ext cx="226023" cy="276999"/>
              </a:xfrm>
              <a:prstGeom prst="rect">
                <a:avLst/>
              </a:prstGeom>
              <a:blipFill>
                <a:blip r:embed="rId35"/>
                <a:stretch>
                  <a:fillRect t="-10526" b="-52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03DE478-C88E-E40C-AEF6-7C1306C5BE05}"/>
                  </a:ext>
                </a:extLst>
              </p:cNvPr>
              <p:cNvSpPr txBox="1"/>
              <p:nvPr/>
            </p:nvSpPr>
            <p:spPr>
              <a:xfrm rot="16200000">
                <a:off x="9166821" y="264306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03DE478-C88E-E40C-AEF6-7C1306C5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66821" y="2643067"/>
                <a:ext cx="226023" cy="276999"/>
              </a:xfrm>
              <a:prstGeom prst="rect">
                <a:avLst/>
              </a:prstGeom>
              <a:blipFill>
                <a:blip r:embed="rId36"/>
                <a:stretch>
                  <a:fillRect t="-15789" b="-52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8AB93A0-A028-1381-D374-A5CCA71BB70B}"/>
                  </a:ext>
                </a:extLst>
              </p:cNvPr>
              <p:cNvSpPr txBox="1"/>
              <p:nvPr/>
            </p:nvSpPr>
            <p:spPr>
              <a:xfrm>
                <a:off x="7678485" y="2894578"/>
                <a:ext cx="4769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8AB93A0-A028-1381-D374-A5CCA71B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85" y="2894578"/>
                <a:ext cx="476925" cy="289182"/>
              </a:xfrm>
              <a:prstGeom prst="rect">
                <a:avLst/>
              </a:prstGeom>
              <a:blipFill>
                <a:blip r:embed="rId37"/>
                <a:stretch>
                  <a:fillRect l="-10256" r="-2564"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13EA4C6-E172-32E1-BAE8-D4FEAFB4CF3B}"/>
                  </a:ext>
                </a:extLst>
              </p:cNvPr>
              <p:cNvSpPr txBox="1"/>
              <p:nvPr/>
            </p:nvSpPr>
            <p:spPr>
              <a:xfrm>
                <a:off x="8919763" y="2898626"/>
                <a:ext cx="11398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13EA4C6-E172-32E1-BAE8-D4FEAFB4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3" y="2898626"/>
                <a:ext cx="1139863" cy="289182"/>
              </a:xfrm>
              <a:prstGeom prst="rect">
                <a:avLst/>
              </a:prstGeom>
              <a:blipFill>
                <a:blip r:embed="rId38"/>
                <a:stretch>
                  <a:fillRect l="-4444" r="-1111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Left Brace 360">
            <a:extLst>
              <a:ext uri="{FF2B5EF4-FFF2-40B4-BE49-F238E27FC236}">
                <a16:creationId xmlns:a16="http://schemas.microsoft.com/office/drawing/2014/main" id="{3CDFED54-CB3F-6F4A-F902-AC23C788EC63}"/>
              </a:ext>
            </a:extLst>
          </p:cNvPr>
          <p:cNvSpPr/>
          <p:nvPr/>
        </p:nvSpPr>
        <p:spPr>
          <a:xfrm rot="5400000" flipH="1">
            <a:off x="7855432" y="1964178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Left Brace 361">
            <a:extLst>
              <a:ext uri="{FF2B5EF4-FFF2-40B4-BE49-F238E27FC236}">
                <a16:creationId xmlns:a16="http://schemas.microsoft.com/office/drawing/2014/main" id="{6D0E3E3F-E2BC-2A7D-ED93-54DC566E10E3}"/>
              </a:ext>
            </a:extLst>
          </p:cNvPr>
          <p:cNvSpPr/>
          <p:nvPr/>
        </p:nvSpPr>
        <p:spPr>
          <a:xfrm rot="5400000" flipH="1">
            <a:off x="9222601" y="1931734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0A8C32F6-BF05-394D-ED24-7A2C25DD49B0}"/>
                  </a:ext>
                </a:extLst>
              </p:cNvPr>
              <p:cNvSpPr txBox="1"/>
              <p:nvPr/>
            </p:nvSpPr>
            <p:spPr>
              <a:xfrm rot="5400000">
                <a:off x="8216925" y="331781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0A8C32F6-BF05-394D-ED24-7A2C25DD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16925" y="3317818"/>
                <a:ext cx="226023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2F8B544-30A0-D7E0-36DD-82A64B832347}"/>
                  </a:ext>
                </a:extLst>
              </p:cNvPr>
              <p:cNvSpPr txBox="1"/>
              <p:nvPr/>
            </p:nvSpPr>
            <p:spPr>
              <a:xfrm>
                <a:off x="8323014" y="291179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2F8B544-30A0-D7E0-36DD-82A64B83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014" y="2911797"/>
                <a:ext cx="226023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Left Brace 365">
            <a:extLst>
              <a:ext uri="{FF2B5EF4-FFF2-40B4-BE49-F238E27FC236}">
                <a16:creationId xmlns:a16="http://schemas.microsoft.com/office/drawing/2014/main" id="{25D169E3-BDCD-EDC2-E560-F07CE22A7D09}"/>
              </a:ext>
            </a:extLst>
          </p:cNvPr>
          <p:cNvSpPr/>
          <p:nvPr/>
        </p:nvSpPr>
        <p:spPr>
          <a:xfrm rot="5400000" flipH="1">
            <a:off x="9066924" y="2980061"/>
            <a:ext cx="109666" cy="569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DF0CF80-6A8D-F329-3FC8-99CE5653C524}"/>
                  </a:ext>
                </a:extLst>
              </p:cNvPr>
              <p:cNvSpPr txBox="1"/>
              <p:nvPr/>
            </p:nvSpPr>
            <p:spPr>
              <a:xfrm rot="5400000">
                <a:off x="9067808" y="331781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DF0CF80-6A8D-F329-3FC8-99CE5653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67808" y="3317817"/>
                <a:ext cx="226023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33C7031-FB33-4000-84A8-662D34A80FC8}"/>
                  </a:ext>
                </a:extLst>
              </p:cNvPr>
              <p:cNvSpPr txBox="1"/>
              <p:nvPr/>
            </p:nvSpPr>
            <p:spPr>
              <a:xfrm>
                <a:off x="8491559" y="3975218"/>
                <a:ext cx="626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33C7031-FB33-4000-84A8-662D34A8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59" y="3975218"/>
                <a:ext cx="626262" cy="276999"/>
              </a:xfrm>
              <a:prstGeom prst="rect">
                <a:avLst/>
              </a:prstGeom>
              <a:blipFill>
                <a:blip r:embed="rId42"/>
                <a:stretch>
                  <a:fillRect l="-7843" r="-1961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37D7DD00-4BE3-4C1C-E92F-7CF76919C2CA}"/>
              </a:ext>
            </a:extLst>
          </p:cNvPr>
          <p:cNvCxnSpPr>
            <a:cxnSpLocks/>
          </p:cNvCxnSpPr>
          <p:nvPr/>
        </p:nvCxnSpPr>
        <p:spPr>
          <a:xfrm>
            <a:off x="8630452" y="645994"/>
            <a:ext cx="0" cy="1677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F7FBBB1-D5A9-7B7C-A1D3-91BC8E19A314}"/>
              </a:ext>
            </a:extLst>
          </p:cNvPr>
          <p:cNvCxnSpPr>
            <a:cxnSpLocks/>
          </p:cNvCxnSpPr>
          <p:nvPr/>
        </p:nvCxnSpPr>
        <p:spPr>
          <a:xfrm>
            <a:off x="7146695" y="645994"/>
            <a:ext cx="0" cy="1677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D228C0E-6A3A-2155-A558-852A21163EEC}"/>
              </a:ext>
            </a:extLst>
          </p:cNvPr>
          <p:cNvCxnSpPr>
            <a:cxnSpLocks/>
          </p:cNvCxnSpPr>
          <p:nvPr/>
        </p:nvCxnSpPr>
        <p:spPr>
          <a:xfrm>
            <a:off x="10301574" y="645994"/>
            <a:ext cx="0" cy="16590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F2AD1D9-1A7D-0D66-39CE-77ABAC65407D}"/>
              </a:ext>
            </a:extLst>
          </p:cNvPr>
          <p:cNvCxnSpPr>
            <a:cxnSpLocks/>
          </p:cNvCxnSpPr>
          <p:nvPr/>
        </p:nvCxnSpPr>
        <p:spPr>
          <a:xfrm>
            <a:off x="7637542" y="2568976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51C7832C-BD04-FBAF-5B66-3A6EE180EAEE}"/>
              </a:ext>
            </a:extLst>
          </p:cNvPr>
          <p:cNvCxnSpPr>
            <a:cxnSpLocks/>
          </p:cNvCxnSpPr>
          <p:nvPr/>
        </p:nvCxnSpPr>
        <p:spPr>
          <a:xfrm>
            <a:off x="8563663" y="2564875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2BE4C9D5-930F-F1A3-8BB3-76B962DBE5E0}"/>
              </a:ext>
            </a:extLst>
          </p:cNvPr>
          <p:cNvCxnSpPr>
            <a:cxnSpLocks/>
          </p:cNvCxnSpPr>
          <p:nvPr/>
        </p:nvCxnSpPr>
        <p:spPr>
          <a:xfrm>
            <a:off x="10073475" y="2569424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A7D1D8-F757-45CE-1FB2-300B65387A94}"/>
                  </a:ext>
                </a:extLst>
              </p:cNvPr>
              <p:cNvSpPr txBox="1"/>
              <p:nvPr/>
            </p:nvSpPr>
            <p:spPr>
              <a:xfrm>
                <a:off x="5478543" y="4357307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A7D1D8-F757-45CE-1FB2-300B6538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43" y="4357307"/>
                <a:ext cx="218008" cy="276999"/>
              </a:xfrm>
              <a:prstGeom prst="rect">
                <a:avLst/>
              </a:prstGeom>
              <a:blipFill>
                <a:blip r:embed="rId43"/>
                <a:stretch>
                  <a:fillRect l="-16667" r="-16667"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739ECB6-6754-4808-67DB-5A8EE1B8AFA4}"/>
                  </a:ext>
                </a:extLst>
              </p:cNvPr>
              <p:cNvSpPr txBox="1"/>
              <p:nvPr/>
            </p:nvSpPr>
            <p:spPr>
              <a:xfrm rot="16200000">
                <a:off x="5480306" y="459325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739ECB6-6754-4808-67DB-5A8EE1B8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0306" y="4593256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t="-10526" b="-105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0C1DE04-5158-FF3C-ADEC-013DF5590FA9}"/>
                  </a:ext>
                </a:extLst>
              </p:cNvPr>
              <p:cNvSpPr txBox="1"/>
              <p:nvPr/>
            </p:nvSpPr>
            <p:spPr>
              <a:xfrm>
                <a:off x="5364827" y="4855780"/>
                <a:ext cx="52559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0C1DE04-5158-FF3C-ADEC-013DF559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27" y="4855780"/>
                <a:ext cx="525592" cy="289182"/>
              </a:xfrm>
              <a:prstGeom prst="rect">
                <a:avLst/>
              </a:prstGeom>
              <a:blipFill>
                <a:blip r:embed="rId44"/>
                <a:stretch>
                  <a:fillRect l="-9524" r="-4762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Left Brace 384">
            <a:extLst>
              <a:ext uri="{FF2B5EF4-FFF2-40B4-BE49-F238E27FC236}">
                <a16:creationId xmlns:a16="http://schemas.microsoft.com/office/drawing/2014/main" id="{BE97C018-AD3B-FF4C-661E-C0DCDBF60BB0}"/>
              </a:ext>
            </a:extLst>
          </p:cNvPr>
          <p:cNvSpPr/>
          <p:nvPr/>
        </p:nvSpPr>
        <p:spPr>
          <a:xfrm rot="5400000" flipH="1">
            <a:off x="5541774" y="3925380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31A1975-5927-540A-ADFC-FD3711A34AD4}"/>
                  </a:ext>
                </a:extLst>
              </p:cNvPr>
              <p:cNvSpPr txBox="1"/>
              <p:nvPr/>
            </p:nvSpPr>
            <p:spPr>
              <a:xfrm>
                <a:off x="8254094" y="4355432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31A1975-5927-540A-ADFC-FD3711A34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94" y="4355432"/>
                <a:ext cx="218008" cy="276999"/>
              </a:xfrm>
              <a:prstGeom prst="rect">
                <a:avLst/>
              </a:prstGeom>
              <a:blipFill>
                <a:blip r:embed="rId45"/>
                <a:stretch>
                  <a:fillRect l="-10526" r="-15789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40754D-A616-AC59-FBDA-1F9EA6F74D95}"/>
                  </a:ext>
                </a:extLst>
              </p:cNvPr>
              <p:cNvSpPr txBox="1"/>
              <p:nvPr/>
            </p:nvSpPr>
            <p:spPr>
              <a:xfrm rot="16200000">
                <a:off x="8255857" y="459138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40754D-A616-AC59-FBDA-1F9EA6F7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55857" y="4591381"/>
                <a:ext cx="226023" cy="276999"/>
              </a:xfrm>
              <a:prstGeom prst="rect">
                <a:avLst/>
              </a:prstGeom>
              <a:blipFill>
                <a:blip r:embed="rId46"/>
                <a:stretch>
                  <a:fillRect t="-10526" b="-105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D05AA6E-4DA0-B01F-527D-D3BD3BC5B058}"/>
                  </a:ext>
                </a:extLst>
              </p:cNvPr>
              <p:cNvSpPr txBox="1"/>
              <p:nvPr/>
            </p:nvSpPr>
            <p:spPr>
              <a:xfrm>
                <a:off x="7710734" y="4853905"/>
                <a:ext cx="142267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D05AA6E-4DA0-B01F-527D-D3BD3BC5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34" y="4853905"/>
                <a:ext cx="1422674" cy="289182"/>
              </a:xfrm>
              <a:prstGeom prst="rect">
                <a:avLst/>
              </a:prstGeom>
              <a:blipFill>
                <a:blip r:embed="rId4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Left Brace 389">
            <a:extLst>
              <a:ext uri="{FF2B5EF4-FFF2-40B4-BE49-F238E27FC236}">
                <a16:creationId xmlns:a16="http://schemas.microsoft.com/office/drawing/2014/main" id="{4C4D8B5D-BD73-7FBB-D7D4-AD9C85F9C0D1}"/>
              </a:ext>
            </a:extLst>
          </p:cNvPr>
          <p:cNvSpPr/>
          <p:nvPr/>
        </p:nvSpPr>
        <p:spPr>
          <a:xfrm rot="5400000" flipH="1">
            <a:off x="8317325" y="3923505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Left Brace 406">
            <a:extLst>
              <a:ext uri="{FF2B5EF4-FFF2-40B4-BE49-F238E27FC236}">
                <a16:creationId xmlns:a16="http://schemas.microsoft.com/office/drawing/2014/main" id="{24566BA0-8A01-394C-58F6-143A204A29C6}"/>
              </a:ext>
            </a:extLst>
          </p:cNvPr>
          <p:cNvSpPr/>
          <p:nvPr/>
        </p:nvSpPr>
        <p:spPr>
          <a:xfrm rot="5400000" flipH="1">
            <a:off x="5980815" y="4805568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07767CD4-F343-C234-F6B7-4EEE647900EE}"/>
                  </a:ext>
                </a:extLst>
              </p:cNvPr>
              <p:cNvSpPr txBox="1"/>
              <p:nvPr/>
            </p:nvSpPr>
            <p:spPr>
              <a:xfrm rot="5400000">
                <a:off x="5986225" y="528213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07767CD4-F343-C234-F6B7-4EEE6479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86225" y="5282132"/>
                <a:ext cx="226023" cy="276999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B292958-7090-9586-2189-E361622FE95B}"/>
                  </a:ext>
                </a:extLst>
              </p:cNvPr>
              <p:cNvSpPr txBox="1"/>
              <p:nvPr/>
            </p:nvSpPr>
            <p:spPr>
              <a:xfrm rot="5400000">
                <a:off x="7923035" y="527953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B292958-7090-9586-2189-E361622FE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23035" y="5279535"/>
                <a:ext cx="226023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159AE12-74A8-4112-E939-09FE8A897588}"/>
                  </a:ext>
                </a:extLst>
              </p:cNvPr>
              <p:cNvSpPr txBox="1"/>
              <p:nvPr/>
            </p:nvSpPr>
            <p:spPr>
              <a:xfrm>
                <a:off x="6876682" y="29075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159AE12-74A8-4112-E939-09FE8A89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82" y="2907527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F9B7A121-3444-1209-BC2C-D9254DFB7629}"/>
                  </a:ext>
                </a:extLst>
              </p:cNvPr>
              <p:cNvSpPr txBox="1"/>
              <p:nvPr/>
            </p:nvSpPr>
            <p:spPr>
              <a:xfrm>
                <a:off x="6879989" y="39752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F9B7A121-3444-1209-BC2C-D9254DFB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9" y="3975216"/>
                <a:ext cx="226023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D553610-DE1B-5021-1C32-A3E97E97CEB3}"/>
                  </a:ext>
                </a:extLst>
              </p:cNvPr>
              <p:cNvSpPr txBox="1"/>
              <p:nvPr/>
            </p:nvSpPr>
            <p:spPr>
              <a:xfrm>
                <a:off x="6303722" y="484476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D553610-DE1B-5021-1C32-A3E97E97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22" y="4844767"/>
                <a:ext cx="226023" cy="276999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384733AA-EDD6-AFA5-1346-6CFE6036FC19}"/>
                  </a:ext>
                </a:extLst>
              </p:cNvPr>
              <p:cNvSpPr txBox="1"/>
              <p:nvPr/>
            </p:nvSpPr>
            <p:spPr>
              <a:xfrm>
                <a:off x="6875845" y="5847527"/>
                <a:ext cx="343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384733AA-EDD6-AFA5-1346-6CFE6036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845" y="5847527"/>
                <a:ext cx="343871" cy="276999"/>
              </a:xfrm>
              <a:prstGeom prst="rect">
                <a:avLst/>
              </a:prstGeom>
              <a:blipFill>
                <a:blip r:embed="rId5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725E254-709D-2FD5-8D26-219EFC7F037F}"/>
              </a:ext>
            </a:extLst>
          </p:cNvPr>
          <p:cNvCxnSpPr>
            <a:cxnSpLocks/>
          </p:cNvCxnSpPr>
          <p:nvPr/>
        </p:nvCxnSpPr>
        <p:spPr>
          <a:xfrm>
            <a:off x="5025854" y="4019525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2B2FA3A4-20F5-48E7-5F81-BA8864CDF066}"/>
              </a:ext>
            </a:extLst>
          </p:cNvPr>
          <p:cNvCxnSpPr>
            <a:cxnSpLocks/>
          </p:cNvCxnSpPr>
          <p:nvPr/>
        </p:nvCxnSpPr>
        <p:spPr>
          <a:xfrm>
            <a:off x="6180002" y="4020789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1FBACA09-2D35-14BC-E269-E3120DE7CA34}"/>
              </a:ext>
            </a:extLst>
          </p:cNvPr>
          <p:cNvCxnSpPr>
            <a:cxnSpLocks/>
          </p:cNvCxnSpPr>
          <p:nvPr/>
        </p:nvCxnSpPr>
        <p:spPr>
          <a:xfrm>
            <a:off x="7757384" y="4025256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4DB5B27-D143-737D-3F22-E2D96DACEDB0}"/>
              </a:ext>
            </a:extLst>
          </p:cNvPr>
          <p:cNvCxnSpPr>
            <a:cxnSpLocks/>
          </p:cNvCxnSpPr>
          <p:nvPr/>
        </p:nvCxnSpPr>
        <p:spPr>
          <a:xfrm>
            <a:off x="9115740" y="4025256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9756860-A48D-A5AE-1B7B-40BB26AFD871}"/>
              </a:ext>
            </a:extLst>
          </p:cNvPr>
          <p:cNvCxnSpPr>
            <a:cxnSpLocks/>
          </p:cNvCxnSpPr>
          <p:nvPr/>
        </p:nvCxnSpPr>
        <p:spPr>
          <a:xfrm>
            <a:off x="3514443" y="2032166"/>
            <a:ext cx="0" cy="166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5B14D39-32AA-FB7D-B070-1F5FA434B9E8}"/>
                  </a:ext>
                </a:extLst>
              </p:cNvPr>
              <p:cNvSpPr txBox="1"/>
              <p:nvPr/>
            </p:nvSpPr>
            <p:spPr>
              <a:xfrm rot="16200000">
                <a:off x="2760132" y="2836570"/>
                <a:ext cx="1172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1400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5B14D39-32AA-FB7D-B070-1F5FA434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60132" y="2836570"/>
                <a:ext cx="1172372" cy="215444"/>
              </a:xfrm>
              <a:prstGeom prst="rect">
                <a:avLst/>
              </a:prstGeom>
              <a:blipFill>
                <a:blip r:embed="rId53"/>
                <a:stretch>
                  <a:fillRect l="-26316" t="-8602" r="-36842" b="-21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37AF0C13-41CE-E7D5-E98C-3B229F62A3C3}"/>
              </a:ext>
            </a:extLst>
          </p:cNvPr>
          <p:cNvCxnSpPr>
            <a:cxnSpLocks/>
          </p:cNvCxnSpPr>
          <p:nvPr/>
        </p:nvCxnSpPr>
        <p:spPr>
          <a:xfrm>
            <a:off x="3512843" y="4055646"/>
            <a:ext cx="0" cy="163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9E0CBAD3-EE54-2F80-1244-FB454E6D8F1F}"/>
                  </a:ext>
                </a:extLst>
              </p:cNvPr>
              <p:cNvSpPr txBox="1"/>
              <p:nvPr/>
            </p:nvSpPr>
            <p:spPr>
              <a:xfrm rot="16200000">
                <a:off x="2771421" y="4617254"/>
                <a:ext cx="11465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9E0CBAD3-EE54-2F80-1244-FB454E6D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71421" y="4617254"/>
                <a:ext cx="1146596" cy="215444"/>
              </a:xfrm>
              <a:prstGeom prst="rect">
                <a:avLst/>
              </a:prstGeom>
              <a:blipFill>
                <a:blip r:embed="rId54"/>
                <a:stretch>
                  <a:fillRect l="-22222" t="-6522" r="-50000" b="-217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Rectangle 429">
            <a:extLst>
              <a:ext uri="{FF2B5EF4-FFF2-40B4-BE49-F238E27FC236}">
                <a16:creationId xmlns:a16="http://schemas.microsoft.com/office/drawing/2014/main" id="{551835A4-EACA-0F93-9149-E70C64D11A33}"/>
              </a:ext>
            </a:extLst>
          </p:cNvPr>
          <p:cNvSpPr/>
          <p:nvPr/>
        </p:nvSpPr>
        <p:spPr>
          <a:xfrm>
            <a:off x="3561549" y="738328"/>
            <a:ext cx="6799795" cy="10021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E19A5817-98B9-4298-4145-3F33A50856E3}"/>
              </a:ext>
            </a:extLst>
          </p:cNvPr>
          <p:cNvCxnSpPr>
            <a:cxnSpLocks/>
          </p:cNvCxnSpPr>
          <p:nvPr/>
        </p:nvCxnSpPr>
        <p:spPr>
          <a:xfrm flipH="1">
            <a:off x="7044655" y="5557831"/>
            <a:ext cx="6832" cy="2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4715DFD8-1598-B4AF-A308-38770F3D7A84}"/>
                  </a:ext>
                </a:extLst>
              </p:cNvPr>
              <p:cNvSpPr txBox="1"/>
              <p:nvPr/>
            </p:nvSpPr>
            <p:spPr>
              <a:xfrm>
                <a:off x="5897716" y="397521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4715DFD8-1598-B4AF-A308-38770F3D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16" y="3975218"/>
                <a:ext cx="226023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DFBB1D44-ABE2-A54A-C7D5-63138C9B2C84}"/>
                  </a:ext>
                </a:extLst>
              </p:cNvPr>
              <p:cNvSpPr txBox="1"/>
              <p:nvPr/>
            </p:nvSpPr>
            <p:spPr>
              <a:xfrm>
                <a:off x="7793963" y="397237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DFBB1D44-ABE2-A54A-C7D5-63138C9B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63" y="3972372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BE0CE70D-8128-58AC-F7E5-03F63154E632}"/>
              </a:ext>
            </a:extLst>
          </p:cNvPr>
          <p:cNvCxnSpPr>
            <a:cxnSpLocks/>
            <a:endCxn id="300" idx="0"/>
          </p:cNvCxnSpPr>
          <p:nvPr/>
        </p:nvCxnSpPr>
        <p:spPr>
          <a:xfrm>
            <a:off x="5267297" y="3673507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F9BC09D-816E-74D7-C954-D5F1C83C3D8E}"/>
              </a:ext>
            </a:extLst>
          </p:cNvPr>
          <p:cNvCxnSpPr>
            <a:cxnSpLocks/>
          </p:cNvCxnSpPr>
          <p:nvPr/>
        </p:nvCxnSpPr>
        <p:spPr>
          <a:xfrm>
            <a:off x="6974805" y="3658446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D18620B2-B4CD-5FBC-B55B-8BF64E621C90}"/>
              </a:ext>
            </a:extLst>
          </p:cNvPr>
          <p:cNvCxnSpPr>
            <a:cxnSpLocks/>
          </p:cNvCxnSpPr>
          <p:nvPr/>
        </p:nvCxnSpPr>
        <p:spPr>
          <a:xfrm>
            <a:off x="8648371" y="3673507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630AE700-A08B-B6B5-9B82-CA5627E4A702}"/>
                  </a:ext>
                </a:extLst>
              </p:cNvPr>
              <p:cNvSpPr txBox="1"/>
              <p:nvPr/>
            </p:nvSpPr>
            <p:spPr>
              <a:xfrm>
                <a:off x="5029330" y="289468"/>
                <a:ext cx="470898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630AE700-A08B-B6B5-9B82-CA5627E4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30" y="289468"/>
                <a:ext cx="470898" cy="368884"/>
              </a:xfrm>
              <a:prstGeom prst="rect">
                <a:avLst/>
              </a:prstGeom>
              <a:blipFill>
                <a:blip r:embed="rId55"/>
                <a:stretch>
                  <a:fillRect l="-18919"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FB63B82-3E34-20B9-71AF-F0DF3EF17060}"/>
                  </a:ext>
                </a:extLst>
              </p:cNvPr>
              <p:cNvSpPr txBox="1"/>
              <p:nvPr/>
            </p:nvSpPr>
            <p:spPr>
              <a:xfrm>
                <a:off x="8520692" y="304804"/>
                <a:ext cx="701410" cy="365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FB63B82-3E34-20B9-71AF-F0DF3EF1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2" y="304804"/>
                <a:ext cx="701410" cy="365036"/>
              </a:xfrm>
              <a:prstGeom prst="rect">
                <a:avLst/>
              </a:prstGeom>
              <a:blipFill>
                <a:blip r:embed="rId56"/>
                <a:stretch>
                  <a:fillRect l="-12500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FCEF8DDD-D04B-9987-48A9-43497594DE99}"/>
                  </a:ext>
                </a:extLst>
              </p:cNvPr>
              <p:cNvSpPr txBox="1"/>
              <p:nvPr/>
            </p:nvSpPr>
            <p:spPr>
              <a:xfrm>
                <a:off x="5079200" y="29407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FCEF8DDD-D04B-9987-48A9-43497594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200" y="2940715"/>
                <a:ext cx="226023" cy="27699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4" name="Left Brace 463">
            <a:extLst>
              <a:ext uri="{FF2B5EF4-FFF2-40B4-BE49-F238E27FC236}">
                <a16:creationId xmlns:a16="http://schemas.microsoft.com/office/drawing/2014/main" id="{0C31AB8E-3E19-8693-E3D2-A953722F8B22}"/>
              </a:ext>
            </a:extLst>
          </p:cNvPr>
          <p:cNvSpPr/>
          <p:nvPr/>
        </p:nvSpPr>
        <p:spPr>
          <a:xfrm rot="5400000" flipH="1">
            <a:off x="8090098" y="2973452"/>
            <a:ext cx="133364" cy="595332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28E9CD02-17FA-F97E-B1F4-63CCD2623189}"/>
                  </a:ext>
                </a:extLst>
              </p:cNvPr>
              <p:cNvSpPr txBox="1"/>
              <p:nvPr/>
            </p:nvSpPr>
            <p:spPr>
              <a:xfrm>
                <a:off x="8611848" y="290555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28E9CD02-17FA-F97E-B1F4-63CCD262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48" y="2905558"/>
                <a:ext cx="226023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F5338DB-E867-A46A-F9F1-CAC9CD593996}"/>
                  </a:ext>
                </a:extLst>
              </p:cNvPr>
              <p:cNvSpPr txBox="1"/>
              <p:nvPr/>
            </p:nvSpPr>
            <p:spPr>
              <a:xfrm>
                <a:off x="7431026" y="484289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F5338DB-E867-A46A-F9F1-CAC9CD59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6" y="4842892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Left Brace 469">
            <a:extLst>
              <a:ext uri="{FF2B5EF4-FFF2-40B4-BE49-F238E27FC236}">
                <a16:creationId xmlns:a16="http://schemas.microsoft.com/office/drawing/2014/main" id="{8DFF33BE-0125-2CFD-3BFC-1CCA985277E9}"/>
              </a:ext>
            </a:extLst>
          </p:cNvPr>
          <p:cNvSpPr/>
          <p:nvPr/>
        </p:nvSpPr>
        <p:spPr>
          <a:xfrm rot="5400000" flipH="1">
            <a:off x="7908861" y="4803516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27BAB-1378-D405-6489-3BE365EAA638}"/>
              </a:ext>
            </a:extLst>
          </p:cNvPr>
          <p:cNvSpPr/>
          <p:nvPr/>
        </p:nvSpPr>
        <p:spPr>
          <a:xfrm>
            <a:off x="3566562" y="1858137"/>
            <a:ext cx="6795674" cy="18337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4AC5B3-DEDF-CDC0-F40A-21D3A0434179}"/>
              </a:ext>
            </a:extLst>
          </p:cNvPr>
          <p:cNvSpPr/>
          <p:nvPr/>
        </p:nvSpPr>
        <p:spPr>
          <a:xfrm>
            <a:off x="3561549" y="3812905"/>
            <a:ext cx="6795674" cy="18337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E53D2-8C54-3A0B-B7D6-E8655CD229D2}"/>
              </a:ext>
            </a:extLst>
          </p:cNvPr>
          <p:cNvSpPr/>
          <p:nvPr/>
        </p:nvSpPr>
        <p:spPr>
          <a:xfrm>
            <a:off x="6305969" y="2531270"/>
            <a:ext cx="1302603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86BC3-7651-798B-5FC0-FEF6C8082856}"/>
              </a:ext>
            </a:extLst>
          </p:cNvPr>
          <p:cNvSpPr/>
          <p:nvPr/>
        </p:nvSpPr>
        <p:spPr>
          <a:xfrm>
            <a:off x="6309274" y="4441614"/>
            <a:ext cx="1302602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multiply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AE21C98-7AEC-3050-8EE8-70415211C648}"/>
              </a:ext>
            </a:extLst>
          </p:cNvPr>
          <p:cNvSpPr/>
          <p:nvPr/>
        </p:nvSpPr>
        <p:spPr>
          <a:xfrm rot="5400000" flipH="1">
            <a:off x="3928504" y="1026748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927338-EDB8-7144-0A0F-67B524BF602C}"/>
              </a:ext>
            </a:extLst>
          </p:cNvPr>
          <p:cNvSpPr/>
          <p:nvPr/>
        </p:nvSpPr>
        <p:spPr>
          <a:xfrm rot="5400000" flipH="1">
            <a:off x="4675451" y="1019570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028FEE-E714-60F9-51FC-779556EC1408}"/>
              </a:ext>
            </a:extLst>
          </p:cNvPr>
          <p:cNvSpPr/>
          <p:nvPr/>
        </p:nvSpPr>
        <p:spPr>
          <a:xfrm rot="5400000" flipH="1">
            <a:off x="6033037" y="1004692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4F031F-C7CB-32FB-D592-9F5E0A5CBE9D}"/>
              </a:ext>
            </a:extLst>
          </p:cNvPr>
          <p:cNvSpPr/>
          <p:nvPr/>
        </p:nvSpPr>
        <p:spPr>
          <a:xfrm>
            <a:off x="6309274" y="1290531"/>
            <a:ext cx="1302604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toMatrix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1767B0C-576F-C6EF-D438-486F4754C5B4}"/>
              </a:ext>
            </a:extLst>
          </p:cNvPr>
          <p:cNvSpPr/>
          <p:nvPr/>
        </p:nvSpPr>
        <p:spPr>
          <a:xfrm rot="5400000" flipH="1">
            <a:off x="8172616" y="981478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77C01A2-7707-35D7-CDDB-80376EA64F11}"/>
              </a:ext>
            </a:extLst>
          </p:cNvPr>
          <p:cNvSpPr/>
          <p:nvPr/>
        </p:nvSpPr>
        <p:spPr>
          <a:xfrm rot="5400000" flipH="1">
            <a:off x="9509203" y="962611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F19FD84-E53B-2051-D4AB-025C6FAEC244}"/>
              </a:ext>
            </a:extLst>
          </p:cNvPr>
          <p:cNvSpPr/>
          <p:nvPr/>
        </p:nvSpPr>
        <p:spPr>
          <a:xfrm rot="5400000">
            <a:off x="5182806" y="-671313"/>
            <a:ext cx="116924" cy="3026657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DD0BFC0-33AA-9402-3E57-7D345D3226C1}"/>
              </a:ext>
            </a:extLst>
          </p:cNvPr>
          <p:cNvSpPr/>
          <p:nvPr/>
        </p:nvSpPr>
        <p:spPr>
          <a:xfrm rot="5400000">
            <a:off x="8669550" y="-671356"/>
            <a:ext cx="116924" cy="3026657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20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7FE8812-53E9-EBBB-A259-95B1658E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96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39017</TotalTime>
  <Words>347</Words>
  <Application>Microsoft Macintosh PowerPoint</Application>
  <PresentationFormat>Widescreen</PresentationFormat>
  <Paragraphs>211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Nguyễn Thị Lê Thủy</cp:lastModifiedBy>
  <cp:revision>29</cp:revision>
  <dcterms:created xsi:type="dcterms:W3CDTF">2023-09-22T15:49:11Z</dcterms:created>
  <dcterms:modified xsi:type="dcterms:W3CDTF">2025-02-08T02:31:18Z</dcterms:modified>
</cp:coreProperties>
</file>