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65875e8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65875e8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75e8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65875e8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75e8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65875e8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65caf0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665caf0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65caf0f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665caf0f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6f7f83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66f7f83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6f7f83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66f7f83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66f7f83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66f7f83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6f7f830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66f7f83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6f7f8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66f7f8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665caf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665caf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6f7f83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66f7f83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6f7f830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66f7f830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66f7f83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66f7f83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6f7f830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66f7f830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66f7f830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466f7f830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66f7f8304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66f7f8304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6f7f83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66f7f83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5875e8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65875e8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Employee Attrition at IBM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Cleaning/ Plotting/ Insight 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122" y="3928375"/>
            <a:ext cx="2202875" cy="11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800" y="161613"/>
            <a:ext cx="5186400" cy="48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00" y="180500"/>
            <a:ext cx="7085050" cy="46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224" y="1379987"/>
            <a:ext cx="3478775" cy="225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7200"/>
            <a:ext cx="5512825" cy="42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850" y="76200"/>
            <a:ext cx="6298950" cy="50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the previous result, we can find that about 84% of people stick to the company while rest of them quit </a:t>
            </a:r>
            <a:endParaRPr sz="2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460951" y="-12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F"/>
                </a:solidFill>
                <a:highlight>
                  <a:schemeClr val="lt1"/>
                </a:highlight>
              </a:rPr>
              <a:t>This scatter plot tells shows  that most employees who are less than  30 and who worked less than 5 years want to leave the company.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1056125"/>
            <a:ext cx="8084951" cy="40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598088" y="3429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25" y="342975"/>
            <a:ext cx="8872125" cy="48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900" y="294671"/>
            <a:ext cx="6520800" cy="46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25" y="170414"/>
            <a:ext cx="3634675" cy="35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825" y="170438"/>
            <a:ext cx="5056872" cy="35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idx="1" type="subTitle"/>
          </p:nvPr>
        </p:nvSpPr>
        <p:spPr>
          <a:xfrm>
            <a:off x="317513" y="218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24292F"/>
                </a:solidFill>
                <a:highlight>
                  <a:schemeClr val="lt1"/>
                </a:highlight>
              </a:rPr>
              <a:t>Analysis of Monthly income with Age of Employees in Department wise </a:t>
            </a:r>
            <a:endParaRPr sz="2000">
              <a:solidFill>
                <a:srgbClr val="24292F"/>
              </a:solidFill>
              <a:highlight>
                <a:schemeClr val="lt1"/>
              </a:highlight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75" y="769000"/>
            <a:ext cx="7485974" cy="425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379450" y="1461550"/>
            <a:ext cx="8530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900">
                <a:highlight>
                  <a:schemeClr val="lt1"/>
                </a:highlight>
              </a:rPr>
              <a:t>why is attrition an important topic ? </a:t>
            </a:r>
            <a:endParaRPr b="1" sz="2900">
              <a:highlight>
                <a:schemeClr val="lt1"/>
              </a:highlight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701" y="4042575"/>
            <a:ext cx="2116300" cy="11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>
            <p:ph idx="1" type="subTitle"/>
          </p:nvPr>
        </p:nvSpPr>
        <p:spPr>
          <a:xfrm>
            <a:off x="598088" y="48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24292F"/>
                </a:solidFill>
                <a:highlight>
                  <a:schemeClr val="lt1"/>
                </a:highlight>
              </a:rPr>
              <a:t>Analysis of monthly income and Years at company in Educational Field </a:t>
            </a:r>
            <a:endParaRPr sz="2000">
              <a:solidFill>
                <a:srgbClr val="24292F"/>
              </a:solidFill>
              <a:highlight>
                <a:schemeClr val="lt1"/>
              </a:highlight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075" y="529275"/>
            <a:ext cx="6464575" cy="45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825" y="529275"/>
            <a:ext cx="7305342" cy="461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825" y="1775213"/>
            <a:ext cx="56388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152400" y="0"/>
            <a:ext cx="9081900" cy="4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Some General Insight</a:t>
            </a:r>
            <a:r>
              <a:rPr lang="fr" sz="22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-"/>
            </a:pPr>
            <a:r>
              <a:rPr lang="fr" sz="22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Educational background  the department are </a:t>
            </a:r>
            <a:endParaRPr sz="22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hightly related</a:t>
            </a:r>
            <a:endParaRPr sz="22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-"/>
            </a:pPr>
            <a:r>
              <a:rPr lang="fr" sz="22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Singles have higher rate of attrition 25%</a:t>
            </a:r>
            <a:endParaRPr sz="22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-"/>
            </a:pPr>
            <a:r>
              <a:rPr lang="fr" sz="22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New hires are more likely to leave the company </a:t>
            </a:r>
            <a:endParaRPr sz="22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-"/>
            </a:pPr>
            <a:r>
              <a:t/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-"/>
            </a:pPr>
            <a:r>
              <a:rPr lang="fr" sz="2200">
                <a:solidFill>
                  <a:schemeClr val="lt1"/>
                </a:solidFill>
                <a:highlight>
                  <a:schemeClr val="dk1"/>
                </a:highlight>
              </a:rPr>
              <a:t>This plot tells that there are more employees in the range of 30 to 40. Approximately 45% of employees fall in this range.</a:t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-"/>
            </a:pPr>
            <a:r>
              <a:rPr lang="fr" sz="2200">
                <a:solidFill>
                  <a:schemeClr val="lt1"/>
                </a:solidFill>
                <a:highlight>
                  <a:schemeClr val="dk1"/>
                </a:highlight>
              </a:rPr>
              <a:t>Employees whose age is in the range of 30 - 40 are more likely to quit.</a:t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-"/>
            </a:pPr>
            <a:r>
              <a:rPr lang="fr" sz="2200">
                <a:solidFill>
                  <a:schemeClr val="lt1"/>
                </a:solidFill>
                <a:highlight>
                  <a:schemeClr val="dk1"/>
                </a:highlight>
              </a:rPr>
              <a:t>Employees in the range of 20 to 30 are also equally imposing the threat to employers</a:t>
            </a:r>
            <a:endParaRPr sz="22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Challenges </a:t>
            </a:r>
            <a:endParaRPr/>
          </a:p>
        </p:txBody>
      </p:sp>
      <p:sp>
        <p:nvSpPr>
          <p:cNvPr id="250" name="Google Shape;250;p3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Vithu Doesn’t like Netflix !!!!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More seriously </a:t>
            </a:r>
            <a:endParaRPr/>
          </a:p>
        </p:txBody>
      </p:sp>
      <p:sp>
        <p:nvSpPr>
          <p:cNvPr id="256" name="Google Shape;256;p3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Dataset was very clean, so clean that we didn’t have that many elements we could compare,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-Gender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-Daily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-perks of the job…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Content 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1470 rows X 13 columns</a:t>
            </a:r>
            <a:br>
              <a:rPr lang="fr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Preparation</a:t>
            </a: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6" name="Google Shape;106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Displaying the Data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1" name="Google Shape;111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Missing Data/Outliers 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5" name="Google Shape;115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Data Processing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50" y="1766275"/>
            <a:ext cx="2505075" cy="29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575" y="1808290"/>
            <a:ext cx="2589831" cy="28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525" y="1776072"/>
            <a:ext cx="2478600" cy="294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Outcome of the Data Cleaning 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State of the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0" name="Google Shape;130;p17"/>
          <p:cNvSpPr/>
          <p:nvPr/>
        </p:nvSpPr>
        <p:spPr>
          <a:xfrm>
            <a:off x="600252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4294967295" type="body"/>
          </p:nvPr>
        </p:nvSpPr>
        <p:spPr>
          <a:xfrm>
            <a:off x="6441925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Data Type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6185696" y="21997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5006"/>
          <a:stretch/>
        </p:blipFill>
        <p:spPr>
          <a:xfrm>
            <a:off x="372025" y="2070575"/>
            <a:ext cx="2469301" cy="25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/>
          <p:nvPr/>
        </p:nvSpPr>
        <p:spPr>
          <a:xfrm>
            <a:off x="6292950" y="2270000"/>
            <a:ext cx="2257204" cy="723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Numeric</a:t>
            </a:r>
          </a:p>
        </p:txBody>
      </p:sp>
      <p:sp>
        <p:nvSpPr>
          <p:cNvPr id="135" name="Google Shape;135;p17"/>
          <p:cNvSpPr/>
          <p:nvPr/>
        </p:nvSpPr>
        <p:spPr>
          <a:xfrm>
            <a:off x="6212825" y="3780325"/>
            <a:ext cx="2417447" cy="8713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Categorical</a:t>
            </a: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Plotting</a:t>
            </a:r>
            <a:r>
              <a:rPr lang="fr"/>
              <a:t> </a:t>
            </a:r>
            <a:endParaRPr/>
          </a:p>
        </p:txBody>
      </p:sp>
      <p:sp>
        <p:nvSpPr>
          <p:cNvPr id="141" name="Google Shape;141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 Understanding our Employee’s background </a:t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775" y="1351625"/>
            <a:ext cx="3620850" cy="30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Different types of variables</a:t>
            </a:r>
            <a:endParaRPr b="1"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●"/>
            </a:pPr>
            <a:r>
              <a:rPr b="1" lang="fr" sz="1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Continous variables</a:t>
            </a:r>
            <a:r>
              <a:rPr lang="fr" sz="1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: Histograms, boxplots and scatterplot, counterplot, JoinGrid,kdeplot. This gives us understanding about the central tendency and spead.</a:t>
            </a:r>
            <a:endParaRPr/>
          </a:p>
        </p:txBody>
      </p:sp>
      <p:sp>
        <p:nvSpPr>
          <p:cNvPr id="149" name="Google Shape;149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Char char="●"/>
            </a:pPr>
            <a:r>
              <a:rPr b="1" lang="fr" sz="18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Categorical variable </a:t>
            </a:r>
            <a:r>
              <a:rPr lang="fr" sz="18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Bar chart, pie chart showing frequency in each category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075" y="0"/>
            <a:ext cx="6360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