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5"/>
  </p:notesMasterIdLst>
  <p:sldIdLst>
    <p:sldId id="257" r:id="rId2"/>
    <p:sldId id="256" r:id="rId3"/>
    <p:sldId id="280" r:id="rId4"/>
    <p:sldId id="258" r:id="rId5"/>
    <p:sldId id="285" r:id="rId6"/>
    <p:sldId id="281" r:id="rId7"/>
    <p:sldId id="261" r:id="rId8"/>
    <p:sldId id="282" r:id="rId9"/>
    <p:sldId id="283" r:id="rId10"/>
    <p:sldId id="284" r:id="rId11"/>
    <p:sldId id="269" r:id="rId12"/>
    <p:sldId id="274" r:id="rId13"/>
    <p:sldId id="279" r:id="rId14"/>
  </p:sldIdLst>
  <p:sldSz cx="9144000" cy="5143500" type="screen16x9"/>
  <p:notesSz cx="6858000" cy="9144000"/>
  <p:embeddedFontLst>
    <p:embeddedFont>
      <p:font typeface="Cabin" panose="020B0604020202020204" charset="0"/>
      <p:regular r:id="rId16"/>
      <p:bold r:id="rId17"/>
      <p:italic r:id="rId18"/>
      <p:boldItalic r:id="rId19"/>
    </p:embeddedFont>
    <p:embeddedFont>
      <p:font typeface="Montserrat SemiBold" panose="000007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678A0BD-AF01-4243-8D5B-8602BACCD8F5}">
          <p14:sldIdLst>
            <p14:sldId id="257"/>
            <p14:sldId id="256"/>
            <p14:sldId id="280"/>
            <p14:sldId id="258"/>
            <p14:sldId id="285"/>
            <p14:sldId id="281"/>
          </p14:sldIdLst>
        </p14:section>
        <p14:section name="Untitled Section" id="{2DF026CB-2030-4EA4-861F-9C79B79854D4}">
          <p14:sldIdLst>
            <p14:sldId id="261"/>
            <p14:sldId id="282"/>
            <p14:sldId id="283"/>
            <p14:sldId id="284"/>
            <p14:sldId id="269"/>
            <p14:sldId id="274"/>
            <p14:sldId id="279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YAZ AKTHAR" initials="NA" lastIdx="1" clrIdx="0">
    <p:extLst>
      <p:ext uri="{19B8F6BF-5375-455C-9EA6-DF929625EA0E}">
        <p15:presenceInfo xmlns:p15="http://schemas.microsoft.com/office/powerpoint/2012/main" userId="a3197da8177d8a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F5892A-B610-4ED4-8BD0-A3DC148937FA}">
  <a:tblStyle styleId="{76F5892A-B610-4ED4-8BD0-A3DC148937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64" autoAdjust="0"/>
  </p:normalViewPr>
  <p:slideViewPr>
    <p:cSldViewPr snapToGrid="0">
      <p:cViewPr varScale="1">
        <p:scale>
          <a:sx n="102" d="100"/>
          <a:sy n="102" d="100"/>
        </p:scale>
        <p:origin x="8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31T14:09:10.107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4170d7913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4170d7913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4170d79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4170d79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13176ee7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13176ee7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39333fd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339333fd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262c04792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262c04792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262c047926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262c047926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262c047926_0_4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262c047926_0_4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20075" y="1249925"/>
            <a:ext cx="3812100" cy="21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7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20075" y="3501025"/>
            <a:ext cx="2246100" cy="6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720000" y="535100"/>
            <a:ext cx="38520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1"/>
          </p:nvPr>
        </p:nvSpPr>
        <p:spPr>
          <a:xfrm>
            <a:off x="720000" y="1455700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subTitle" idx="2"/>
          </p:nvPr>
        </p:nvSpPr>
        <p:spPr>
          <a:xfrm>
            <a:off x="720000" y="3502157"/>
            <a:ext cx="3434700" cy="3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720000" y="3863975"/>
            <a:ext cx="3852000" cy="7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629500" y="1419750"/>
            <a:ext cx="4674600" cy="23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722700" y="1233175"/>
            <a:ext cx="38493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722700" y="2803075"/>
            <a:ext cx="38493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774275" y="3444875"/>
            <a:ext cx="4572000" cy="89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>
            <a:off x="1583700" y="1106125"/>
            <a:ext cx="5976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subTitle" idx="1"/>
          </p:nvPr>
        </p:nvSpPr>
        <p:spPr>
          <a:xfrm>
            <a:off x="2580750" y="3008650"/>
            <a:ext cx="39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680628" y="3802509"/>
            <a:ext cx="1755600" cy="2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680028" y="4139703"/>
            <a:ext cx="1756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2"/>
          </p:nvPr>
        </p:nvSpPr>
        <p:spPr>
          <a:xfrm>
            <a:off x="4702002" y="3802509"/>
            <a:ext cx="1755600" cy="2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3"/>
          </p:nvPr>
        </p:nvSpPr>
        <p:spPr>
          <a:xfrm>
            <a:off x="4699452" y="4139703"/>
            <a:ext cx="1760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4"/>
          </p:nvPr>
        </p:nvSpPr>
        <p:spPr>
          <a:xfrm>
            <a:off x="2690340" y="3802509"/>
            <a:ext cx="1755600" cy="2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5"/>
          </p:nvPr>
        </p:nvSpPr>
        <p:spPr>
          <a:xfrm>
            <a:off x="2687790" y="4139703"/>
            <a:ext cx="1760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6"/>
          </p:nvPr>
        </p:nvSpPr>
        <p:spPr>
          <a:xfrm>
            <a:off x="6713665" y="3802509"/>
            <a:ext cx="1755600" cy="2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7"/>
          </p:nvPr>
        </p:nvSpPr>
        <p:spPr>
          <a:xfrm>
            <a:off x="6711115" y="4139703"/>
            <a:ext cx="1760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8" hasCustomPrompt="1"/>
          </p:nvPr>
        </p:nvSpPr>
        <p:spPr>
          <a:xfrm>
            <a:off x="1191078" y="3022321"/>
            <a:ext cx="7347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9" hasCustomPrompt="1"/>
          </p:nvPr>
        </p:nvSpPr>
        <p:spPr>
          <a:xfrm>
            <a:off x="5212452" y="3022321"/>
            <a:ext cx="7347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3" hasCustomPrompt="1"/>
          </p:nvPr>
        </p:nvSpPr>
        <p:spPr>
          <a:xfrm>
            <a:off x="3200790" y="3022321"/>
            <a:ext cx="7347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4" hasCustomPrompt="1"/>
          </p:nvPr>
        </p:nvSpPr>
        <p:spPr>
          <a:xfrm>
            <a:off x="7224115" y="3022321"/>
            <a:ext cx="7347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5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_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720000" y="2213173"/>
            <a:ext cx="1978200" cy="3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1"/>
          </p:nvPr>
        </p:nvSpPr>
        <p:spPr>
          <a:xfrm>
            <a:off x="720000" y="2517100"/>
            <a:ext cx="1978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 idx="2"/>
          </p:nvPr>
        </p:nvSpPr>
        <p:spPr>
          <a:xfrm>
            <a:off x="6452579" y="2213173"/>
            <a:ext cx="1978200" cy="3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3"/>
          </p:nvPr>
        </p:nvSpPr>
        <p:spPr>
          <a:xfrm>
            <a:off x="6452577" y="2517100"/>
            <a:ext cx="1978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 idx="4"/>
          </p:nvPr>
        </p:nvSpPr>
        <p:spPr>
          <a:xfrm>
            <a:off x="720000" y="3722773"/>
            <a:ext cx="1978200" cy="3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5"/>
          </p:nvPr>
        </p:nvSpPr>
        <p:spPr>
          <a:xfrm>
            <a:off x="720000" y="4026700"/>
            <a:ext cx="1978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 idx="6"/>
          </p:nvPr>
        </p:nvSpPr>
        <p:spPr>
          <a:xfrm>
            <a:off x="6452579" y="3722773"/>
            <a:ext cx="1978200" cy="3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7"/>
          </p:nvPr>
        </p:nvSpPr>
        <p:spPr>
          <a:xfrm>
            <a:off x="6452577" y="4026700"/>
            <a:ext cx="1978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8"/>
          </p:nvPr>
        </p:nvSpPr>
        <p:spPr>
          <a:xfrm>
            <a:off x="1936650" y="1381050"/>
            <a:ext cx="52707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 idx="9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3252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340475"/>
            <a:ext cx="7717500" cy="3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5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-1113503" y="283172"/>
            <a:ext cx="8447640" cy="7070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EMPLOYEE SALES DATA  </a:t>
            </a:r>
            <a:br>
              <a:rPr lang="en-US" sz="3200" dirty="0"/>
            </a:br>
            <a:r>
              <a:rPr lang="en-US" sz="3200" dirty="0"/>
              <a:t>                     ANALYSIS USING EXCEL   </a:t>
            </a:r>
          </a:p>
        </p:txBody>
      </p:sp>
      <p:graphicFrame>
        <p:nvGraphicFramePr>
          <p:cNvPr id="180" name="Google Shape;180;p31"/>
          <p:cNvGraphicFramePr/>
          <p:nvPr>
            <p:extLst>
              <p:ext uri="{D42A27DB-BD31-4B8C-83A1-F6EECF244321}">
                <p14:modId xmlns:p14="http://schemas.microsoft.com/office/powerpoint/2010/main" val="1027320054"/>
              </p:ext>
            </p:extLst>
          </p:nvPr>
        </p:nvGraphicFramePr>
        <p:xfrm>
          <a:off x="648930" y="1541207"/>
          <a:ext cx="4673888" cy="1605358"/>
        </p:xfrm>
        <a:graphic>
          <a:graphicData uri="http://schemas.openxmlformats.org/drawingml/2006/table">
            <a:tbl>
              <a:tblPr>
                <a:noFill/>
                <a:tableStyleId>{76F5892A-B610-4ED4-8BD0-A3DC148937FA}</a:tableStyleId>
              </a:tblPr>
              <a:tblGrid>
                <a:gridCol w="467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53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accent1"/>
                          </a:solidFill>
                          <a:highlight>
                            <a:srgbClr val="000000"/>
                          </a:highlight>
                          <a:latin typeface="Cabin"/>
                          <a:ea typeface="Cabin"/>
                          <a:cs typeface="Cabin"/>
                          <a:sym typeface="Cabin"/>
                        </a:rPr>
                        <a:t>STUDENT NAME: I.NAJIA KHATUN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accent1"/>
                          </a:solidFill>
                          <a:highlight>
                            <a:srgbClr val="000000"/>
                          </a:highlight>
                          <a:latin typeface="Cabin"/>
                          <a:ea typeface="Cabin"/>
                          <a:cs typeface="Cabin"/>
                          <a:sym typeface="Cabin"/>
                        </a:rPr>
                        <a:t>REGISTER NO:312208531  ASUNM1330312208531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accent1"/>
                          </a:solidFill>
                          <a:highlight>
                            <a:srgbClr val="000000"/>
                          </a:highlight>
                          <a:latin typeface="Cabin"/>
                          <a:ea typeface="Cabin"/>
                          <a:cs typeface="Cabin"/>
                          <a:sym typeface="Cabin"/>
                        </a:rPr>
                        <a:t>DEPARTMENT: B.COM(GENERAL)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accent1"/>
                          </a:solidFill>
                          <a:highlight>
                            <a:srgbClr val="000000"/>
                          </a:highlight>
                          <a:latin typeface="Cabin"/>
                          <a:ea typeface="Cabin"/>
                          <a:cs typeface="Cabin"/>
                          <a:sym typeface="Cabin"/>
                        </a:rPr>
                        <a:t>COLLEGE: CHELLAMMAL WOMEN’S COLLEGE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84" name="Google Shape;184;p31"/>
          <p:cNvGrpSpPr/>
          <p:nvPr/>
        </p:nvGrpSpPr>
        <p:grpSpPr>
          <a:xfrm>
            <a:off x="8175984" y="283172"/>
            <a:ext cx="512664" cy="512664"/>
            <a:chOff x="1190625" y="238125"/>
            <a:chExt cx="5210000" cy="5210000"/>
          </a:xfrm>
        </p:grpSpPr>
        <p:sp>
          <p:nvSpPr>
            <p:cNvPr id="185" name="Google Shape;185;p31"/>
            <p:cNvSpPr/>
            <p:nvPr/>
          </p:nvSpPr>
          <p:spPr>
            <a:xfrm>
              <a:off x="1274125" y="321625"/>
              <a:ext cx="5042975" cy="5042975"/>
            </a:xfrm>
            <a:custGeom>
              <a:avLst/>
              <a:gdLst/>
              <a:ahLst/>
              <a:cxnLst/>
              <a:rect l="l" t="t" r="r" b="b"/>
              <a:pathLst>
                <a:path w="201719" h="201719" extrusionOk="0">
                  <a:moveTo>
                    <a:pt x="100887" y="1"/>
                  </a:moveTo>
                  <a:cubicBezTo>
                    <a:pt x="45186" y="1"/>
                    <a:pt x="1" y="45186"/>
                    <a:pt x="1" y="100887"/>
                  </a:cubicBezTo>
                  <a:cubicBezTo>
                    <a:pt x="1" y="156588"/>
                    <a:pt x="45186" y="201719"/>
                    <a:pt x="100887" y="201719"/>
                  </a:cubicBezTo>
                  <a:cubicBezTo>
                    <a:pt x="156588" y="201719"/>
                    <a:pt x="201719" y="156588"/>
                    <a:pt x="201719" y="100887"/>
                  </a:cubicBezTo>
                  <a:cubicBezTo>
                    <a:pt x="201719" y="45186"/>
                    <a:pt x="156588" y="1"/>
                    <a:pt x="100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1190625" y="238125"/>
              <a:ext cx="5210000" cy="5210000"/>
            </a:xfrm>
            <a:custGeom>
              <a:avLst/>
              <a:gdLst/>
              <a:ahLst/>
              <a:cxnLst/>
              <a:rect l="l" t="t" r="r" b="b"/>
              <a:pathLst>
                <a:path w="208400" h="208400" extrusionOk="0">
                  <a:moveTo>
                    <a:pt x="104227" y="6737"/>
                  </a:moveTo>
                  <a:cubicBezTo>
                    <a:pt x="157957" y="6737"/>
                    <a:pt x="201718" y="50443"/>
                    <a:pt x="201718" y="104227"/>
                  </a:cubicBezTo>
                  <a:cubicBezTo>
                    <a:pt x="201718" y="157957"/>
                    <a:pt x="157957" y="201718"/>
                    <a:pt x="104227" y="201718"/>
                  </a:cubicBezTo>
                  <a:cubicBezTo>
                    <a:pt x="50443" y="201718"/>
                    <a:pt x="6737" y="157957"/>
                    <a:pt x="6737" y="104227"/>
                  </a:cubicBezTo>
                  <a:cubicBezTo>
                    <a:pt x="6737" y="50443"/>
                    <a:pt x="50443" y="6737"/>
                    <a:pt x="104227" y="6737"/>
                  </a:cubicBezTo>
                  <a:close/>
                  <a:moveTo>
                    <a:pt x="104227" y="0"/>
                  </a:moveTo>
                  <a:cubicBezTo>
                    <a:pt x="46774" y="0"/>
                    <a:pt x="0" y="46774"/>
                    <a:pt x="0" y="104227"/>
                  </a:cubicBezTo>
                  <a:cubicBezTo>
                    <a:pt x="0" y="161681"/>
                    <a:pt x="46774" y="208400"/>
                    <a:pt x="104227" y="208400"/>
                  </a:cubicBezTo>
                  <a:cubicBezTo>
                    <a:pt x="161681" y="208400"/>
                    <a:pt x="208400" y="161681"/>
                    <a:pt x="208400" y="104227"/>
                  </a:cubicBezTo>
                  <a:cubicBezTo>
                    <a:pt x="208400" y="46774"/>
                    <a:pt x="161681" y="0"/>
                    <a:pt x="104227" y="0"/>
                  </a:cubicBezTo>
                  <a:close/>
                </a:path>
              </a:pathLst>
            </a:custGeom>
            <a:solidFill>
              <a:srgbClr val="21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4327575" y="1759350"/>
              <a:ext cx="464200" cy="465575"/>
            </a:xfrm>
            <a:custGeom>
              <a:avLst/>
              <a:gdLst/>
              <a:ahLst/>
              <a:cxnLst/>
              <a:rect l="l" t="t" r="r" b="b"/>
              <a:pathLst>
                <a:path w="18568" h="18623" extrusionOk="0">
                  <a:moveTo>
                    <a:pt x="9256" y="0"/>
                  </a:moveTo>
                  <a:cubicBezTo>
                    <a:pt x="4108" y="0"/>
                    <a:pt x="0" y="4163"/>
                    <a:pt x="0" y="9311"/>
                  </a:cubicBezTo>
                  <a:cubicBezTo>
                    <a:pt x="0" y="14460"/>
                    <a:pt x="4108" y="18622"/>
                    <a:pt x="9256" y="18622"/>
                  </a:cubicBezTo>
                  <a:cubicBezTo>
                    <a:pt x="14405" y="18622"/>
                    <a:pt x="18567" y="14460"/>
                    <a:pt x="18567" y="9311"/>
                  </a:cubicBezTo>
                  <a:cubicBezTo>
                    <a:pt x="18567" y="4163"/>
                    <a:pt x="14405" y="0"/>
                    <a:pt x="9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2791275" y="1759350"/>
              <a:ext cx="465550" cy="465575"/>
            </a:xfrm>
            <a:custGeom>
              <a:avLst/>
              <a:gdLst/>
              <a:ahLst/>
              <a:cxnLst/>
              <a:rect l="l" t="t" r="r" b="b"/>
              <a:pathLst>
                <a:path w="18622" h="18623" extrusionOk="0">
                  <a:moveTo>
                    <a:pt x="9311" y="0"/>
                  </a:moveTo>
                  <a:cubicBezTo>
                    <a:pt x="4163" y="0"/>
                    <a:pt x="0" y="4163"/>
                    <a:pt x="0" y="9311"/>
                  </a:cubicBezTo>
                  <a:cubicBezTo>
                    <a:pt x="0" y="14460"/>
                    <a:pt x="4163" y="18622"/>
                    <a:pt x="9311" y="18622"/>
                  </a:cubicBezTo>
                  <a:cubicBezTo>
                    <a:pt x="14459" y="18622"/>
                    <a:pt x="18622" y="14460"/>
                    <a:pt x="18622" y="9311"/>
                  </a:cubicBezTo>
                  <a:cubicBezTo>
                    <a:pt x="18622" y="4163"/>
                    <a:pt x="14459" y="0"/>
                    <a:pt x="9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3073325" y="3229925"/>
              <a:ext cx="1400775" cy="701075"/>
            </a:xfrm>
            <a:custGeom>
              <a:avLst/>
              <a:gdLst/>
              <a:ahLst/>
              <a:cxnLst/>
              <a:rect l="l" t="t" r="r" b="b"/>
              <a:pathLst>
                <a:path w="56031" h="28043" extrusionOk="0">
                  <a:moveTo>
                    <a:pt x="1" y="0"/>
                  </a:moveTo>
                  <a:cubicBezTo>
                    <a:pt x="56" y="15446"/>
                    <a:pt x="12543" y="27988"/>
                    <a:pt x="27988" y="28043"/>
                  </a:cubicBezTo>
                  <a:cubicBezTo>
                    <a:pt x="43433" y="27988"/>
                    <a:pt x="55976" y="15500"/>
                    <a:pt x="56030" y="0"/>
                  </a:cubicBezTo>
                  <a:lnTo>
                    <a:pt x="52635" y="0"/>
                  </a:lnTo>
                  <a:cubicBezTo>
                    <a:pt x="52635" y="13638"/>
                    <a:pt x="41626" y="24647"/>
                    <a:pt x="27988" y="24647"/>
                  </a:cubicBezTo>
                  <a:cubicBezTo>
                    <a:pt x="14405" y="24647"/>
                    <a:pt x="3342" y="13638"/>
                    <a:pt x="3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3CDA8A-D63F-27E0-4319-8F8611B05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554261"/>
            <a:ext cx="8107456" cy="5103703"/>
          </a:xfrm>
        </p:spPr>
        <p:txBody>
          <a:bodyPr/>
          <a:lstStyle/>
          <a:p>
            <a:r>
              <a:rPr lang="en-US" dirty="0"/>
              <a:t>LOOKBOOK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</a:p>
          <a:p>
            <a:pPr marL="514350" indent="-285750">
              <a:buFont typeface="Wingdings" panose="05000000000000000000" pitchFamily="2" charset="2"/>
              <a:buChar char="§"/>
            </a:pPr>
            <a:r>
              <a:rPr lang="en-US" sz="1800" dirty="0"/>
              <a:t>  ADOBE INDESIGN</a:t>
            </a:r>
          </a:p>
          <a:p>
            <a:pPr marL="514350" indent="-285750">
              <a:buFont typeface="Wingdings" panose="05000000000000000000" pitchFamily="2" charset="2"/>
              <a:buChar char="§"/>
            </a:pPr>
            <a:r>
              <a:rPr lang="en-US" sz="1800" dirty="0"/>
              <a:t>  LANDSACAPE ORIENTATION</a:t>
            </a:r>
          </a:p>
          <a:p>
            <a:pPr marL="514350" indent="-285750">
              <a:buFont typeface="Wingdings" panose="05000000000000000000" pitchFamily="2" charset="2"/>
              <a:buChar char="§"/>
            </a:pPr>
            <a:r>
              <a:rPr lang="en-US" sz="1800" dirty="0"/>
              <a:t>  A4 PAPER SIZE</a:t>
            </a:r>
          </a:p>
          <a:p>
            <a:pPr marL="514350" indent="-285750">
              <a:buFont typeface="Wingdings" panose="05000000000000000000" pitchFamily="2" charset="2"/>
              <a:buChar char="§"/>
            </a:pPr>
            <a:r>
              <a:rPr lang="en-US" sz="1800" dirty="0"/>
              <a:t>  EASY TO CUSTOMIZE</a:t>
            </a:r>
          </a:p>
          <a:p>
            <a:r>
              <a:rPr lang="en-US" sz="18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75CA35-87FD-2521-C069-98342A8E6F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74" t="-5647" r="-39474" b="5647"/>
          <a:stretch/>
        </p:blipFill>
        <p:spPr>
          <a:xfrm>
            <a:off x="4427533" y="-297713"/>
            <a:ext cx="7792480" cy="544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12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3"/>
          <p:cNvSpPr txBox="1">
            <a:spLocks noGrp="1"/>
          </p:cNvSpPr>
          <p:nvPr>
            <p:ph type="body" idx="1"/>
          </p:nvPr>
        </p:nvSpPr>
        <p:spPr>
          <a:xfrm>
            <a:off x="774275" y="3444875"/>
            <a:ext cx="4572000" cy="8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grpSp>
        <p:nvGrpSpPr>
          <p:cNvPr id="589" name="Google Shape;589;p43"/>
          <p:cNvGrpSpPr/>
          <p:nvPr/>
        </p:nvGrpSpPr>
        <p:grpSpPr>
          <a:xfrm rot="-851734">
            <a:off x="862075" y="1851843"/>
            <a:ext cx="817938" cy="817938"/>
            <a:chOff x="1190625" y="238125"/>
            <a:chExt cx="5210000" cy="5210000"/>
          </a:xfrm>
        </p:grpSpPr>
        <p:sp>
          <p:nvSpPr>
            <p:cNvPr id="590" name="Google Shape;590;p43"/>
            <p:cNvSpPr/>
            <p:nvPr/>
          </p:nvSpPr>
          <p:spPr>
            <a:xfrm>
              <a:off x="1274125" y="321625"/>
              <a:ext cx="5042975" cy="5042975"/>
            </a:xfrm>
            <a:custGeom>
              <a:avLst/>
              <a:gdLst/>
              <a:ahLst/>
              <a:cxnLst/>
              <a:rect l="l" t="t" r="r" b="b"/>
              <a:pathLst>
                <a:path w="201719" h="201719" extrusionOk="0">
                  <a:moveTo>
                    <a:pt x="100887" y="1"/>
                  </a:moveTo>
                  <a:cubicBezTo>
                    <a:pt x="45186" y="1"/>
                    <a:pt x="1" y="45186"/>
                    <a:pt x="1" y="100887"/>
                  </a:cubicBezTo>
                  <a:cubicBezTo>
                    <a:pt x="1" y="156588"/>
                    <a:pt x="45186" y="201719"/>
                    <a:pt x="100887" y="201719"/>
                  </a:cubicBezTo>
                  <a:cubicBezTo>
                    <a:pt x="156588" y="201719"/>
                    <a:pt x="201719" y="156588"/>
                    <a:pt x="201719" y="100887"/>
                  </a:cubicBezTo>
                  <a:cubicBezTo>
                    <a:pt x="201719" y="45186"/>
                    <a:pt x="156588" y="1"/>
                    <a:pt x="100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1190625" y="238125"/>
              <a:ext cx="5210000" cy="5210000"/>
            </a:xfrm>
            <a:custGeom>
              <a:avLst/>
              <a:gdLst/>
              <a:ahLst/>
              <a:cxnLst/>
              <a:rect l="l" t="t" r="r" b="b"/>
              <a:pathLst>
                <a:path w="208400" h="208400" extrusionOk="0">
                  <a:moveTo>
                    <a:pt x="104227" y="6737"/>
                  </a:moveTo>
                  <a:cubicBezTo>
                    <a:pt x="157957" y="6737"/>
                    <a:pt x="201718" y="50443"/>
                    <a:pt x="201718" y="104227"/>
                  </a:cubicBezTo>
                  <a:cubicBezTo>
                    <a:pt x="201718" y="157957"/>
                    <a:pt x="157957" y="201718"/>
                    <a:pt x="104227" y="201718"/>
                  </a:cubicBezTo>
                  <a:cubicBezTo>
                    <a:pt x="50443" y="201718"/>
                    <a:pt x="6737" y="157957"/>
                    <a:pt x="6737" y="104227"/>
                  </a:cubicBezTo>
                  <a:cubicBezTo>
                    <a:pt x="6737" y="50443"/>
                    <a:pt x="50443" y="6737"/>
                    <a:pt x="104227" y="6737"/>
                  </a:cubicBezTo>
                  <a:close/>
                  <a:moveTo>
                    <a:pt x="104227" y="0"/>
                  </a:moveTo>
                  <a:cubicBezTo>
                    <a:pt x="46774" y="0"/>
                    <a:pt x="0" y="46774"/>
                    <a:pt x="0" y="104227"/>
                  </a:cubicBezTo>
                  <a:cubicBezTo>
                    <a:pt x="0" y="161681"/>
                    <a:pt x="46774" y="208400"/>
                    <a:pt x="104227" y="208400"/>
                  </a:cubicBezTo>
                  <a:cubicBezTo>
                    <a:pt x="161681" y="208400"/>
                    <a:pt x="208400" y="161681"/>
                    <a:pt x="208400" y="104227"/>
                  </a:cubicBezTo>
                  <a:cubicBezTo>
                    <a:pt x="208400" y="46774"/>
                    <a:pt x="161681" y="0"/>
                    <a:pt x="104227" y="0"/>
                  </a:cubicBezTo>
                  <a:close/>
                </a:path>
              </a:pathLst>
            </a:custGeom>
            <a:solidFill>
              <a:srgbClr val="21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4327575" y="1759350"/>
              <a:ext cx="464200" cy="465575"/>
            </a:xfrm>
            <a:custGeom>
              <a:avLst/>
              <a:gdLst/>
              <a:ahLst/>
              <a:cxnLst/>
              <a:rect l="l" t="t" r="r" b="b"/>
              <a:pathLst>
                <a:path w="18568" h="18623" extrusionOk="0">
                  <a:moveTo>
                    <a:pt x="9256" y="0"/>
                  </a:moveTo>
                  <a:cubicBezTo>
                    <a:pt x="4108" y="0"/>
                    <a:pt x="0" y="4163"/>
                    <a:pt x="0" y="9311"/>
                  </a:cubicBezTo>
                  <a:cubicBezTo>
                    <a:pt x="0" y="14460"/>
                    <a:pt x="4108" y="18622"/>
                    <a:pt x="9256" y="18622"/>
                  </a:cubicBezTo>
                  <a:cubicBezTo>
                    <a:pt x="14405" y="18622"/>
                    <a:pt x="18567" y="14460"/>
                    <a:pt x="18567" y="9311"/>
                  </a:cubicBezTo>
                  <a:cubicBezTo>
                    <a:pt x="18567" y="4163"/>
                    <a:pt x="14405" y="0"/>
                    <a:pt x="9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2791275" y="1759350"/>
              <a:ext cx="465550" cy="465575"/>
            </a:xfrm>
            <a:custGeom>
              <a:avLst/>
              <a:gdLst/>
              <a:ahLst/>
              <a:cxnLst/>
              <a:rect l="l" t="t" r="r" b="b"/>
              <a:pathLst>
                <a:path w="18622" h="18623" extrusionOk="0">
                  <a:moveTo>
                    <a:pt x="9311" y="0"/>
                  </a:moveTo>
                  <a:cubicBezTo>
                    <a:pt x="4163" y="0"/>
                    <a:pt x="0" y="4163"/>
                    <a:pt x="0" y="9311"/>
                  </a:cubicBezTo>
                  <a:cubicBezTo>
                    <a:pt x="0" y="14460"/>
                    <a:pt x="4163" y="18622"/>
                    <a:pt x="9311" y="18622"/>
                  </a:cubicBezTo>
                  <a:cubicBezTo>
                    <a:pt x="14459" y="18622"/>
                    <a:pt x="18622" y="14460"/>
                    <a:pt x="18622" y="9311"/>
                  </a:cubicBezTo>
                  <a:cubicBezTo>
                    <a:pt x="18622" y="4163"/>
                    <a:pt x="14459" y="0"/>
                    <a:pt x="9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3073325" y="3229925"/>
              <a:ext cx="1400775" cy="701075"/>
            </a:xfrm>
            <a:custGeom>
              <a:avLst/>
              <a:gdLst/>
              <a:ahLst/>
              <a:cxnLst/>
              <a:rect l="l" t="t" r="r" b="b"/>
              <a:pathLst>
                <a:path w="56031" h="28043" extrusionOk="0">
                  <a:moveTo>
                    <a:pt x="1" y="0"/>
                  </a:moveTo>
                  <a:cubicBezTo>
                    <a:pt x="56" y="15446"/>
                    <a:pt x="12543" y="27988"/>
                    <a:pt x="27988" y="28043"/>
                  </a:cubicBezTo>
                  <a:cubicBezTo>
                    <a:pt x="43433" y="27988"/>
                    <a:pt x="55976" y="15500"/>
                    <a:pt x="56030" y="0"/>
                  </a:cubicBezTo>
                  <a:lnTo>
                    <a:pt x="52635" y="0"/>
                  </a:lnTo>
                  <a:cubicBezTo>
                    <a:pt x="52635" y="13638"/>
                    <a:pt x="41626" y="24647"/>
                    <a:pt x="27988" y="24647"/>
                  </a:cubicBezTo>
                  <a:cubicBezTo>
                    <a:pt x="14405" y="24647"/>
                    <a:pt x="3342" y="13638"/>
                    <a:pt x="3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8"/>
          <p:cNvSpPr txBox="1">
            <a:spLocks noGrp="1"/>
          </p:cNvSpPr>
          <p:nvPr>
            <p:ph type="title"/>
          </p:nvPr>
        </p:nvSpPr>
        <p:spPr>
          <a:xfrm>
            <a:off x="629500" y="1419750"/>
            <a:ext cx="4674600" cy="23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PRODUCT.</a:t>
            </a:r>
            <a:endParaRPr/>
          </a:p>
        </p:txBody>
      </p:sp>
      <p:pic>
        <p:nvPicPr>
          <p:cNvPr id="708" name="Google Shape;708;p48"/>
          <p:cNvPicPr preferRelativeResize="0"/>
          <p:nvPr/>
        </p:nvPicPr>
        <p:blipFill rotWithShape="1">
          <a:blip r:embed="rId3">
            <a:alphaModFix/>
          </a:blip>
          <a:srcRect l="-15539" t="39" r="15540" b="29"/>
          <a:stretch/>
        </p:blipFill>
        <p:spPr>
          <a:xfrm>
            <a:off x="5713293" y="0"/>
            <a:ext cx="343071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48"/>
          <p:cNvSpPr/>
          <p:nvPr/>
        </p:nvSpPr>
        <p:spPr>
          <a:xfrm>
            <a:off x="5333500" y="-17175"/>
            <a:ext cx="1297500" cy="517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0" name="Google Shape;710;p48"/>
          <p:cNvPicPr preferRelativeResize="0"/>
          <p:nvPr/>
        </p:nvPicPr>
        <p:blipFill rotWithShape="1">
          <a:blip r:embed="rId4">
            <a:alphaModFix/>
          </a:blip>
          <a:srcRect t="3720" b="3729"/>
          <a:stretch/>
        </p:blipFill>
        <p:spPr>
          <a:xfrm>
            <a:off x="5509000" y="2064300"/>
            <a:ext cx="946500" cy="13143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11" name="Google Shape;711;p48"/>
          <p:cNvSpPr txBox="1"/>
          <p:nvPr/>
        </p:nvSpPr>
        <p:spPr>
          <a:xfrm rot="-5400000">
            <a:off x="5290150" y="969875"/>
            <a:ext cx="1384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@modernclothing</a:t>
            </a:r>
            <a:endParaRPr sz="12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12" name="Google Shape;712;p48"/>
          <p:cNvSpPr txBox="1"/>
          <p:nvPr/>
        </p:nvSpPr>
        <p:spPr>
          <a:xfrm rot="-5400000">
            <a:off x="5290150" y="3960325"/>
            <a:ext cx="1384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@modernclothing</a:t>
            </a:r>
            <a:endParaRPr sz="12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53"/>
          <p:cNvSpPr txBox="1">
            <a:spLocks noGrp="1"/>
          </p:cNvSpPr>
          <p:nvPr>
            <p:ph type="subTitle" idx="1"/>
          </p:nvPr>
        </p:nvSpPr>
        <p:spPr>
          <a:xfrm>
            <a:off x="720000" y="1808971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addyouremail@freepik.com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+91  620 421 838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yourwebsite.com</a:t>
            </a:r>
            <a:endParaRPr dirty="0"/>
          </a:p>
        </p:txBody>
      </p:sp>
      <p:sp>
        <p:nvSpPr>
          <p:cNvPr id="885" name="Google Shape;885;p53"/>
          <p:cNvSpPr txBox="1">
            <a:spLocks noGrp="1"/>
          </p:cNvSpPr>
          <p:nvPr>
            <p:ph type="title"/>
          </p:nvPr>
        </p:nvSpPr>
        <p:spPr>
          <a:xfrm>
            <a:off x="720000" y="535100"/>
            <a:ext cx="38520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THANKS.</a:t>
            </a:r>
            <a:endParaRPr/>
          </a:p>
        </p:txBody>
      </p:sp>
      <p:pic>
        <p:nvPicPr>
          <p:cNvPr id="886" name="Google Shape;886;p53"/>
          <p:cNvPicPr preferRelativeResize="0"/>
          <p:nvPr/>
        </p:nvPicPr>
        <p:blipFill rotWithShape="1">
          <a:blip r:embed="rId3">
            <a:alphaModFix/>
          </a:blip>
          <a:srcRect l="-13360" t="12211" r="13360" b="12219"/>
          <a:stretch/>
        </p:blipFill>
        <p:spPr>
          <a:xfrm>
            <a:off x="4572000" y="0"/>
            <a:ext cx="4571999" cy="5183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p53"/>
          <p:cNvSpPr txBox="1">
            <a:spLocks noGrp="1"/>
          </p:cNvSpPr>
          <p:nvPr>
            <p:ph type="subTitle" idx="2"/>
          </p:nvPr>
        </p:nvSpPr>
        <p:spPr>
          <a:xfrm>
            <a:off x="738150" y="3409001"/>
            <a:ext cx="3434700" cy="3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Please keep this slide for attribution</a:t>
            </a:r>
            <a:endParaRPr dirty="0"/>
          </a:p>
        </p:txBody>
      </p:sp>
      <p:sp>
        <p:nvSpPr>
          <p:cNvPr id="892" name="Google Shape;892;p53"/>
          <p:cNvSpPr/>
          <p:nvPr/>
        </p:nvSpPr>
        <p:spPr>
          <a:xfrm>
            <a:off x="2251674" y="3042208"/>
            <a:ext cx="259719" cy="211334"/>
          </a:xfrm>
          <a:custGeom>
            <a:avLst/>
            <a:gdLst/>
            <a:ahLst/>
            <a:cxnLst/>
            <a:rect l="l" t="t" r="r" b="b"/>
            <a:pathLst>
              <a:path w="14144" h="11509" extrusionOk="0">
                <a:moveTo>
                  <a:pt x="9774" y="0"/>
                </a:moveTo>
                <a:cubicBezTo>
                  <a:pt x="7906" y="0"/>
                  <a:pt x="6539" y="1735"/>
                  <a:pt x="6972" y="3569"/>
                </a:cubicBezTo>
                <a:cubicBezTo>
                  <a:pt x="4537" y="3436"/>
                  <a:pt x="2402" y="2302"/>
                  <a:pt x="968" y="534"/>
                </a:cubicBezTo>
                <a:lnTo>
                  <a:pt x="968" y="534"/>
                </a:lnTo>
                <a:cubicBezTo>
                  <a:pt x="234" y="1835"/>
                  <a:pt x="568" y="3536"/>
                  <a:pt x="1869" y="4403"/>
                </a:cubicBezTo>
                <a:cubicBezTo>
                  <a:pt x="1402" y="4403"/>
                  <a:pt x="968" y="4270"/>
                  <a:pt x="568" y="4036"/>
                </a:cubicBezTo>
                <a:lnTo>
                  <a:pt x="568" y="4036"/>
                </a:lnTo>
                <a:cubicBezTo>
                  <a:pt x="534" y="5404"/>
                  <a:pt x="1502" y="6638"/>
                  <a:pt x="2903" y="6939"/>
                </a:cubicBezTo>
                <a:cubicBezTo>
                  <a:pt x="2651" y="6997"/>
                  <a:pt x="2399" y="7032"/>
                  <a:pt x="2140" y="7032"/>
                </a:cubicBezTo>
                <a:cubicBezTo>
                  <a:pt x="1954" y="7032"/>
                  <a:pt x="1764" y="7014"/>
                  <a:pt x="1568" y="6972"/>
                </a:cubicBezTo>
                <a:lnTo>
                  <a:pt x="1568" y="6972"/>
                </a:lnTo>
                <a:cubicBezTo>
                  <a:pt x="1935" y="8139"/>
                  <a:pt x="3036" y="8973"/>
                  <a:pt x="4304" y="9007"/>
                </a:cubicBezTo>
                <a:cubicBezTo>
                  <a:pt x="3243" y="9809"/>
                  <a:pt x="1960" y="10243"/>
                  <a:pt x="647" y="10243"/>
                </a:cubicBezTo>
                <a:cubicBezTo>
                  <a:pt x="432" y="10243"/>
                  <a:pt x="216" y="10231"/>
                  <a:pt x="1" y="10208"/>
                </a:cubicBezTo>
                <a:lnTo>
                  <a:pt x="1" y="10208"/>
                </a:lnTo>
                <a:cubicBezTo>
                  <a:pt x="1268" y="11008"/>
                  <a:pt x="2803" y="11508"/>
                  <a:pt x="4437" y="11508"/>
                </a:cubicBezTo>
                <a:cubicBezTo>
                  <a:pt x="9841" y="11508"/>
                  <a:pt x="12876" y="6939"/>
                  <a:pt x="12710" y="2869"/>
                </a:cubicBezTo>
                <a:cubicBezTo>
                  <a:pt x="13277" y="2469"/>
                  <a:pt x="13744" y="1935"/>
                  <a:pt x="14144" y="1368"/>
                </a:cubicBezTo>
                <a:lnTo>
                  <a:pt x="14144" y="1368"/>
                </a:lnTo>
                <a:cubicBezTo>
                  <a:pt x="13610" y="1601"/>
                  <a:pt x="13077" y="1735"/>
                  <a:pt x="12476" y="1835"/>
                </a:cubicBezTo>
                <a:cubicBezTo>
                  <a:pt x="13077" y="1468"/>
                  <a:pt x="13544" y="901"/>
                  <a:pt x="13744" y="200"/>
                </a:cubicBezTo>
                <a:lnTo>
                  <a:pt x="13744" y="200"/>
                </a:lnTo>
                <a:cubicBezTo>
                  <a:pt x="13177" y="534"/>
                  <a:pt x="12576" y="801"/>
                  <a:pt x="11909" y="901"/>
                </a:cubicBezTo>
                <a:cubicBezTo>
                  <a:pt x="11375" y="367"/>
                  <a:pt x="10608" y="0"/>
                  <a:pt x="9774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3" name="Google Shape;893;p53"/>
          <p:cNvGrpSpPr/>
          <p:nvPr/>
        </p:nvGrpSpPr>
        <p:grpSpPr>
          <a:xfrm>
            <a:off x="900567" y="3014344"/>
            <a:ext cx="267070" cy="267070"/>
            <a:chOff x="5344420" y="1500447"/>
            <a:chExt cx="364352" cy="364352"/>
          </a:xfrm>
        </p:grpSpPr>
        <p:sp>
          <p:nvSpPr>
            <p:cNvPr id="894" name="Google Shape;894;p53"/>
            <p:cNvSpPr/>
            <p:nvPr/>
          </p:nvSpPr>
          <p:spPr>
            <a:xfrm>
              <a:off x="5344420" y="1500447"/>
              <a:ext cx="364352" cy="364352"/>
            </a:xfrm>
            <a:custGeom>
              <a:avLst/>
              <a:gdLst/>
              <a:ahLst/>
              <a:cxnLst/>
              <a:rect l="l" t="t" r="r" b="b"/>
              <a:pathLst>
                <a:path w="14545" h="14545" extrusionOk="0">
                  <a:moveTo>
                    <a:pt x="7272" y="1302"/>
                  </a:moveTo>
                  <a:cubicBezTo>
                    <a:pt x="9207" y="1302"/>
                    <a:pt x="9441" y="1335"/>
                    <a:pt x="10208" y="1368"/>
                  </a:cubicBezTo>
                  <a:cubicBezTo>
                    <a:pt x="10942" y="1402"/>
                    <a:pt x="11309" y="1502"/>
                    <a:pt x="11575" y="1602"/>
                  </a:cubicBezTo>
                  <a:cubicBezTo>
                    <a:pt x="11909" y="1735"/>
                    <a:pt x="12142" y="1902"/>
                    <a:pt x="12409" y="2169"/>
                  </a:cubicBezTo>
                  <a:cubicBezTo>
                    <a:pt x="12676" y="2403"/>
                    <a:pt x="12810" y="2636"/>
                    <a:pt x="12943" y="3003"/>
                  </a:cubicBezTo>
                  <a:cubicBezTo>
                    <a:pt x="13043" y="3236"/>
                    <a:pt x="13177" y="3637"/>
                    <a:pt x="13210" y="4337"/>
                  </a:cubicBezTo>
                  <a:cubicBezTo>
                    <a:pt x="13243" y="5104"/>
                    <a:pt x="13243" y="5338"/>
                    <a:pt x="13243" y="7273"/>
                  </a:cubicBezTo>
                  <a:cubicBezTo>
                    <a:pt x="13243" y="9241"/>
                    <a:pt x="13243" y="9474"/>
                    <a:pt x="13210" y="10241"/>
                  </a:cubicBezTo>
                  <a:cubicBezTo>
                    <a:pt x="13177" y="10942"/>
                    <a:pt x="13043" y="11342"/>
                    <a:pt x="12943" y="11576"/>
                  </a:cubicBezTo>
                  <a:cubicBezTo>
                    <a:pt x="12810" y="11909"/>
                    <a:pt x="12676" y="12176"/>
                    <a:pt x="12409" y="12410"/>
                  </a:cubicBezTo>
                  <a:cubicBezTo>
                    <a:pt x="12142" y="12677"/>
                    <a:pt x="11909" y="12843"/>
                    <a:pt x="11575" y="12977"/>
                  </a:cubicBezTo>
                  <a:cubicBezTo>
                    <a:pt x="11309" y="13077"/>
                    <a:pt x="10942" y="13177"/>
                    <a:pt x="10208" y="13210"/>
                  </a:cubicBezTo>
                  <a:cubicBezTo>
                    <a:pt x="9441" y="13244"/>
                    <a:pt x="9207" y="13244"/>
                    <a:pt x="7272" y="13244"/>
                  </a:cubicBezTo>
                  <a:cubicBezTo>
                    <a:pt x="5338" y="13244"/>
                    <a:pt x="5104" y="13244"/>
                    <a:pt x="4337" y="13210"/>
                  </a:cubicBezTo>
                  <a:cubicBezTo>
                    <a:pt x="3636" y="13177"/>
                    <a:pt x="3236" y="13077"/>
                    <a:pt x="2969" y="12977"/>
                  </a:cubicBezTo>
                  <a:cubicBezTo>
                    <a:pt x="2636" y="12843"/>
                    <a:pt x="2402" y="12677"/>
                    <a:pt x="2135" y="12410"/>
                  </a:cubicBezTo>
                  <a:cubicBezTo>
                    <a:pt x="1902" y="12176"/>
                    <a:pt x="1735" y="11909"/>
                    <a:pt x="1602" y="11576"/>
                  </a:cubicBezTo>
                  <a:cubicBezTo>
                    <a:pt x="1502" y="11309"/>
                    <a:pt x="1368" y="10942"/>
                    <a:pt x="1335" y="10241"/>
                  </a:cubicBezTo>
                  <a:cubicBezTo>
                    <a:pt x="1301" y="9474"/>
                    <a:pt x="1301" y="9241"/>
                    <a:pt x="1301" y="7273"/>
                  </a:cubicBezTo>
                  <a:cubicBezTo>
                    <a:pt x="1301" y="5338"/>
                    <a:pt x="1301" y="5104"/>
                    <a:pt x="1335" y="4337"/>
                  </a:cubicBezTo>
                  <a:cubicBezTo>
                    <a:pt x="1368" y="3637"/>
                    <a:pt x="1502" y="3236"/>
                    <a:pt x="1602" y="3003"/>
                  </a:cubicBezTo>
                  <a:cubicBezTo>
                    <a:pt x="1735" y="2669"/>
                    <a:pt x="1902" y="2403"/>
                    <a:pt x="2135" y="2169"/>
                  </a:cubicBezTo>
                  <a:cubicBezTo>
                    <a:pt x="2402" y="1902"/>
                    <a:pt x="2636" y="1735"/>
                    <a:pt x="2969" y="1602"/>
                  </a:cubicBezTo>
                  <a:cubicBezTo>
                    <a:pt x="3236" y="1502"/>
                    <a:pt x="3636" y="1402"/>
                    <a:pt x="4337" y="1368"/>
                  </a:cubicBezTo>
                  <a:cubicBezTo>
                    <a:pt x="5104" y="1335"/>
                    <a:pt x="5338" y="1302"/>
                    <a:pt x="7272" y="1302"/>
                  </a:cubicBezTo>
                  <a:close/>
                  <a:moveTo>
                    <a:pt x="7272" y="1"/>
                  </a:moveTo>
                  <a:cubicBezTo>
                    <a:pt x="5304" y="1"/>
                    <a:pt x="5037" y="1"/>
                    <a:pt x="4270" y="34"/>
                  </a:cubicBezTo>
                  <a:cubicBezTo>
                    <a:pt x="3503" y="68"/>
                    <a:pt x="2969" y="201"/>
                    <a:pt x="2502" y="368"/>
                  </a:cubicBezTo>
                  <a:cubicBezTo>
                    <a:pt x="2035" y="568"/>
                    <a:pt x="1635" y="801"/>
                    <a:pt x="1201" y="1235"/>
                  </a:cubicBezTo>
                  <a:cubicBezTo>
                    <a:pt x="801" y="1635"/>
                    <a:pt x="568" y="2036"/>
                    <a:pt x="367" y="2503"/>
                  </a:cubicBezTo>
                  <a:cubicBezTo>
                    <a:pt x="201" y="2970"/>
                    <a:pt x="67" y="3503"/>
                    <a:pt x="34" y="4271"/>
                  </a:cubicBezTo>
                  <a:cubicBezTo>
                    <a:pt x="0" y="5038"/>
                    <a:pt x="0" y="5305"/>
                    <a:pt x="0" y="7273"/>
                  </a:cubicBezTo>
                  <a:cubicBezTo>
                    <a:pt x="0" y="9241"/>
                    <a:pt x="0" y="9508"/>
                    <a:pt x="34" y="10275"/>
                  </a:cubicBezTo>
                  <a:cubicBezTo>
                    <a:pt x="67" y="11042"/>
                    <a:pt x="201" y="11576"/>
                    <a:pt x="367" y="12043"/>
                  </a:cubicBezTo>
                  <a:cubicBezTo>
                    <a:pt x="568" y="12543"/>
                    <a:pt x="801" y="12943"/>
                    <a:pt x="1201" y="13344"/>
                  </a:cubicBezTo>
                  <a:cubicBezTo>
                    <a:pt x="1635" y="13744"/>
                    <a:pt x="2035" y="13977"/>
                    <a:pt x="2502" y="14178"/>
                  </a:cubicBezTo>
                  <a:cubicBezTo>
                    <a:pt x="2969" y="14344"/>
                    <a:pt x="3503" y="14478"/>
                    <a:pt x="4270" y="14511"/>
                  </a:cubicBezTo>
                  <a:cubicBezTo>
                    <a:pt x="5037" y="14545"/>
                    <a:pt x="5304" y="14545"/>
                    <a:pt x="7272" y="14545"/>
                  </a:cubicBezTo>
                  <a:cubicBezTo>
                    <a:pt x="9240" y="14545"/>
                    <a:pt x="9507" y="14545"/>
                    <a:pt x="10274" y="14511"/>
                  </a:cubicBezTo>
                  <a:cubicBezTo>
                    <a:pt x="11042" y="14478"/>
                    <a:pt x="11575" y="14344"/>
                    <a:pt x="12042" y="14178"/>
                  </a:cubicBezTo>
                  <a:cubicBezTo>
                    <a:pt x="12509" y="13977"/>
                    <a:pt x="12943" y="13744"/>
                    <a:pt x="13343" y="13344"/>
                  </a:cubicBezTo>
                  <a:cubicBezTo>
                    <a:pt x="13744" y="12943"/>
                    <a:pt x="13977" y="12543"/>
                    <a:pt x="14177" y="12043"/>
                  </a:cubicBezTo>
                  <a:cubicBezTo>
                    <a:pt x="14344" y="11576"/>
                    <a:pt x="14477" y="11042"/>
                    <a:pt x="14511" y="10275"/>
                  </a:cubicBezTo>
                  <a:cubicBezTo>
                    <a:pt x="14544" y="9508"/>
                    <a:pt x="14544" y="9241"/>
                    <a:pt x="14544" y="7273"/>
                  </a:cubicBezTo>
                  <a:cubicBezTo>
                    <a:pt x="14544" y="5305"/>
                    <a:pt x="14544" y="5038"/>
                    <a:pt x="14511" y="4271"/>
                  </a:cubicBezTo>
                  <a:cubicBezTo>
                    <a:pt x="14477" y="3503"/>
                    <a:pt x="14344" y="2970"/>
                    <a:pt x="14177" y="2503"/>
                  </a:cubicBezTo>
                  <a:cubicBezTo>
                    <a:pt x="13977" y="2036"/>
                    <a:pt x="13744" y="1635"/>
                    <a:pt x="13343" y="1235"/>
                  </a:cubicBezTo>
                  <a:cubicBezTo>
                    <a:pt x="12943" y="801"/>
                    <a:pt x="12509" y="568"/>
                    <a:pt x="12042" y="368"/>
                  </a:cubicBezTo>
                  <a:cubicBezTo>
                    <a:pt x="11575" y="201"/>
                    <a:pt x="11042" y="68"/>
                    <a:pt x="10274" y="34"/>
                  </a:cubicBezTo>
                  <a:cubicBezTo>
                    <a:pt x="9507" y="1"/>
                    <a:pt x="9240" y="1"/>
                    <a:pt x="7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3"/>
            <p:cNvSpPr/>
            <p:nvPr/>
          </p:nvSpPr>
          <p:spPr>
            <a:xfrm>
              <a:off x="5432994" y="1589021"/>
              <a:ext cx="187199" cy="188025"/>
            </a:xfrm>
            <a:custGeom>
              <a:avLst/>
              <a:gdLst/>
              <a:ahLst/>
              <a:cxnLst/>
              <a:rect l="l" t="t" r="r" b="b"/>
              <a:pathLst>
                <a:path w="7473" h="7506" extrusionOk="0">
                  <a:moveTo>
                    <a:pt x="3736" y="1335"/>
                  </a:moveTo>
                  <a:cubicBezTo>
                    <a:pt x="5071" y="1335"/>
                    <a:pt x="6171" y="2402"/>
                    <a:pt x="6171" y="3737"/>
                  </a:cubicBezTo>
                  <a:cubicBezTo>
                    <a:pt x="6171" y="5104"/>
                    <a:pt x="5071" y="6172"/>
                    <a:pt x="3736" y="6172"/>
                  </a:cubicBezTo>
                  <a:cubicBezTo>
                    <a:pt x="2402" y="6172"/>
                    <a:pt x="1301" y="5071"/>
                    <a:pt x="1301" y="3737"/>
                  </a:cubicBezTo>
                  <a:cubicBezTo>
                    <a:pt x="1301" y="2402"/>
                    <a:pt x="2402" y="1335"/>
                    <a:pt x="3736" y="1335"/>
                  </a:cubicBezTo>
                  <a:close/>
                  <a:moveTo>
                    <a:pt x="3736" y="1"/>
                  </a:moveTo>
                  <a:cubicBezTo>
                    <a:pt x="1668" y="1"/>
                    <a:pt x="0" y="1669"/>
                    <a:pt x="0" y="3737"/>
                  </a:cubicBezTo>
                  <a:cubicBezTo>
                    <a:pt x="0" y="5805"/>
                    <a:pt x="1668" y="7506"/>
                    <a:pt x="3736" y="7506"/>
                  </a:cubicBezTo>
                  <a:cubicBezTo>
                    <a:pt x="5804" y="7506"/>
                    <a:pt x="7472" y="5805"/>
                    <a:pt x="7472" y="3737"/>
                  </a:cubicBezTo>
                  <a:cubicBezTo>
                    <a:pt x="7472" y="1669"/>
                    <a:pt x="5804" y="1"/>
                    <a:pt x="3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3"/>
            <p:cNvSpPr/>
            <p:nvPr/>
          </p:nvSpPr>
          <p:spPr>
            <a:xfrm>
              <a:off x="5601775" y="1563947"/>
              <a:ext cx="44313" cy="43487"/>
            </a:xfrm>
            <a:custGeom>
              <a:avLst/>
              <a:gdLst/>
              <a:ahLst/>
              <a:cxnLst/>
              <a:rect l="l" t="t" r="r" b="b"/>
              <a:pathLst>
                <a:path w="1769" h="1736" extrusionOk="0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6"/>
                    <a:pt x="901" y="1736"/>
                  </a:cubicBezTo>
                  <a:cubicBezTo>
                    <a:pt x="1368" y="1736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53"/>
          <p:cNvGrpSpPr/>
          <p:nvPr/>
        </p:nvGrpSpPr>
        <p:grpSpPr>
          <a:xfrm>
            <a:off x="2902252" y="3040021"/>
            <a:ext cx="305995" cy="215707"/>
            <a:chOff x="7713764" y="1534237"/>
            <a:chExt cx="417456" cy="294280"/>
          </a:xfrm>
        </p:grpSpPr>
        <p:sp>
          <p:nvSpPr>
            <p:cNvPr id="901" name="Google Shape;901;p53"/>
            <p:cNvSpPr/>
            <p:nvPr/>
          </p:nvSpPr>
          <p:spPr>
            <a:xfrm>
              <a:off x="7713764" y="1534237"/>
              <a:ext cx="417456" cy="294280"/>
            </a:xfrm>
            <a:custGeom>
              <a:avLst/>
              <a:gdLst/>
              <a:ahLst/>
              <a:cxnLst/>
              <a:rect l="l" t="t" r="r" b="b"/>
              <a:pathLst>
                <a:path w="21250" h="14978" extrusionOk="0">
                  <a:moveTo>
                    <a:pt x="10642" y="1"/>
                  </a:moveTo>
                  <a:cubicBezTo>
                    <a:pt x="10642" y="1"/>
                    <a:pt x="4004" y="1"/>
                    <a:pt x="2336" y="434"/>
                  </a:cubicBezTo>
                  <a:cubicBezTo>
                    <a:pt x="1435" y="701"/>
                    <a:pt x="701" y="1435"/>
                    <a:pt x="468" y="2336"/>
                  </a:cubicBezTo>
                  <a:cubicBezTo>
                    <a:pt x="1" y="4004"/>
                    <a:pt x="1" y="7506"/>
                    <a:pt x="1" y="7506"/>
                  </a:cubicBezTo>
                  <a:cubicBezTo>
                    <a:pt x="1" y="7506"/>
                    <a:pt x="1" y="10975"/>
                    <a:pt x="468" y="12643"/>
                  </a:cubicBezTo>
                  <a:cubicBezTo>
                    <a:pt x="701" y="13577"/>
                    <a:pt x="1402" y="14278"/>
                    <a:pt x="2336" y="14545"/>
                  </a:cubicBezTo>
                  <a:cubicBezTo>
                    <a:pt x="4004" y="14978"/>
                    <a:pt x="10642" y="14978"/>
                    <a:pt x="10642" y="14978"/>
                  </a:cubicBezTo>
                  <a:cubicBezTo>
                    <a:pt x="10642" y="14978"/>
                    <a:pt x="17280" y="14978"/>
                    <a:pt x="18948" y="14545"/>
                  </a:cubicBezTo>
                  <a:cubicBezTo>
                    <a:pt x="19848" y="14278"/>
                    <a:pt x="20582" y="13577"/>
                    <a:pt x="20816" y="12643"/>
                  </a:cubicBezTo>
                  <a:cubicBezTo>
                    <a:pt x="21249" y="10975"/>
                    <a:pt x="21249" y="7506"/>
                    <a:pt x="21249" y="7506"/>
                  </a:cubicBezTo>
                  <a:cubicBezTo>
                    <a:pt x="21249" y="7506"/>
                    <a:pt x="21249" y="4004"/>
                    <a:pt x="20816" y="2336"/>
                  </a:cubicBezTo>
                  <a:cubicBezTo>
                    <a:pt x="20582" y="1435"/>
                    <a:pt x="19848" y="701"/>
                    <a:pt x="18948" y="434"/>
                  </a:cubicBezTo>
                  <a:cubicBezTo>
                    <a:pt x="17280" y="1"/>
                    <a:pt x="10642" y="1"/>
                    <a:pt x="10642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3"/>
            <p:cNvSpPr/>
            <p:nvPr/>
          </p:nvSpPr>
          <p:spPr>
            <a:xfrm>
              <a:off x="7880234" y="1619446"/>
              <a:ext cx="108794" cy="123877"/>
            </a:xfrm>
            <a:custGeom>
              <a:avLst/>
              <a:gdLst/>
              <a:ahLst/>
              <a:cxnLst/>
              <a:rect l="l" t="t" r="r" b="b"/>
              <a:pathLst>
                <a:path w="553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5538" y="3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3" name="Google Shape;903;p53"/>
          <p:cNvSpPr/>
          <p:nvPr/>
        </p:nvSpPr>
        <p:spPr>
          <a:xfrm>
            <a:off x="4572000" y="-17250"/>
            <a:ext cx="1297500" cy="517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4" name="Google Shape;904;p53"/>
          <p:cNvPicPr preferRelativeResize="0"/>
          <p:nvPr/>
        </p:nvPicPr>
        <p:blipFill rotWithShape="1">
          <a:blip r:embed="rId4">
            <a:alphaModFix/>
          </a:blip>
          <a:srcRect t="3720" b="3729"/>
          <a:stretch/>
        </p:blipFill>
        <p:spPr>
          <a:xfrm>
            <a:off x="4747500" y="2074025"/>
            <a:ext cx="946500" cy="13143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05" name="Google Shape;905;p53"/>
          <p:cNvSpPr txBox="1"/>
          <p:nvPr/>
        </p:nvSpPr>
        <p:spPr>
          <a:xfrm rot="-5400000">
            <a:off x="4528650" y="969875"/>
            <a:ext cx="1384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@modernclothing</a:t>
            </a:r>
            <a:endParaRPr sz="12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06" name="Google Shape;906;p53"/>
          <p:cNvSpPr txBox="1"/>
          <p:nvPr/>
        </p:nvSpPr>
        <p:spPr>
          <a:xfrm rot="-5400000">
            <a:off x="4528650" y="3960325"/>
            <a:ext cx="1384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@modernclothing</a:t>
            </a:r>
            <a:endParaRPr sz="12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ctrTitle"/>
          </p:nvPr>
        </p:nvSpPr>
        <p:spPr>
          <a:xfrm>
            <a:off x="531801" y="2064300"/>
            <a:ext cx="3812100" cy="21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MODERN CLOTHING CATALOG.</a:t>
            </a:r>
            <a:endParaRPr dirty="0"/>
          </a:p>
        </p:txBody>
      </p:sp>
      <p:sp>
        <p:nvSpPr>
          <p:cNvPr id="163" name="Google Shape;163;p30"/>
          <p:cNvSpPr txBox="1">
            <a:spLocks noGrp="1"/>
          </p:cNvSpPr>
          <p:nvPr>
            <p:ph type="subTitle" idx="1"/>
          </p:nvPr>
        </p:nvSpPr>
        <p:spPr>
          <a:xfrm>
            <a:off x="638083" y="162267"/>
            <a:ext cx="4696192" cy="1063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NAZIYA TEXTILE</a:t>
            </a:r>
          </a:p>
        </p:txBody>
      </p:sp>
      <p:pic>
        <p:nvPicPr>
          <p:cNvPr id="164" name="Google Shape;164;p30"/>
          <p:cNvPicPr preferRelativeResize="0"/>
          <p:nvPr/>
        </p:nvPicPr>
        <p:blipFill rotWithShape="1">
          <a:blip r:embed="rId3">
            <a:alphaModFix/>
          </a:blip>
          <a:srcRect l="21732" t="16984" r="1692" b="6440"/>
          <a:stretch/>
        </p:blipFill>
        <p:spPr>
          <a:xfrm>
            <a:off x="5692950" y="-17165"/>
            <a:ext cx="3451051" cy="517784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0"/>
          <p:cNvSpPr/>
          <p:nvPr/>
        </p:nvSpPr>
        <p:spPr>
          <a:xfrm>
            <a:off x="4800100" y="-17175"/>
            <a:ext cx="1297500" cy="517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 rotWithShape="1">
          <a:blip r:embed="rId4">
            <a:alphaModFix/>
          </a:blip>
          <a:srcRect l="25721" t="2107" r="25711" b="2116"/>
          <a:stretch/>
        </p:blipFill>
        <p:spPr>
          <a:xfrm>
            <a:off x="4975600" y="2064300"/>
            <a:ext cx="946500" cy="13143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7" name="Google Shape;167;p30"/>
          <p:cNvSpPr txBox="1"/>
          <p:nvPr/>
        </p:nvSpPr>
        <p:spPr>
          <a:xfrm rot="-5400000">
            <a:off x="4756750" y="969875"/>
            <a:ext cx="1384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@modernclothing</a:t>
            </a:r>
            <a:endParaRPr sz="12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 rot="-5400000">
            <a:off x="4756750" y="3960325"/>
            <a:ext cx="1384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@modernclothing</a:t>
            </a:r>
            <a:endParaRPr sz="12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69" name="Google Shape;169;p30"/>
          <p:cNvGrpSpPr/>
          <p:nvPr/>
        </p:nvGrpSpPr>
        <p:grpSpPr>
          <a:xfrm>
            <a:off x="1753699" y="1059611"/>
            <a:ext cx="512664" cy="512664"/>
            <a:chOff x="1190625" y="238125"/>
            <a:chExt cx="5210000" cy="5210000"/>
          </a:xfrm>
        </p:grpSpPr>
        <p:sp>
          <p:nvSpPr>
            <p:cNvPr id="170" name="Google Shape;170;p30"/>
            <p:cNvSpPr/>
            <p:nvPr/>
          </p:nvSpPr>
          <p:spPr>
            <a:xfrm>
              <a:off x="1274125" y="321625"/>
              <a:ext cx="5042975" cy="5042975"/>
            </a:xfrm>
            <a:custGeom>
              <a:avLst/>
              <a:gdLst/>
              <a:ahLst/>
              <a:cxnLst/>
              <a:rect l="l" t="t" r="r" b="b"/>
              <a:pathLst>
                <a:path w="201719" h="201719" extrusionOk="0">
                  <a:moveTo>
                    <a:pt x="100887" y="1"/>
                  </a:moveTo>
                  <a:cubicBezTo>
                    <a:pt x="45186" y="1"/>
                    <a:pt x="1" y="45186"/>
                    <a:pt x="1" y="100887"/>
                  </a:cubicBezTo>
                  <a:cubicBezTo>
                    <a:pt x="1" y="156588"/>
                    <a:pt x="45186" y="201719"/>
                    <a:pt x="100887" y="201719"/>
                  </a:cubicBezTo>
                  <a:cubicBezTo>
                    <a:pt x="156588" y="201719"/>
                    <a:pt x="201719" y="156588"/>
                    <a:pt x="201719" y="100887"/>
                  </a:cubicBezTo>
                  <a:cubicBezTo>
                    <a:pt x="201719" y="45186"/>
                    <a:pt x="156588" y="1"/>
                    <a:pt x="100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0"/>
            <p:cNvSpPr/>
            <p:nvPr/>
          </p:nvSpPr>
          <p:spPr>
            <a:xfrm>
              <a:off x="1190625" y="238125"/>
              <a:ext cx="5210000" cy="5210000"/>
            </a:xfrm>
            <a:custGeom>
              <a:avLst/>
              <a:gdLst/>
              <a:ahLst/>
              <a:cxnLst/>
              <a:rect l="l" t="t" r="r" b="b"/>
              <a:pathLst>
                <a:path w="208400" h="208400" extrusionOk="0">
                  <a:moveTo>
                    <a:pt x="104227" y="6737"/>
                  </a:moveTo>
                  <a:cubicBezTo>
                    <a:pt x="157957" y="6737"/>
                    <a:pt x="201718" y="50443"/>
                    <a:pt x="201718" y="104227"/>
                  </a:cubicBezTo>
                  <a:cubicBezTo>
                    <a:pt x="201718" y="157957"/>
                    <a:pt x="157957" y="201718"/>
                    <a:pt x="104227" y="201718"/>
                  </a:cubicBezTo>
                  <a:cubicBezTo>
                    <a:pt x="50443" y="201718"/>
                    <a:pt x="6737" y="157957"/>
                    <a:pt x="6737" y="104227"/>
                  </a:cubicBezTo>
                  <a:cubicBezTo>
                    <a:pt x="6737" y="50443"/>
                    <a:pt x="50443" y="6737"/>
                    <a:pt x="104227" y="6737"/>
                  </a:cubicBezTo>
                  <a:close/>
                  <a:moveTo>
                    <a:pt x="104227" y="0"/>
                  </a:moveTo>
                  <a:cubicBezTo>
                    <a:pt x="46774" y="0"/>
                    <a:pt x="0" y="46774"/>
                    <a:pt x="0" y="104227"/>
                  </a:cubicBezTo>
                  <a:cubicBezTo>
                    <a:pt x="0" y="161681"/>
                    <a:pt x="46774" y="208400"/>
                    <a:pt x="104227" y="208400"/>
                  </a:cubicBezTo>
                  <a:cubicBezTo>
                    <a:pt x="161681" y="208400"/>
                    <a:pt x="208400" y="161681"/>
                    <a:pt x="208400" y="104227"/>
                  </a:cubicBezTo>
                  <a:cubicBezTo>
                    <a:pt x="208400" y="46774"/>
                    <a:pt x="161681" y="0"/>
                    <a:pt x="104227" y="0"/>
                  </a:cubicBezTo>
                  <a:close/>
                </a:path>
              </a:pathLst>
            </a:custGeom>
            <a:solidFill>
              <a:srgbClr val="21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0"/>
            <p:cNvSpPr/>
            <p:nvPr/>
          </p:nvSpPr>
          <p:spPr>
            <a:xfrm>
              <a:off x="4327575" y="1759350"/>
              <a:ext cx="464200" cy="465575"/>
            </a:xfrm>
            <a:custGeom>
              <a:avLst/>
              <a:gdLst/>
              <a:ahLst/>
              <a:cxnLst/>
              <a:rect l="l" t="t" r="r" b="b"/>
              <a:pathLst>
                <a:path w="18568" h="18623" extrusionOk="0">
                  <a:moveTo>
                    <a:pt x="9256" y="0"/>
                  </a:moveTo>
                  <a:cubicBezTo>
                    <a:pt x="4108" y="0"/>
                    <a:pt x="0" y="4163"/>
                    <a:pt x="0" y="9311"/>
                  </a:cubicBezTo>
                  <a:cubicBezTo>
                    <a:pt x="0" y="14460"/>
                    <a:pt x="4108" y="18622"/>
                    <a:pt x="9256" y="18622"/>
                  </a:cubicBezTo>
                  <a:cubicBezTo>
                    <a:pt x="14405" y="18622"/>
                    <a:pt x="18567" y="14460"/>
                    <a:pt x="18567" y="9311"/>
                  </a:cubicBezTo>
                  <a:cubicBezTo>
                    <a:pt x="18567" y="4163"/>
                    <a:pt x="14405" y="0"/>
                    <a:pt x="9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0"/>
            <p:cNvSpPr/>
            <p:nvPr/>
          </p:nvSpPr>
          <p:spPr>
            <a:xfrm>
              <a:off x="2791275" y="1759350"/>
              <a:ext cx="465550" cy="465575"/>
            </a:xfrm>
            <a:custGeom>
              <a:avLst/>
              <a:gdLst/>
              <a:ahLst/>
              <a:cxnLst/>
              <a:rect l="l" t="t" r="r" b="b"/>
              <a:pathLst>
                <a:path w="18622" h="18623" extrusionOk="0">
                  <a:moveTo>
                    <a:pt x="9311" y="0"/>
                  </a:moveTo>
                  <a:cubicBezTo>
                    <a:pt x="4163" y="0"/>
                    <a:pt x="0" y="4163"/>
                    <a:pt x="0" y="9311"/>
                  </a:cubicBezTo>
                  <a:cubicBezTo>
                    <a:pt x="0" y="14460"/>
                    <a:pt x="4163" y="18622"/>
                    <a:pt x="9311" y="18622"/>
                  </a:cubicBezTo>
                  <a:cubicBezTo>
                    <a:pt x="14459" y="18622"/>
                    <a:pt x="18622" y="14460"/>
                    <a:pt x="18622" y="9311"/>
                  </a:cubicBezTo>
                  <a:cubicBezTo>
                    <a:pt x="18622" y="4163"/>
                    <a:pt x="14459" y="0"/>
                    <a:pt x="9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0"/>
            <p:cNvSpPr/>
            <p:nvPr/>
          </p:nvSpPr>
          <p:spPr>
            <a:xfrm>
              <a:off x="3073325" y="3229925"/>
              <a:ext cx="1400775" cy="701075"/>
            </a:xfrm>
            <a:custGeom>
              <a:avLst/>
              <a:gdLst/>
              <a:ahLst/>
              <a:cxnLst/>
              <a:rect l="l" t="t" r="r" b="b"/>
              <a:pathLst>
                <a:path w="56031" h="28043" extrusionOk="0">
                  <a:moveTo>
                    <a:pt x="1" y="0"/>
                  </a:moveTo>
                  <a:cubicBezTo>
                    <a:pt x="56" y="15446"/>
                    <a:pt x="12543" y="27988"/>
                    <a:pt x="27988" y="28043"/>
                  </a:cubicBezTo>
                  <a:cubicBezTo>
                    <a:pt x="43433" y="27988"/>
                    <a:pt x="55976" y="15500"/>
                    <a:pt x="56030" y="0"/>
                  </a:cubicBezTo>
                  <a:lnTo>
                    <a:pt x="52635" y="0"/>
                  </a:lnTo>
                  <a:cubicBezTo>
                    <a:pt x="52635" y="13638"/>
                    <a:pt x="41626" y="24647"/>
                    <a:pt x="27988" y="24647"/>
                  </a:cubicBezTo>
                  <a:cubicBezTo>
                    <a:pt x="14405" y="24647"/>
                    <a:pt x="3342" y="13638"/>
                    <a:pt x="3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D0BF3629-61B6-1AB0-B6D2-83DFF1604A62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2219126" y="3180878"/>
            <a:ext cx="4571535" cy="583048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B4A989-4E52-D92F-8247-051867565A15}"/>
              </a:ext>
            </a:extLst>
          </p:cNvPr>
          <p:cNvSpPr txBox="1"/>
          <p:nvPr/>
        </p:nvSpPr>
        <p:spPr>
          <a:xfrm>
            <a:off x="733646" y="844284"/>
            <a:ext cx="4572000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u="sng" dirty="0"/>
              <a:t>PROJECT TITLE</a:t>
            </a:r>
          </a:p>
          <a:p>
            <a:endParaRPr lang="en-IN" sz="2400" dirty="0"/>
          </a:p>
          <a:p>
            <a:r>
              <a:rPr lang="en-IN" sz="1800" dirty="0"/>
              <a:t>       SALES ANALYSIS REPORT</a:t>
            </a:r>
          </a:p>
          <a:p>
            <a:r>
              <a:rPr lang="en-IN" dirty="0"/>
              <a:t>            </a:t>
            </a:r>
          </a:p>
          <a:p>
            <a:r>
              <a:rPr lang="en-IN" dirty="0"/>
              <a:t>            DEALER WISE SALES ANALYSIS</a:t>
            </a:r>
          </a:p>
          <a:p>
            <a:r>
              <a:rPr lang="en-IN" dirty="0"/>
              <a:t>                YEAR-2023-2024</a:t>
            </a:r>
          </a:p>
          <a:p>
            <a:r>
              <a:rPr lang="en-IN" dirty="0"/>
              <a:t>                 REGION-INDIA 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3B8599D-CC4A-A206-E184-8F8E03764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793" y="956931"/>
            <a:ext cx="4106382" cy="264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3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680628" y="3802509"/>
            <a:ext cx="1755600" cy="2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</a:t>
            </a:r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subTitle" idx="1"/>
          </p:nvPr>
        </p:nvSpPr>
        <p:spPr>
          <a:xfrm>
            <a:off x="680028" y="4139703"/>
            <a:ext cx="1756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are providing cheap and best product</a:t>
            </a:r>
            <a:endParaRPr dirty="0"/>
          </a:p>
        </p:txBody>
      </p:sp>
      <p:sp>
        <p:nvSpPr>
          <p:cNvPr id="196" name="Google Shape;196;p32"/>
          <p:cNvSpPr txBox="1">
            <a:spLocks noGrp="1"/>
          </p:cNvSpPr>
          <p:nvPr>
            <p:ph type="title" idx="2"/>
          </p:nvPr>
        </p:nvSpPr>
        <p:spPr>
          <a:xfrm>
            <a:off x="4702002" y="3802509"/>
            <a:ext cx="1755600" cy="2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DEALS</a:t>
            </a:r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subTitle" idx="3"/>
          </p:nvPr>
        </p:nvSpPr>
        <p:spPr>
          <a:xfrm>
            <a:off x="4699452" y="4139703"/>
            <a:ext cx="1760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Imported shoes</a:t>
            </a:r>
            <a:endParaRPr dirty="0"/>
          </a:p>
        </p:txBody>
      </p:sp>
      <p:sp>
        <p:nvSpPr>
          <p:cNvPr id="198" name="Google Shape;198;p32"/>
          <p:cNvSpPr txBox="1">
            <a:spLocks noGrp="1"/>
          </p:cNvSpPr>
          <p:nvPr>
            <p:ph type="title" idx="4"/>
          </p:nvPr>
        </p:nvSpPr>
        <p:spPr>
          <a:xfrm>
            <a:off x="2690340" y="3802509"/>
            <a:ext cx="1755600" cy="2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</a:t>
            </a:r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type="subTitle" idx="5"/>
          </p:nvPr>
        </p:nvSpPr>
        <p:spPr>
          <a:xfrm>
            <a:off x="2687790" y="4139703"/>
            <a:ext cx="1760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Brand new shirts</a:t>
            </a:r>
            <a:endParaRPr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title" idx="6"/>
          </p:nvPr>
        </p:nvSpPr>
        <p:spPr>
          <a:xfrm>
            <a:off x="6713665" y="3802509"/>
            <a:ext cx="1755600" cy="2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INFO</a:t>
            </a:r>
            <a:endParaRPr/>
          </a:p>
        </p:txBody>
      </p:sp>
      <p:sp>
        <p:nvSpPr>
          <p:cNvPr id="201" name="Google Shape;201;p32"/>
          <p:cNvSpPr txBox="1">
            <a:spLocks noGrp="1"/>
          </p:cNvSpPr>
          <p:nvPr>
            <p:ph type="subTitle" idx="7"/>
          </p:nvPr>
        </p:nvSpPr>
        <p:spPr>
          <a:xfrm>
            <a:off x="6711115" y="4139703"/>
            <a:ext cx="1760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Silk cap </a:t>
            </a:r>
            <a:endParaRPr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15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 l="24648" r="24643"/>
          <a:stretch/>
        </p:blipFill>
        <p:spPr>
          <a:xfrm>
            <a:off x="799128" y="1216444"/>
            <a:ext cx="1518600" cy="21087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4" name="Google Shape;204;p32"/>
          <p:cNvPicPr preferRelativeResize="0"/>
          <p:nvPr/>
        </p:nvPicPr>
        <p:blipFill rotWithShape="1">
          <a:blip r:embed="rId4">
            <a:alphaModFix/>
          </a:blip>
          <a:srcRect t="19711" r="36820" b="21816"/>
          <a:stretch/>
        </p:blipFill>
        <p:spPr>
          <a:xfrm>
            <a:off x="2808840" y="1216444"/>
            <a:ext cx="1518600" cy="21087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5" name="Google Shape;205;p32"/>
          <p:cNvPicPr preferRelativeResize="0"/>
          <p:nvPr/>
        </p:nvPicPr>
        <p:blipFill rotWithShape="1">
          <a:blip r:embed="rId5">
            <a:alphaModFix/>
          </a:blip>
          <a:srcRect t="3729" b="3720"/>
          <a:stretch/>
        </p:blipFill>
        <p:spPr>
          <a:xfrm>
            <a:off x="4820502" y="1216444"/>
            <a:ext cx="1518600" cy="21087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6" name="Google Shape;206;p32"/>
          <p:cNvPicPr preferRelativeResize="0"/>
          <p:nvPr/>
        </p:nvPicPr>
        <p:blipFill rotWithShape="1">
          <a:blip r:embed="rId6">
            <a:alphaModFix/>
          </a:blip>
          <a:srcRect t="3661" b="3651"/>
          <a:stretch/>
        </p:blipFill>
        <p:spPr>
          <a:xfrm>
            <a:off x="6832165" y="1216444"/>
            <a:ext cx="1518600" cy="21087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7" name="Google Shape;207;p32"/>
          <p:cNvSpPr txBox="1">
            <a:spLocks noGrp="1"/>
          </p:cNvSpPr>
          <p:nvPr>
            <p:ph type="title" idx="8"/>
          </p:nvPr>
        </p:nvSpPr>
        <p:spPr>
          <a:xfrm>
            <a:off x="1191078" y="302232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9"/>
          </p:nvPr>
        </p:nvSpPr>
        <p:spPr>
          <a:xfrm>
            <a:off x="5212452" y="302232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title" idx="13"/>
          </p:nvPr>
        </p:nvSpPr>
        <p:spPr>
          <a:xfrm>
            <a:off x="3200790" y="302232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0" name="Google Shape;210;p32"/>
          <p:cNvSpPr txBox="1">
            <a:spLocks noGrp="1"/>
          </p:cNvSpPr>
          <p:nvPr>
            <p:ph type="title" idx="14"/>
          </p:nvPr>
        </p:nvSpPr>
        <p:spPr>
          <a:xfrm>
            <a:off x="7224115" y="302232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11" name="Google Shape;211;p32"/>
          <p:cNvGrpSpPr/>
          <p:nvPr/>
        </p:nvGrpSpPr>
        <p:grpSpPr>
          <a:xfrm>
            <a:off x="456890" y="283172"/>
            <a:ext cx="512664" cy="512664"/>
            <a:chOff x="1190625" y="238125"/>
            <a:chExt cx="5210000" cy="5210000"/>
          </a:xfrm>
        </p:grpSpPr>
        <p:sp>
          <p:nvSpPr>
            <p:cNvPr id="212" name="Google Shape;212;p32"/>
            <p:cNvSpPr/>
            <p:nvPr/>
          </p:nvSpPr>
          <p:spPr>
            <a:xfrm>
              <a:off x="1274125" y="321625"/>
              <a:ext cx="5042975" cy="5042975"/>
            </a:xfrm>
            <a:custGeom>
              <a:avLst/>
              <a:gdLst/>
              <a:ahLst/>
              <a:cxnLst/>
              <a:rect l="l" t="t" r="r" b="b"/>
              <a:pathLst>
                <a:path w="201719" h="201719" extrusionOk="0">
                  <a:moveTo>
                    <a:pt x="100887" y="1"/>
                  </a:moveTo>
                  <a:cubicBezTo>
                    <a:pt x="45186" y="1"/>
                    <a:pt x="1" y="45186"/>
                    <a:pt x="1" y="100887"/>
                  </a:cubicBezTo>
                  <a:cubicBezTo>
                    <a:pt x="1" y="156588"/>
                    <a:pt x="45186" y="201719"/>
                    <a:pt x="100887" y="201719"/>
                  </a:cubicBezTo>
                  <a:cubicBezTo>
                    <a:pt x="156588" y="201719"/>
                    <a:pt x="201719" y="156588"/>
                    <a:pt x="201719" y="100887"/>
                  </a:cubicBezTo>
                  <a:cubicBezTo>
                    <a:pt x="201719" y="45186"/>
                    <a:pt x="156588" y="1"/>
                    <a:pt x="100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2"/>
            <p:cNvSpPr/>
            <p:nvPr/>
          </p:nvSpPr>
          <p:spPr>
            <a:xfrm>
              <a:off x="1190625" y="238125"/>
              <a:ext cx="5210000" cy="5210000"/>
            </a:xfrm>
            <a:custGeom>
              <a:avLst/>
              <a:gdLst/>
              <a:ahLst/>
              <a:cxnLst/>
              <a:rect l="l" t="t" r="r" b="b"/>
              <a:pathLst>
                <a:path w="208400" h="208400" extrusionOk="0">
                  <a:moveTo>
                    <a:pt x="104227" y="6737"/>
                  </a:moveTo>
                  <a:cubicBezTo>
                    <a:pt x="157957" y="6737"/>
                    <a:pt x="201718" y="50443"/>
                    <a:pt x="201718" y="104227"/>
                  </a:cubicBezTo>
                  <a:cubicBezTo>
                    <a:pt x="201718" y="157957"/>
                    <a:pt x="157957" y="201718"/>
                    <a:pt x="104227" y="201718"/>
                  </a:cubicBezTo>
                  <a:cubicBezTo>
                    <a:pt x="50443" y="201718"/>
                    <a:pt x="6737" y="157957"/>
                    <a:pt x="6737" y="104227"/>
                  </a:cubicBezTo>
                  <a:cubicBezTo>
                    <a:pt x="6737" y="50443"/>
                    <a:pt x="50443" y="6737"/>
                    <a:pt x="104227" y="6737"/>
                  </a:cubicBezTo>
                  <a:close/>
                  <a:moveTo>
                    <a:pt x="104227" y="0"/>
                  </a:moveTo>
                  <a:cubicBezTo>
                    <a:pt x="46774" y="0"/>
                    <a:pt x="0" y="46774"/>
                    <a:pt x="0" y="104227"/>
                  </a:cubicBezTo>
                  <a:cubicBezTo>
                    <a:pt x="0" y="161681"/>
                    <a:pt x="46774" y="208400"/>
                    <a:pt x="104227" y="208400"/>
                  </a:cubicBezTo>
                  <a:cubicBezTo>
                    <a:pt x="161681" y="208400"/>
                    <a:pt x="208400" y="161681"/>
                    <a:pt x="208400" y="104227"/>
                  </a:cubicBezTo>
                  <a:cubicBezTo>
                    <a:pt x="208400" y="46774"/>
                    <a:pt x="161681" y="0"/>
                    <a:pt x="104227" y="0"/>
                  </a:cubicBezTo>
                  <a:close/>
                </a:path>
              </a:pathLst>
            </a:custGeom>
            <a:solidFill>
              <a:srgbClr val="21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2"/>
            <p:cNvSpPr/>
            <p:nvPr/>
          </p:nvSpPr>
          <p:spPr>
            <a:xfrm>
              <a:off x="4327575" y="1759350"/>
              <a:ext cx="464200" cy="465575"/>
            </a:xfrm>
            <a:custGeom>
              <a:avLst/>
              <a:gdLst/>
              <a:ahLst/>
              <a:cxnLst/>
              <a:rect l="l" t="t" r="r" b="b"/>
              <a:pathLst>
                <a:path w="18568" h="18623" extrusionOk="0">
                  <a:moveTo>
                    <a:pt x="9256" y="0"/>
                  </a:moveTo>
                  <a:cubicBezTo>
                    <a:pt x="4108" y="0"/>
                    <a:pt x="0" y="4163"/>
                    <a:pt x="0" y="9311"/>
                  </a:cubicBezTo>
                  <a:cubicBezTo>
                    <a:pt x="0" y="14460"/>
                    <a:pt x="4108" y="18622"/>
                    <a:pt x="9256" y="18622"/>
                  </a:cubicBezTo>
                  <a:cubicBezTo>
                    <a:pt x="14405" y="18622"/>
                    <a:pt x="18567" y="14460"/>
                    <a:pt x="18567" y="9311"/>
                  </a:cubicBezTo>
                  <a:cubicBezTo>
                    <a:pt x="18567" y="4163"/>
                    <a:pt x="14405" y="0"/>
                    <a:pt x="9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2"/>
            <p:cNvSpPr/>
            <p:nvPr/>
          </p:nvSpPr>
          <p:spPr>
            <a:xfrm>
              <a:off x="2791275" y="1759350"/>
              <a:ext cx="465550" cy="465575"/>
            </a:xfrm>
            <a:custGeom>
              <a:avLst/>
              <a:gdLst/>
              <a:ahLst/>
              <a:cxnLst/>
              <a:rect l="l" t="t" r="r" b="b"/>
              <a:pathLst>
                <a:path w="18622" h="18623" extrusionOk="0">
                  <a:moveTo>
                    <a:pt x="9311" y="0"/>
                  </a:moveTo>
                  <a:cubicBezTo>
                    <a:pt x="4163" y="0"/>
                    <a:pt x="0" y="4163"/>
                    <a:pt x="0" y="9311"/>
                  </a:cubicBezTo>
                  <a:cubicBezTo>
                    <a:pt x="0" y="14460"/>
                    <a:pt x="4163" y="18622"/>
                    <a:pt x="9311" y="18622"/>
                  </a:cubicBezTo>
                  <a:cubicBezTo>
                    <a:pt x="14459" y="18622"/>
                    <a:pt x="18622" y="14460"/>
                    <a:pt x="18622" y="9311"/>
                  </a:cubicBezTo>
                  <a:cubicBezTo>
                    <a:pt x="18622" y="4163"/>
                    <a:pt x="14459" y="0"/>
                    <a:pt x="9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2"/>
            <p:cNvSpPr/>
            <p:nvPr/>
          </p:nvSpPr>
          <p:spPr>
            <a:xfrm>
              <a:off x="3073325" y="3229925"/>
              <a:ext cx="1400775" cy="701075"/>
            </a:xfrm>
            <a:custGeom>
              <a:avLst/>
              <a:gdLst/>
              <a:ahLst/>
              <a:cxnLst/>
              <a:rect l="l" t="t" r="r" b="b"/>
              <a:pathLst>
                <a:path w="56031" h="28043" extrusionOk="0">
                  <a:moveTo>
                    <a:pt x="1" y="0"/>
                  </a:moveTo>
                  <a:cubicBezTo>
                    <a:pt x="56" y="15446"/>
                    <a:pt x="12543" y="27988"/>
                    <a:pt x="27988" y="28043"/>
                  </a:cubicBezTo>
                  <a:cubicBezTo>
                    <a:pt x="43433" y="27988"/>
                    <a:pt x="55976" y="15500"/>
                    <a:pt x="56030" y="0"/>
                  </a:cubicBezTo>
                  <a:lnTo>
                    <a:pt x="52635" y="0"/>
                  </a:lnTo>
                  <a:cubicBezTo>
                    <a:pt x="52635" y="13638"/>
                    <a:pt x="41626" y="24647"/>
                    <a:pt x="27988" y="24647"/>
                  </a:cubicBezTo>
                  <a:cubicBezTo>
                    <a:pt x="14405" y="24647"/>
                    <a:pt x="3342" y="13638"/>
                    <a:pt x="3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D0FEF3E-48EA-0D81-D493-2614C0B59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3" t="6753" r="7442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5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03923427-DC49-FE91-615E-33C8DCEEE286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-219740" y="232647"/>
            <a:ext cx="7890021" cy="572700"/>
          </a:xfrm>
        </p:spPr>
        <p:txBody>
          <a:bodyPr/>
          <a:lstStyle/>
          <a:p>
            <a:r>
              <a:rPr lang="en-US" i="1" u="sng" dirty="0"/>
              <a:t>SALES PERFOMANCE ANALYSIS REPORT</a:t>
            </a:r>
            <a:endParaRPr lang="en-IN" i="1" u="sn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A63B959-1637-3B5E-096C-36315C142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61730"/>
            <a:ext cx="6858000" cy="388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44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title" idx="9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CHOOSE US?</a:t>
            </a:r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title"/>
          </p:nvPr>
        </p:nvSpPr>
        <p:spPr>
          <a:xfrm>
            <a:off x="720000" y="2213173"/>
            <a:ext cx="1978200" cy="3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1"/>
          </p:nvPr>
        </p:nvSpPr>
        <p:spPr>
          <a:xfrm>
            <a:off x="720000" y="2517100"/>
            <a:ext cx="1978200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 is actually a very cold place</a:t>
            </a:r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title" idx="2"/>
          </p:nvPr>
        </p:nvSpPr>
        <p:spPr>
          <a:xfrm>
            <a:off x="6452579" y="2213173"/>
            <a:ext cx="1978200" cy="3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subTitle" idx="3"/>
          </p:nvPr>
        </p:nvSpPr>
        <p:spPr>
          <a:xfrm>
            <a:off x="6452575" y="2517100"/>
            <a:ext cx="1978200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extremely high temperatures</a:t>
            </a:r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title" idx="4"/>
          </p:nvPr>
        </p:nvSpPr>
        <p:spPr>
          <a:xfrm>
            <a:off x="720000" y="3620068"/>
            <a:ext cx="1978200" cy="3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5"/>
          </p:nvPr>
        </p:nvSpPr>
        <p:spPr>
          <a:xfrm>
            <a:off x="720000" y="3923996"/>
            <a:ext cx="1978200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biggest planet in the Solar System</a:t>
            </a:r>
            <a:endParaRPr/>
          </a:p>
        </p:txBody>
      </p:sp>
      <p:sp>
        <p:nvSpPr>
          <p:cNvPr id="264" name="Google Shape;264;p35"/>
          <p:cNvSpPr txBox="1">
            <a:spLocks noGrp="1"/>
          </p:cNvSpPr>
          <p:nvPr>
            <p:ph type="title" idx="6"/>
          </p:nvPr>
        </p:nvSpPr>
        <p:spPr>
          <a:xfrm>
            <a:off x="6452579" y="3620068"/>
            <a:ext cx="1978200" cy="3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265" name="Google Shape;265;p35"/>
          <p:cNvSpPr txBox="1">
            <a:spLocks noGrp="1"/>
          </p:cNvSpPr>
          <p:nvPr>
            <p:ph type="subTitle" idx="7"/>
          </p:nvPr>
        </p:nvSpPr>
        <p:spPr>
          <a:xfrm>
            <a:off x="6452575" y="3923996"/>
            <a:ext cx="1978200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266" name="Google Shape;266;p35"/>
          <p:cNvSpPr txBox="1">
            <a:spLocks noGrp="1"/>
          </p:cNvSpPr>
          <p:nvPr>
            <p:ph type="subTitle" idx="8"/>
          </p:nvPr>
        </p:nvSpPr>
        <p:spPr>
          <a:xfrm>
            <a:off x="1936650" y="1381050"/>
            <a:ext cx="52707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System—it’s only a bit larger than the Moon</a:t>
            </a:r>
            <a:endParaRPr/>
          </a:p>
        </p:txBody>
      </p:sp>
      <p:sp>
        <p:nvSpPr>
          <p:cNvPr id="267" name="Google Shape;267;p35"/>
          <p:cNvSpPr/>
          <p:nvPr/>
        </p:nvSpPr>
        <p:spPr>
          <a:xfrm>
            <a:off x="3006725" y="2286000"/>
            <a:ext cx="3140700" cy="211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8" name="Google Shape;268;p35"/>
          <p:cNvPicPr preferRelativeResize="0"/>
          <p:nvPr/>
        </p:nvPicPr>
        <p:blipFill rotWithShape="1">
          <a:blip r:embed="rId3">
            <a:alphaModFix/>
          </a:blip>
          <a:srcRect l="39961" t="2030" r="12030" b="-2030"/>
          <a:stretch/>
        </p:blipFill>
        <p:spPr>
          <a:xfrm rot="5400000">
            <a:off x="3761949" y="2215350"/>
            <a:ext cx="1626900" cy="22587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69" name="Google Shape;269;p35"/>
          <p:cNvGrpSpPr/>
          <p:nvPr/>
        </p:nvGrpSpPr>
        <p:grpSpPr>
          <a:xfrm>
            <a:off x="456890" y="283172"/>
            <a:ext cx="512664" cy="512664"/>
            <a:chOff x="1190625" y="238125"/>
            <a:chExt cx="5210000" cy="5210000"/>
          </a:xfrm>
        </p:grpSpPr>
        <p:sp>
          <p:nvSpPr>
            <p:cNvPr id="270" name="Google Shape;270;p35"/>
            <p:cNvSpPr/>
            <p:nvPr/>
          </p:nvSpPr>
          <p:spPr>
            <a:xfrm>
              <a:off x="1274125" y="321625"/>
              <a:ext cx="5042975" cy="5042975"/>
            </a:xfrm>
            <a:custGeom>
              <a:avLst/>
              <a:gdLst/>
              <a:ahLst/>
              <a:cxnLst/>
              <a:rect l="l" t="t" r="r" b="b"/>
              <a:pathLst>
                <a:path w="201719" h="201719" extrusionOk="0">
                  <a:moveTo>
                    <a:pt x="100887" y="1"/>
                  </a:moveTo>
                  <a:cubicBezTo>
                    <a:pt x="45186" y="1"/>
                    <a:pt x="1" y="45186"/>
                    <a:pt x="1" y="100887"/>
                  </a:cubicBezTo>
                  <a:cubicBezTo>
                    <a:pt x="1" y="156588"/>
                    <a:pt x="45186" y="201719"/>
                    <a:pt x="100887" y="201719"/>
                  </a:cubicBezTo>
                  <a:cubicBezTo>
                    <a:pt x="156588" y="201719"/>
                    <a:pt x="201719" y="156588"/>
                    <a:pt x="201719" y="100887"/>
                  </a:cubicBezTo>
                  <a:cubicBezTo>
                    <a:pt x="201719" y="45186"/>
                    <a:pt x="156588" y="1"/>
                    <a:pt x="100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1190625" y="238125"/>
              <a:ext cx="5210000" cy="5210000"/>
            </a:xfrm>
            <a:custGeom>
              <a:avLst/>
              <a:gdLst/>
              <a:ahLst/>
              <a:cxnLst/>
              <a:rect l="l" t="t" r="r" b="b"/>
              <a:pathLst>
                <a:path w="208400" h="208400" extrusionOk="0">
                  <a:moveTo>
                    <a:pt x="104227" y="6737"/>
                  </a:moveTo>
                  <a:cubicBezTo>
                    <a:pt x="157957" y="6737"/>
                    <a:pt x="201718" y="50443"/>
                    <a:pt x="201718" y="104227"/>
                  </a:cubicBezTo>
                  <a:cubicBezTo>
                    <a:pt x="201718" y="157957"/>
                    <a:pt x="157957" y="201718"/>
                    <a:pt x="104227" y="201718"/>
                  </a:cubicBezTo>
                  <a:cubicBezTo>
                    <a:pt x="50443" y="201718"/>
                    <a:pt x="6737" y="157957"/>
                    <a:pt x="6737" y="104227"/>
                  </a:cubicBezTo>
                  <a:cubicBezTo>
                    <a:pt x="6737" y="50443"/>
                    <a:pt x="50443" y="6737"/>
                    <a:pt x="104227" y="6737"/>
                  </a:cubicBezTo>
                  <a:close/>
                  <a:moveTo>
                    <a:pt x="104227" y="0"/>
                  </a:moveTo>
                  <a:cubicBezTo>
                    <a:pt x="46774" y="0"/>
                    <a:pt x="0" y="46774"/>
                    <a:pt x="0" y="104227"/>
                  </a:cubicBezTo>
                  <a:cubicBezTo>
                    <a:pt x="0" y="161681"/>
                    <a:pt x="46774" y="208400"/>
                    <a:pt x="104227" y="208400"/>
                  </a:cubicBezTo>
                  <a:cubicBezTo>
                    <a:pt x="161681" y="208400"/>
                    <a:pt x="208400" y="161681"/>
                    <a:pt x="208400" y="104227"/>
                  </a:cubicBezTo>
                  <a:cubicBezTo>
                    <a:pt x="208400" y="46774"/>
                    <a:pt x="161681" y="0"/>
                    <a:pt x="104227" y="0"/>
                  </a:cubicBezTo>
                  <a:close/>
                </a:path>
              </a:pathLst>
            </a:custGeom>
            <a:solidFill>
              <a:srgbClr val="21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4327575" y="1759350"/>
              <a:ext cx="464200" cy="465575"/>
            </a:xfrm>
            <a:custGeom>
              <a:avLst/>
              <a:gdLst/>
              <a:ahLst/>
              <a:cxnLst/>
              <a:rect l="l" t="t" r="r" b="b"/>
              <a:pathLst>
                <a:path w="18568" h="18623" extrusionOk="0">
                  <a:moveTo>
                    <a:pt x="9256" y="0"/>
                  </a:moveTo>
                  <a:cubicBezTo>
                    <a:pt x="4108" y="0"/>
                    <a:pt x="0" y="4163"/>
                    <a:pt x="0" y="9311"/>
                  </a:cubicBezTo>
                  <a:cubicBezTo>
                    <a:pt x="0" y="14460"/>
                    <a:pt x="4108" y="18622"/>
                    <a:pt x="9256" y="18622"/>
                  </a:cubicBezTo>
                  <a:cubicBezTo>
                    <a:pt x="14405" y="18622"/>
                    <a:pt x="18567" y="14460"/>
                    <a:pt x="18567" y="9311"/>
                  </a:cubicBezTo>
                  <a:cubicBezTo>
                    <a:pt x="18567" y="4163"/>
                    <a:pt x="14405" y="0"/>
                    <a:pt x="9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2791275" y="1759350"/>
              <a:ext cx="465550" cy="465575"/>
            </a:xfrm>
            <a:custGeom>
              <a:avLst/>
              <a:gdLst/>
              <a:ahLst/>
              <a:cxnLst/>
              <a:rect l="l" t="t" r="r" b="b"/>
              <a:pathLst>
                <a:path w="18622" h="18623" extrusionOk="0">
                  <a:moveTo>
                    <a:pt x="9311" y="0"/>
                  </a:moveTo>
                  <a:cubicBezTo>
                    <a:pt x="4163" y="0"/>
                    <a:pt x="0" y="4163"/>
                    <a:pt x="0" y="9311"/>
                  </a:cubicBezTo>
                  <a:cubicBezTo>
                    <a:pt x="0" y="14460"/>
                    <a:pt x="4163" y="18622"/>
                    <a:pt x="9311" y="18622"/>
                  </a:cubicBezTo>
                  <a:cubicBezTo>
                    <a:pt x="14459" y="18622"/>
                    <a:pt x="18622" y="14460"/>
                    <a:pt x="18622" y="9311"/>
                  </a:cubicBezTo>
                  <a:cubicBezTo>
                    <a:pt x="18622" y="4163"/>
                    <a:pt x="14459" y="0"/>
                    <a:pt x="9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3073325" y="3229925"/>
              <a:ext cx="1400775" cy="701075"/>
            </a:xfrm>
            <a:custGeom>
              <a:avLst/>
              <a:gdLst/>
              <a:ahLst/>
              <a:cxnLst/>
              <a:rect l="l" t="t" r="r" b="b"/>
              <a:pathLst>
                <a:path w="56031" h="28043" extrusionOk="0">
                  <a:moveTo>
                    <a:pt x="1" y="0"/>
                  </a:moveTo>
                  <a:cubicBezTo>
                    <a:pt x="56" y="15446"/>
                    <a:pt x="12543" y="27988"/>
                    <a:pt x="27988" y="28043"/>
                  </a:cubicBezTo>
                  <a:cubicBezTo>
                    <a:pt x="43433" y="27988"/>
                    <a:pt x="55976" y="15500"/>
                    <a:pt x="56030" y="0"/>
                  </a:cubicBezTo>
                  <a:lnTo>
                    <a:pt x="52635" y="0"/>
                  </a:lnTo>
                  <a:cubicBezTo>
                    <a:pt x="52635" y="13638"/>
                    <a:pt x="41626" y="24647"/>
                    <a:pt x="27988" y="24647"/>
                  </a:cubicBezTo>
                  <a:cubicBezTo>
                    <a:pt x="14405" y="24647"/>
                    <a:pt x="3342" y="13638"/>
                    <a:pt x="3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978F5D-5ABA-A46C-03DD-96D4D7E80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13414" y="-155944"/>
            <a:ext cx="6308651" cy="4330995"/>
          </a:xfrm>
        </p:spPr>
        <p:txBody>
          <a:bodyPr/>
          <a:lstStyle/>
          <a:p>
            <a:pPr algn="just"/>
            <a:r>
              <a:rPr lang="en-US" dirty="0"/>
              <a:t>NORTH COSTUMES    </a:t>
            </a:r>
          </a:p>
          <a:p>
            <a:endParaRPr lang="en-US" dirty="0"/>
          </a:p>
          <a:p>
            <a:pPr marL="685800" indent="-45720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000" dirty="0"/>
              <a:t>PUJABI GHAGRA</a:t>
            </a:r>
          </a:p>
          <a:p>
            <a:pPr marL="571500" indent="-342900">
              <a:buFont typeface="Wingdings" panose="05000000000000000000" pitchFamily="2" charset="2"/>
              <a:buChar char="Ø"/>
            </a:pPr>
            <a:r>
              <a:rPr lang="en-US" sz="2000" dirty="0"/>
              <a:t>   SALWAR KAMEEZ</a:t>
            </a:r>
          </a:p>
          <a:p>
            <a:pPr marL="571500" indent="-342900">
              <a:buFont typeface="Wingdings" panose="05000000000000000000" pitchFamily="2" charset="2"/>
              <a:buChar char="Ø"/>
            </a:pPr>
            <a:r>
              <a:rPr lang="en-US" sz="2000" dirty="0"/>
              <a:t>   CHURIDAR</a:t>
            </a:r>
          </a:p>
          <a:p>
            <a:pPr marL="571500" indent="-342900">
              <a:buFont typeface="Wingdings" panose="05000000000000000000" pitchFamily="2" charset="2"/>
              <a:buChar char="Ø"/>
            </a:pPr>
            <a:r>
              <a:rPr lang="en-US" sz="2000" dirty="0"/>
              <a:t>   ANAGKHA </a:t>
            </a:r>
          </a:p>
          <a:p>
            <a:pPr marL="571500" indent="-342900">
              <a:buFont typeface="Wingdings" panose="05000000000000000000" pitchFamily="2" charset="2"/>
              <a:buChar char="Ø"/>
            </a:pPr>
            <a:r>
              <a:rPr lang="en-US" sz="2000" dirty="0"/>
              <a:t>   ANARKALI SALWAR SUIT</a:t>
            </a:r>
          </a:p>
          <a:p>
            <a:pPr marL="571500" indent="-342900">
              <a:buFont typeface="Wingdings" panose="05000000000000000000" pitchFamily="2" charset="2"/>
              <a:buChar char="Ø"/>
            </a:pPr>
            <a:r>
              <a:rPr lang="en-US" sz="2000" dirty="0"/>
              <a:t>   MEKLHELA CHADOR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71865-9A94-A2D8-C0CF-8FAD0D79D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629" y="85060"/>
            <a:ext cx="37942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D5AC66-42E3-0B94-5A99-A471D6190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84" r="616"/>
          <a:stretch/>
        </p:blipFill>
        <p:spPr>
          <a:xfrm>
            <a:off x="0" y="7086"/>
            <a:ext cx="9143999" cy="513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29162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Clothing Catalog by Slidesgo">
  <a:themeElements>
    <a:clrScheme name="Simple Light">
      <a:dk1>
        <a:srgbClr val="22201F"/>
      </a:dk1>
      <a:lt1>
        <a:srgbClr val="EBDECC"/>
      </a:lt1>
      <a:dk2>
        <a:srgbClr val="ECAE78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2201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234</Words>
  <Application>Microsoft Office PowerPoint</Application>
  <PresentationFormat>On-screen Show (16:9)</PresentationFormat>
  <Paragraphs>71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Cabin</vt:lpstr>
      <vt:lpstr>Arial</vt:lpstr>
      <vt:lpstr>Wingdings</vt:lpstr>
      <vt:lpstr>Montserrat SemiBold</vt:lpstr>
      <vt:lpstr>Modern Clothing Catalog by Slidesgo</vt:lpstr>
      <vt:lpstr>EMPLOYEE SALES DATA                        ANALYSIS USING EXCEL   </vt:lpstr>
      <vt:lpstr>MODERN CLOTHING CATALOG.</vt:lpstr>
      <vt:lpstr> </vt:lpstr>
      <vt:lpstr>ABOUT US</vt:lpstr>
      <vt:lpstr>PowerPoint Presentation</vt:lpstr>
      <vt:lpstr>SALES PERFOMANCE ANALYSIS REPORT</vt:lpstr>
      <vt:lpstr>WHY CHOOSE US?</vt:lpstr>
      <vt:lpstr>PowerPoint Presentation</vt:lpstr>
      <vt:lpstr>PowerPoint Presentation</vt:lpstr>
      <vt:lpstr>PowerPoint Presentation</vt:lpstr>
      <vt:lpstr>PowerPoint Presentation</vt:lpstr>
      <vt:lpstr>AWESOME PRODUCT.</vt:lpstr>
      <vt:lpstr>THANKS.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NIYAZ AKTHAR</cp:lastModifiedBy>
  <cp:revision>2</cp:revision>
  <dcterms:modified xsi:type="dcterms:W3CDTF">2024-08-31T10:10:26Z</dcterms:modified>
</cp:coreProperties>
</file>