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2" r:id="rId4"/>
    <p:sldId id="258" r:id="rId5"/>
    <p:sldId id="259" r:id="rId6"/>
    <p:sldId id="260" r:id="rId7"/>
    <p:sldId id="261" r:id="rId8"/>
    <p:sldId id="267" r:id="rId9"/>
    <p:sldId id="268" r:id="rId10"/>
    <p:sldId id="269" r:id="rId11"/>
    <p:sldId id="263" r:id="rId12"/>
    <p:sldId id="266"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8C8DE-3E37-4351-9D73-A2742B7B7BFA}" v="1" dt="2024-12-22T23:42:27.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49" autoAdjust="0"/>
  </p:normalViewPr>
  <p:slideViewPr>
    <p:cSldViewPr snapToGrid="0" snapToObjects="1">
      <p:cViewPr varScale="1">
        <p:scale>
          <a:sx n="91" d="100"/>
          <a:sy n="91" d="100"/>
        </p:scale>
        <p:origin x="1640" y="2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5043CE88-23DA-4705-A0AF-202189405056}"/>
    <pc:docChg chg="undo custSel addSld modSld sldOrd">
      <pc:chgData name="Myers, Chelsea" userId="f282533b-c263-466c-86f9-3d67bd04ab31" providerId="ADAL" clId="{5043CE88-23DA-4705-A0AF-202189405056}" dt="2024-07-09T15:54:19.967" v="714" actId="1076"/>
      <pc:docMkLst>
        <pc:docMk/>
      </pc:docMkLst>
      <pc:sldChg chg="addSp delSp modSp mod setBg addAnim">
        <pc:chgData name="Myers, Chelsea" userId="f282533b-c263-466c-86f9-3d67bd04ab31" providerId="ADAL" clId="{5043CE88-23DA-4705-A0AF-202189405056}" dt="2024-06-26T14:44:33.992" v="405"/>
        <pc:sldMkLst>
          <pc:docMk/>
          <pc:sldMk cId="0" sldId="256"/>
        </pc:sldMkLst>
        <pc:spChg chg="mod">
          <ac:chgData name="Myers, Chelsea" userId="f282533b-c263-466c-86f9-3d67bd04ab31" providerId="ADAL" clId="{5043CE88-23DA-4705-A0AF-202189405056}" dt="2024-06-26T14:44:33.991" v="403" actId="26606"/>
          <ac:spMkLst>
            <pc:docMk/>
            <pc:sldMk cId="0" sldId="256"/>
            <ac:spMk id="2" creationId="{00000000-0000-0000-0000-000000000000}"/>
          </ac:spMkLst>
        </pc:spChg>
        <pc:spChg chg="mod">
          <ac:chgData name="Myers, Chelsea" userId="f282533b-c263-466c-86f9-3d67bd04ab31" providerId="ADAL" clId="{5043CE88-23DA-4705-A0AF-202189405056}" dt="2024-06-26T14:44:33.991" v="403" actId="26606"/>
          <ac:spMkLst>
            <pc:docMk/>
            <pc:sldMk cId="0" sldId="256"/>
            <ac:spMk id="3" creationId="{00000000-0000-0000-0000-000000000000}"/>
          </ac:spMkLst>
        </pc:spChg>
        <pc:spChg chg="add del">
          <ac:chgData name="Myers, Chelsea" userId="f282533b-c263-466c-86f9-3d67bd04ab31" providerId="ADAL" clId="{5043CE88-23DA-4705-A0AF-202189405056}" dt="2024-06-26T14:44:33.991" v="403" actId="26606"/>
          <ac:spMkLst>
            <pc:docMk/>
            <pc:sldMk cId="0" sldId="256"/>
            <ac:spMk id="9" creationId="{C1DD1A8A-57D5-4A81-AD04-532B043C5611}"/>
          </ac:spMkLst>
        </pc:spChg>
        <pc:spChg chg="add del">
          <ac:chgData name="Myers, Chelsea" userId="f282533b-c263-466c-86f9-3d67bd04ab31" providerId="ADAL" clId="{5043CE88-23DA-4705-A0AF-202189405056}" dt="2024-06-26T14:44:33.991" v="403" actId="26606"/>
          <ac:spMkLst>
            <pc:docMk/>
            <pc:sldMk cId="0" sldId="256"/>
            <ac:spMk id="11" creationId="{007891EC-4501-44ED-A8C8-B11B6DB767AB}"/>
          </ac:spMkLst>
        </pc:spChg>
        <pc:spChg chg="add">
          <ac:chgData name="Myers, Chelsea" userId="f282533b-c263-466c-86f9-3d67bd04ab31" providerId="ADAL" clId="{5043CE88-23DA-4705-A0AF-202189405056}" dt="2024-06-26T14:44:33.991" v="403" actId="26606"/>
          <ac:spMkLst>
            <pc:docMk/>
            <pc:sldMk cId="0" sldId="256"/>
            <ac:spMk id="16" creationId="{E0AE394F-AFF1-4485-AF1F-7387A2F041AA}"/>
          </ac:spMkLst>
        </pc:spChg>
        <pc:spChg chg="add">
          <ac:chgData name="Myers, Chelsea" userId="f282533b-c263-466c-86f9-3d67bd04ab31" providerId="ADAL" clId="{5043CE88-23DA-4705-A0AF-202189405056}" dt="2024-06-26T14:44:33.991" v="403" actId="26606"/>
          <ac:spMkLst>
            <pc:docMk/>
            <pc:sldMk cId="0" sldId="256"/>
            <ac:spMk id="18" creationId="{5683D043-25BB-4AC9-8130-641179672614}"/>
          </ac:spMkLst>
        </pc:spChg>
        <pc:spChg chg="add">
          <ac:chgData name="Myers, Chelsea" userId="f282533b-c263-466c-86f9-3d67bd04ab31" providerId="ADAL" clId="{5043CE88-23DA-4705-A0AF-202189405056}" dt="2024-06-26T14:44:33.991" v="403" actId="26606"/>
          <ac:spMkLst>
            <pc:docMk/>
            <pc:sldMk cId="0" sldId="256"/>
            <ac:spMk id="20" creationId="{AA61CCAC-6875-474C-8E9E-F57ABF078C2B}"/>
          </ac:spMkLst>
        </pc:spChg>
        <pc:picChg chg="add">
          <ac:chgData name="Myers, Chelsea" userId="f282533b-c263-466c-86f9-3d67bd04ab31" providerId="ADAL" clId="{5043CE88-23DA-4705-A0AF-202189405056}" dt="2024-06-26T14:44:17.280" v="363" actId="26606"/>
          <ac:picMkLst>
            <pc:docMk/>
            <pc:sldMk cId="0" sldId="256"/>
            <ac:picMk id="5" creationId="{878C0026-F127-B4EB-5D01-2F3BB64532FF}"/>
          </ac:picMkLst>
        </pc:picChg>
      </pc:sldChg>
      <pc:sldChg chg="addSp delSp modSp mod setBg">
        <pc:chgData name="Myers, Chelsea" userId="f282533b-c263-466c-86f9-3d67bd04ab31" providerId="ADAL" clId="{5043CE88-23DA-4705-A0AF-202189405056}" dt="2024-06-24T16:32:42.976" v="362" actId="14100"/>
        <pc:sldMkLst>
          <pc:docMk/>
          <pc:sldMk cId="0" sldId="257"/>
        </pc:sldMkLst>
        <pc:spChg chg="mod">
          <ac:chgData name="Myers, Chelsea" userId="f282533b-c263-466c-86f9-3d67bd04ab31" providerId="ADAL" clId="{5043CE88-23DA-4705-A0AF-202189405056}" dt="2024-06-23T23:06:11.878" v="32" actId="26606"/>
          <ac:spMkLst>
            <pc:docMk/>
            <pc:sldMk cId="0" sldId="257"/>
            <ac:spMk id="2" creationId="{00000000-0000-0000-0000-000000000000}"/>
          </ac:spMkLst>
        </pc:spChg>
        <pc:spChg chg="add del mod">
          <ac:chgData name="Myers, Chelsea" userId="f282533b-c263-466c-86f9-3d67bd04ab31" providerId="ADAL" clId="{5043CE88-23DA-4705-A0AF-202189405056}" dt="2024-06-23T23:06:11.878" v="32" actId="26606"/>
          <ac:spMkLst>
            <pc:docMk/>
            <pc:sldMk cId="0" sldId="257"/>
            <ac:spMk id="3" creationId="{00000000-0000-0000-0000-000000000000}"/>
          </ac:spMkLst>
        </pc:spChg>
        <pc:spChg chg="add del">
          <ac:chgData name="Myers, Chelsea" userId="f282533b-c263-466c-86f9-3d67bd04ab31" providerId="ADAL" clId="{5043CE88-23DA-4705-A0AF-202189405056}" dt="2024-06-23T23:06:11.870" v="31" actId="26606"/>
          <ac:spMkLst>
            <pc:docMk/>
            <pc:sldMk cId="0" sldId="257"/>
            <ac:spMk id="9" creationId="{2E442304-DDBD-4F7B-8017-36BCC863FB40}"/>
          </ac:spMkLst>
        </pc:spChg>
        <pc:spChg chg="add del">
          <ac:chgData name="Myers, Chelsea" userId="f282533b-c263-466c-86f9-3d67bd04ab31" providerId="ADAL" clId="{5043CE88-23DA-4705-A0AF-202189405056}" dt="2024-06-23T23:06:11.870" v="31" actId="26606"/>
          <ac:spMkLst>
            <pc:docMk/>
            <pc:sldMk cId="0" sldId="257"/>
            <ac:spMk id="11" creationId="{5E107275-3853-46FD-A241-DE4355A42675}"/>
          </ac:spMkLst>
        </pc:spChg>
        <pc:spChg chg="add">
          <ac:chgData name="Myers, Chelsea" userId="f282533b-c263-466c-86f9-3d67bd04ab31" providerId="ADAL" clId="{5043CE88-23DA-4705-A0AF-202189405056}" dt="2024-06-23T23:06:11.878" v="32" actId="26606"/>
          <ac:spMkLst>
            <pc:docMk/>
            <pc:sldMk cId="0" sldId="257"/>
            <ac:spMk id="13" creationId="{D0300FD3-5AF1-6305-15FA-9078072672E2}"/>
          </ac:spMkLst>
        </pc:spChg>
        <pc:spChg chg="add">
          <ac:chgData name="Myers, Chelsea" userId="f282533b-c263-466c-86f9-3d67bd04ab31" providerId="ADAL" clId="{5043CE88-23DA-4705-A0AF-202189405056}" dt="2024-06-23T23:06:11.878" v="32" actId="26606"/>
          <ac:spMkLst>
            <pc:docMk/>
            <pc:sldMk cId="0" sldId="257"/>
            <ac:spMk id="14" creationId="{9F7D5CDA-D291-4307-BF55-1381FED29634}"/>
          </ac:spMkLst>
        </pc:spChg>
        <pc:spChg chg="add">
          <ac:chgData name="Myers, Chelsea" userId="f282533b-c263-466c-86f9-3d67bd04ab31" providerId="ADAL" clId="{5043CE88-23DA-4705-A0AF-202189405056}" dt="2024-06-23T23:06:11.878" v="32" actId="26606"/>
          <ac:spMkLst>
            <pc:docMk/>
            <pc:sldMk cId="0" sldId="257"/>
            <ac:spMk id="16" creationId="{59B296B9-C5A5-4E4F-9B60-C907B5F1466C}"/>
          </ac:spMkLst>
        </pc:spChg>
        <pc:spChg chg="add mod">
          <ac:chgData name="Myers, Chelsea" userId="f282533b-c263-466c-86f9-3d67bd04ab31" providerId="ADAL" clId="{5043CE88-23DA-4705-A0AF-202189405056}" dt="2024-06-24T16:32:42.976" v="362" actId="14100"/>
          <ac:spMkLst>
            <pc:docMk/>
            <pc:sldMk cId="0" sldId="257"/>
            <ac:spMk id="17" creationId="{00000000-0000-0000-0000-000000000000}"/>
          </ac:spMkLst>
        </pc:spChg>
        <pc:graphicFrameChg chg="add del">
          <ac:chgData name="Myers, Chelsea" userId="f282533b-c263-466c-86f9-3d67bd04ab31" providerId="ADAL" clId="{5043CE88-23DA-4705-A0AF-202189405056}" dt="2024-06-23T23:06:11.870" v="31" actId="26606"/>
          <ac:graphicFrameMkLst>
            <pc:docMk/>
            <pc:sldMk cId="0" sldId="257"/>
            <ac:graphicFrameMk id="5" creationId="{10E5D78F-BD32-0BD0-3FFE-AF76C02C9018}"/>
          </ac:graphicFrameMkLst>
        </pc:graphicFrameChg>
        <pc:picChg chg="add">
          <ac:chgData name="Myers, Chelsea" userId="f282533b-c263-466c-86f9-3d67bd04ab31" providerId="ADAL" clId="{5043CE88-23DA-4705-A0AF-202189405056}" dt="2024-06-23T23:06:11.878" v="32" actId="26606"/>
          <ac:picMkLst>
            <pc:docMk/>
            <pc:sldMk cId="0" sldId="257"/>
            <ac:picMk id="15" creationId="{A0F6AA23-F330-F88D-A368-D062D2278912}"/>
          </ac:picMkLst>
        </pc:picChg>
      </pc:sldChg>
      <pc:sldChg chg="addSp delSp modSp mod setBg">
        <pc:chgData name="Myers, Chelsea" userId="f282533b-c263-466c-86f9-3d67bd04ab31" providerId="ADAL" clId="{5043CE88-23DA-4705-A0AF-202189405056}" dt="2024-06-23T23:09:29.023" v="200" actId="14100"/>
        <pc:sldMkLst>
          <pc:docMk/>
          <pc:sldMk cId="0" sldId="258"/>
        </pc:sldMkLst>
        <pc:spChg chg="mod">
          <ac:chgData name="Myers, Chelsea" userId="f282533b-c263-466c-86f9-3d67bd04ab31" providerId="ADAL" clId="{5043CE88-23DA-4705-A0AF-202189405056}" dt="2024-06-23T23:07:31.642" v="107" actId="26606"/>
          <ac:spMkLst>
            <pc:docMk/>
            <pc:sldMk cId="0" sldId="258"/>
            <ac:spMk id="2" creationId="{00000000-0000-0000-0000-000000000000}"/>
          </ac:spMkLst>
        </pc:spChg>
        <pc:spChg chg="mod">
          <ac:chgData name="Myers, Chelsea" userId="f282533b-c263-466c-86f9-3d67bd04ab31" providerId="ADAL" clId="{5043CE88-23DA-4705-A0AF-202189405056}" dt="2024-06-23T23:09:29.023" v="200" actId="14100"/>
          <ac:spMkLst>
            <pc:docMk/>
            <pc:sldMk cId="0" sldId="258"/>
            <ac:spMk id="3" creationId="{00000000-0000-0000-0000-000000000000}"/>
          </ac:spMkLst>
        </pc:spChg>
        <pc:spChg chg="add del">
          <ac:chgData name="Myers, Chelsea" userId="f282533b-c263-466c-86f9-3d67bd04ab31" providerId="ADAL" clId="{5043CE88-23DA-4705-A0AF-202189405056}" dt="2024-06-23T23:07:31.642" v="107" actId="26606"/>
          <ac:spMkLst>
            <pc:docMk/>
            <pc:sldMk cId="0" sldId="258"/>
            <ac:spMk id="9" creationId="{B210AC1D-4063-4C6E-9528-FA9C4C0C18E6}"/>
          </ac:spMkLst>
        </pc:spChg>
        <pc:spChg chg="add del">
          <ac:chgData name="Myers, Chelsea" userId="f282533b-c263-466c-86f9-3d67bd04ab31" providerId="ADAL" clId="{5043CE88-23DA-4705-A0AF-202189405056}" dt="2024-06-23T23:07:31.642" v="107" actId="26606"/>
          <ac:spMkLst>
            <pc:docMk/>
            <pc:sldMk cId="0" sldId="258"/>
            <ac:spMk id="11" creationId="{02F8C595-E68C-4306-AED8-DC7826A0A506}"/>
          </ac:spMkLst>
        </pc:spChg>
        <pc:spChg chg="add">
          <ac:chgData name="Myers, Chelsea" userId="f282533b-c263-466c-86f9-3d67bd04ab31" providerId="ADAL" clId="{5043CE88-23DA-4705-A0AF-202189405056}" dt="2024-06-23T23:07:31.642" v="107" actId="26606"/>
          <ac:spMkLst>
            <pc:docMk/>
            <pc:sldMk cId="0" sldId="258"/>
            <ac:spMk id="16" creationId="{C0763A76-9F1C-4FC5-82B7-DD475DA461B2}"/>
          </ac:spMkLst>
        </pc:spChg>
        <pc:spChg chg="add">
          <ac:chgData name="Myers, Chelsea" userId="f282533b-c263-466c-86f9-3d67bd04ab31" providerId="ADAL" clId="{5043CE88-23DA-4705-A0AF-202189405056}" dt="2024-06-23T23:07:31.642" v="107" actId="26606"/>
          <ac:spMkLst>
            <pc:docMk/>
            <pc:sldMk cId="0" sldId="258"/>
            <ac:spMk id="18" creationId="{E81BF4F6-F2CF-4984-9D14-D6966D92F99F}"/>
          </ac:spMkLst>
        </pc:spChg>
        <pc:picChg chg="add mod ord">
          <ac:chgData name="Myers, Chelsea" userId="f282533b-c263-466c-86f9-3d67bd04ab31" providerId="ADAL" clId="{5043CE88-23DA-4705-A0AF-202189405056}" dt="2024-06-23T23:07:31.642" v="107" actId="26606"/>
          <ac:picMkLst>
            <pc:docMk/>
            <pc:sldMk cId="0" sldId="258"/>
            <ac:picMk id="5" creationId="{3C380789-F64E-E314-FD5E-7C1777CF59C5}"/>
          </ac:picMkLst>
        </pc:picChg>
      </pc:sldChg>
      <pc:sldChg chg="addSp modSp mod setBg">
        <pc:chgData name="Myers, Chelsea" userId="f282533b-c263-466c-86f9-3d67bd04ab31" providerId="ADAL" clId="{5043CE88-23DA-4705-A0AF-202189405056}" dt="2024-06-23T23:09:33.926" v="201" actId="14100"/>
        <pc:sldMkLst>
          <pc:docMk/>
          <pc:sldMk cId="0" sldId="259"/>
        </pc:sldMkLst>
        <pc:spChg chg="mod">
          <ac:chgData name="Myers, Chelsea" userId="f282533b-c263-466c-86f9-3d67bd04ab31" providerId="ADAL" clId="{5043CE88-23DA-4705-A0AF-202189405056}" dt="2024-06-23T23:08:15.834" v="115" actId="26606"/>
          <ac:spMkLst>
            <pc:docMk/>
            <pc:sldMk cId="0" sldId="259"/>
            <ac:spMk id="2" creationId="{00000000-0000-0000-0000-000000000000}"/>
          </ac:spMkLst>
        </pc:spChg>
        <pc:spChg chg="mod">
          <ac:chgData name="Myers, Chelsea" userId="f282533b-c263-466c-86f9-3d67bd04ab31" providerId="ADAL" clId="{5043CE88-23DA-4705-A0AF-202189405056}" dt="2024-06-23T23:09:33.926" v="201" actId="14100"/>
          <ac:spMkLst>
            <pc:docMk/>
            <pc:sldMk cId="0" sldId="259"/>
            <ac:spMk id="3" creationId="{00000000-0000-0000-0000-000000000000}"/>
          </ac:spMkLst>
        </pc:spChg>
        <pc:spChg chg="add">
          <ac:chgData name="Myers, Chelsea" userId="f282533b-c263-466c-86f9-3d67bd04ab31" providerId="ADAL" clId="{5043CE88-23DA-4705-A0AF-202189405056}" dt="2024-06-23T23:08:15.834" v="115" actId="26606"/>
          <ac:spMkLst>
            <pc:docMk/>
            <pc:sldMk cId="0" sldId="259"/>
            <ac:spMk id="9" creationId="{9F7D5CDA-D291-4307-BF55-1381FED29634}"/>
          </ac:spMkLst>
        </pc:spChg>
        <pc:picChg chg="add">
          <ac:chgData name="Myers, Chelsea" userId="f282533b-c263-466c-86f9-3d67bd04ab31" providerId="ADAL" clId="{5043CE88-23DA-4705-A0AF-202189405056}" dt="2024-06-23T23:08:15.834" v="115" actId="26606"/>
          <ac:picMkLst>
            <pc:docMk/>
            <pc:sldMk cId="0" sldId="259"/>
            <ac:picMk id="5" creationId="{4F9C9D08-B44B-E203-1C92-2211E128067B}"/>
          </ac:picMkLst>
        </pc:picChg>
      </pc:sldChg>
      <pc:sldChg chg="addSp delSp modSp mod setBg">
        <pc:chgData name="Myers, Chelsea" userId="f282533b-c263-466c-86f9-3d67bd04ab31" providerId="ADAL" clId="{5043CE88-23DA-4705-A0AF-202189405056}" dt="2024-06-23T23:09:49.442" v="205" actId="255"/>
        <pc:sldMkLst>
          <pc:docMk/>
          <pc:sldMk cId="0" sldId="260"/>
        </pc:sldMkLst>
        <pc:spChg chg="mod">
          <ac:chgData name="Myers, Chelsea" userId="f282533b-c263-466c-86f9-3d67bd04ab31" providerId="ADAL" clId="{5043CE88-23DA-4705-A0AF-202189405056}" dt="2024-06-23T23:08:40.236" v="118" actId="26606"/>
          <ac:spMkLst>
            <pc:docMk/>
            <pc:sldMk cId="0" sldId="260"/>
            <ac:spMk id="2" creationId="{00000000-0000-0000-0000-000000000000}"/>
          </ac:spMkLst>
        </pc:spChg>
        <pc:spChg chg="mod">
          <ac:chgData name="Myers, Chelsea" userId="f282533b-c263-466c-86f9-3d67bd04ab31" providerId="ADAL" clId="{5043CE88-23DA-4705-A0AF-202189405056}" dt="2024-06-23T23:09:49.442" v="205" actId="255"/>
          <ac:spMkLst>
            <pc:docMk/>
            <pc:sldMk cId="0" sldId="260"/>
            <ac:spMk id="3" creationId="{00000000-0000-0000-0000-000000000000}"/>
          </ac:spMkLst>
        </pc:spChg>
        <pc:spChg chg="add del">
          <ac:chgData name="Myers, Chelsea" userId="f282533b-c263-466c-86f9-3d67bd04ab31" providerId="ADAL" clId="{5043CE88-23DA-4705-A0AF-202189405056}" dt="2024-06-23T23:08:40.236" v="118" actId="26606"/>
          <ac:spMkLst>
            <pc:docMk/>
            <pc:sldMk cId="0" sldId="260"/>
            <ac:spMk id="9" creationId="{3ECBE1F1-D69B-4AFA-ABD5-8E41720EF6DE}"/>
          </ac:spMkLst>
        </pc:spChg>
        <pc:spChg chg="add del">
          <ac:chgData name="Myers, Chelsea" userId="f282533b-c263-466c-86f9-3d67bd04ab31" providerId="ADAL" clId="{5043CE88-23DA-4705-A0AF-202189405056}" dt="2024-06-23T23:08:40.236" v="118" actId="26606"/>
          <ac:spMkLst>
            <pc:docMk/>
            <pc:sldMk cId="0" sldId="260"/>
            <ac:spMk id="11" creationId="{603A6265-E10C-4B85-9C20-E75FCAF9CC63}"/>
          </ac:spMkLst>
        </pc:spChg>
        <pc:spChg chg="add">
          <ac:chgData name="Myers, Chelsea" userId="f282533b-c263-466c-86f9-3d67bd04ab31" providerId="ADAL" clId="{5043CE88-23DA-4705-A0AF-202189405056}" dt="2024-06-23T23:08:40.236" v="118" actId="26606"/>
          <ac:spMkLst>
            <pc:docMk/>
            <pc:sldMk cId="0" sldId="260"/>
            <ac:spMk id="16" creationId="{9F7D5CDA-D291-4307-BF55-1381FED29634}"/>
          </ac:spMkLst>
        </pc:spChg>
        <pc:spChg chg="add">
          <ac:chgData name="Myers, Chelsea" userId="f282533b-c263-466c-86f9-3d67bd04ab31" providerId="ADAL" clId="{5043CE88-23DA-4705-A0AF-202189405056}" dt="2024-06-23T23:08:40.236" v="118" actId="26606"/>
          <ac:spMkLst>
            <pc:docMk/>
            <pc:sldMk cId="0" sldId="260"/>
            <ac:spMk id="18" creationId="{59B296B9-C5A5-4E4F-9B60-C907B5F1466C}"/>
          </ac:spMkLst>
        </pc:spChg>
        <pc:spChg chg="add">
          <ac:chgData name="Myers, Chelsea" userId="f282533b-c263-466c-86f9-3d67bd04ab31" providerId="ADAL" clId="{5043CE88-23DA-4705-A0AF-202189405056}" dt="2024-06-23T23:08:40.236" v="118" actId="26606"/>
          <ac:spMkLst>
            <pc:docMk/>
            <pc:sldMk cId="0" sldId="260"/>
            <ac:spMk id="20" creationId="{D0300FD3-5AF1-6305-15FA-9078072672E2}"/>
          </ac:spMkLst>
        </pc:spChg>
        <pc:picChg chg="add mod">
          <ac:chgData name="Myers, Chelsea" userId="f282533b-c263-466c-86f9-3d67bd04ab31" providerId="ADAL" clId="{5043CE88-23DA-4705-A0AF-202189405056}" dt="2024-06-23T23:08:40.236" v="118" actId="26606"/>
          <ac:picMkLst>
            <pc:docMk/>
            <pc:sldMk cId="0" sldId="260"/>
            <ac:picMk id="5" creationId="{9313D7BA-CEDC-C006-27A1-CF88E433FDEA}"/>
          </ac:picMkLst>
        </pc:picChg>
      </pc:sldChg>
      <pc:sldChg chg="addSp modSp mod setBg">
        <pc:chgData name="Myers, Chelsea" userId="f282533b-c263-466c-86f9-3d67bd04ab31" providerId="ADAL" clId="{5043CE88-23DA-4705-A0AF-202189405056}" dt="2024-06-23T23:10:40.581" v="278" actId="255"/>
        <pc:sldMkLst>
          <pc:docMk/>
          <pc:sldMk cId="0" sldId="261"/>
        </pc:sldMkLst>
        <pc:spChg chg="mod">
          <ac:chgData name="Myers, Chelsea" userId="f282533b-c263-466c-86f9-3d67bd04ab31" providerId="ADAL" clId="{5043CE88-23DA-4705-A0AF-202189405056}" dt="2024-06-23T23:10:33.525" v="277" actId="26606"/>
          <ac:spMkLst>
            <pc:docMk/>
            <pc:sldMk cId="0" sldId="261"/>
            <ac:spMk id="2" creationId="{00000000-0000-0000-0000-000000000000}"/>
          </ac:spMkLst>
        </pc:spChg>
        <pc:spChg chg="mod">
          <ac:chgData name="Myers, Chelsea" userId="f282533b-c263-466c-86f9-3d67bd04ab31" providerId="ADAL" clId="{5043CE88-23DA-4705-A0AF-202189405056}" dt="2024-06-23T23:10:40.581" v="278" actId="255"/>
          <ac:spMkLst>
            <pc:docMk/>
            <pc:sldMk cId="0" sldId="261"/>
            <ac:spMk id="3" creationId="{00000000-0000-0000-0000-000000000000}"/>
          </ac:spMkLst>
        </pc:spChg>
        <pc:spChg chg="add">
          <ac:chgData name="Myers, Chelsea" userId="f282533b-c263-466c-86f9-3d67bd04ab31" providerId="ADAL" clId="{5043CE88-23DA-4705-A0AF-202189405056}" dt="2024-06-23T23:10:33.525" v="277" actId="26606"/>
          <ac:spMkLst>
            <pc:docMk/>
            <pc:sldMk cId="0" sldId="261"/>
            <ac:spMk id="9" creationId="{9F7D5CDA-D291-4307-BF55-1381FED29634}"/>
          </ac:spMkLst>
        </pc:spChg>
        <pc:spChg chg="add">
          <ac:chgData name="Myers, Chelsea" userId="f282533b-c263-466c-86f9-3d67bd04ab31" providerId="ADAL" clId="{5043CE88-23DA-4705-A0AF-202189405056}" dt="2024-06-23T23:10:33.525" v="277" actId="26606"/>
          <ac:spMkLst>
            <pc:docMk/>
            <pc:sldMk cId="0" sldId="261"/>
            <ac:spMk id="11" creationId="{59B296B9-C5A5-4E4F-9B60-C907B5F1466C}"/>
          </ac:spMkLst>
        </pc:spChg>
        <pc:spChg chg="add">
          <ac:chgData name="Myers, Chelsea" userId="f282533b-c263-466c-86f9-3d67bd04ab31" providerId="ADAL" clId="{5043CE88-23DA-4705-A0AF-202189405056}" dt="2024-06-23T23:10:33.525" v="277" actId="26606"/>
          <ac:spMkLst>
            <pc:docMk/>
            <pc:sldMk cId="0" sldId="261"/>
            <ac:spMk id="13" creationId="{D0300FD3-5AF1-6305-15FA-9078072672E2}"/>
          </ac:spMkLst>
        </pc:spChg>
        <pc:picChg chg="add">
          <ac:chgData name="Myers, Chelsea" userId="f282533b-c263-466c-86f9-3d67bd04ab31" providerId="ADAL" clId="{5043CE88-23DA-4705-A0AF-202189405056}" dt="2024-06-23T23:10:33.525" v="277" actId="26606"/>
          <ac:picMkLst>
            <pc:docMk/>
            <pc:sldMk cId="0" sldId="261"/>
            <ac:picMk id="5" creationId="{7332D773-B3A0-9DB4-A00A-F5ED327BC3DA}"/>
          </ac:picMkLst>
        </pc:picChg>
      </pc:sldChg>
      <pc:sldChg chg="addSp modSp mod ord setBg">
        <pc:chgData name="Myers, Chelsea" userId="f282533b-c263-466c-86f9-3d67bd04ab31" providerId="ADAL" clId="{5043CE88-23DA-4705-A0AF-202189405056}" dt="2024-07-09T15:49:36.537" v="409"/>
        <pc:sldMkLst>
          <pc:docMk/>
          <pc:sldMk cId="0" sldId="262"/>
        </pc:sldMkLst>
        <pc:spChg chg="mod">
          <ac:chgData name="Myers, Chelsea" userId="f282533b-c263-466c-86f9-3d67bd04ab31" providerId="ADAL" clId="{5043CE88-23DA-4705-A0AF-202189405056}" dt="2024-06-23T23:11:31.954" v="285" actId="26606"/>
          <ac:spMkLst>
            <pc:docMk/>
            <pc:sldMk cId="0" sldId="262"/>
            <ac:spMk id="2" creationId="{00000000-0000-0000-0000-000000000000}"/>
          </ac:spMkLst>
        </pc:spChg>
        <pc:spChg chg="mod">
          <ac:chgData name="Myers, Chelsea" userId="f282533b-c263-466c-86f9-3d67bd04ab31" providerId="ADAL" clId="{5043CE88-23DA-4705-A0AF-202189405056}" dt="2024-06-23T23:11:39.366" v="286" actId="255"/>
          <ac:spMkLst>
            <pc:docMk/>
            <pc:sldMk cId="0" sldId="262"/>
            <ac:spMk id="3" creationId="{00000000-0000-0000-0000-000000000000}"/>
          </ac:spMkLst>
        </pc:spChg>
        <pc:spChg chg="add">
          <ac:chgData name="Myers, Chelsea" userId="f282533b-c263-466c-86f9-3d67bd04ab31" providerId="ADAL" clId="{5043CE88-23DA-4705-A0AF-202189405056}" dt="2024-06-23T23:11:31.954" v="285" actId="26606"/>
          <ac:spMkLst>
            <pc:docMk/>
            <pc:sldMk cId="0" sldId="262"/>
            <ac:spMk id="9" creationId="{9F7D5CDA-D291-4307-BF55-1381FED29634}"/>
          </ac:spMkLst>
        </pc:spChg>
        <pc:spChg chg="add">
          <ac:chgData name="Myers, Chelsea" userId="f282533b-c263-466c-86f9-3d67bd04ab31" providerId="ADAL" clId="{5043CE88-23DA-4705-A0AF-202189405056}" dt="2024-06-23T23:11:31.954" v="285" actId="26606"/>
          <ac:spMkLst>
            <pc:docMk/>
            <pc:sldMk cId="0" sldId="262"/>
            <ac:spMk id="11" creationId="{59B296B9-C5A5-4E4F-9B60-C907B5F1466C}"/>
          </ac:spMkLst>
        </pc:spChg>
        <pc:spChg chg="add">
          <ac:chgData name="Myers, Chelsea" userId="f282533b-c263-466c-86f9-3d67bd04ab31" providerId="ADAL" clId="{5043CE88-23DA-4705-A0AF-202189405056}" dt="2024-06-23T23:11:31.954" v="285" actId="26606"/>
          <ac:spMkLst>
            <pc:docMk/>
            <pc:sldMk cId="0" sldId="262"/>
            <ac:spMk id="13" creationId="{D0300FD3-5AF1-6305-15FA-9078072672E2}"/>
          </ac:spMkLst>
        </pc:spChg>
        <pc:picChg chg="add">
          <ac:chgData name="Myers, Chelsea" userId="f282533b-c263-466c-86f9-3d67bd04ab31" providerId="ADAL" clId="{5043CE88-23DA-4705-A0AF-202189405056}" dt="2024-06-23T23:11:31.954" v="285" actId="26606"/>
          <ac:picMkLst>
            <pc:docMk/>
            <pc:sldMk cId="0" sldId="262"/>
            <ac:picMk id="5" creationId="{C45463F4-C0A0-3F44-567B-C04B7E30E2EC}"/>
          </ac:picMkLst>
        </pc:picChg>
      </pc:sldChg>
      <pc:sldChg chg="addSp modSp mod setBg">
        <pc:chgData name="Myers, Chelsea" userId="f282533b-c263-466c-86f9-3d67bd04ab31" providerId="ADAL" clId="{5043CE88-23DA-4705-A0AF-202189405056}" dt="2024-06-23T23:12:31.009" v="344" actId="255"/>
        <pc:sldMkLst>
          <pc:docMk/>
          <pc:sldMk cId="0" sldId="263"/>
        </pc:sldMkLst>
        <pc:spChg chg="mod">
          <ac:chgData name="Myers, Chelsea" userId="f282533b-c263-466c-86f9-3d67bd04ab31" providerId="ADAL" clId="{5043CE88-23DA-4705-A0AF-202189405056}" dt="2024-06-23T23:12:23.444" v="343" actId="26606"/>
          <ac:spMkLst>
            <pc:docMk/>
            <pc:sldMk cId="0" sldId="263"/>
            <ac:spMk id="2" creationId="{00000000-0000-0000-0000-000000000000}"/>
          </ac:spMkLst>
        </pc:spChg>
        <pc:spChg chg="mod">
          <ac:chgData name="Myers, Chelsea" userId="f282533b-c263-466c-86f9-3d67bd04ab31" providerId="ADAL" clId="{5043CE88-23DA-4705-A0AF-202189405056}" dt="2024-06-23T23:12:31.009" v="344" actId="255"/>
          <ac:spMkLst>
            <pc:docMk/>
            <pc:sldMk cId="0" sldId="263"/>
            <ac:spMk id="3" creationId="{00000000-0000-0000-0000-000000000000}"/>
          </ac:spMkLst>
        </pc:spChg>
        <pc:spChg chg="add">
          <ac:chgData name="Myers, Chelsea" userId="f282533b-c263-466c-86f9-3d67bd04ab31" providerId="ADAL" clId="{5043CE88-23DA-4705-A0AF-202189405056}" dt="2024-06-23T23:12:23.444" v="343" actId="26606"/>
          <ac:spMkLst>
            <pc:docMk/>
            <pc:sldMk cId="0" sldId="263"/>
            <ac:spMk id="9" creationId="{9F7D5CDA-D291-4307-BF55-1381FED29634}"/>
          </ac:spMkLst>
        </pc:spChg>
        <pc:spChg chg="add">
          <ac:chgData name="Myers, Chelsea" userId="f282533b-c263-466c-86f9-3d67bd04ab31" providerId="ADAL" clId="{5043CE88-23DA-4705-A0AF-202189405056}" dt="2024-06-23T23:12:23.444" v="343" actId="26606"/>
          <ac:spMkLst>
            <pc:docMk/>
            <pc:sldMk cId="0" sldId="263"/>
            <ac:spMk id="11" creationId="{59B296B9-C5A5-4E4F-9B60-C907B5F1466C}"/>
          </ac:spMkLst>
        </pc:spChg>
        <pc:spChg chg="add">
          <ac:chgData name="Myers, Chelsea" userId="f282533b-c263-466c-86f9-3d67bd04ab31" providerId="ADAL" clId="{5043CE88-23DA-4705-A0AF-202189405056}" dt="2024-06-23T23:12:23.444" v="343" actId="26606"/>
          <ac:spMkLst>
            <pc:docMk/>
            <pc:sldMk cId="0" sldId="263"/>
            <ac:spMk id="13" creationId="{D0300FD3-5AF1-6305-15FA-9078072672E2}"/>
          </ac:spMkLst>
        </pc:spChg>
        <pc:picChg chg="add">
          <ac:chgData name="Myers, Chelsea" userId="f282533b-c263-466c-86f9-3d67bd04ab31" providerId="ADAL" clId="{5043CE88-23DA-4705-A0AF-202189405056}" dt="2024-06-23T23:12:23.444" v="343" actId="26606"/>
          <ac:picMkLst>
            <pc:docMk/>
            <pc:sldMk cId="0" sldId="263"/>
            <ac:picMk id="5" creationId="{54FF58BF-D9D2-2FBB-4A87-0A198D5DF3BE}"/>
          </ac:picMkLst>
        </pc:picChg>
      </pc:sldChg>
      <pc:sldChg chg="addSp modSp mod setBg">
        <pc:chgData name="Myers, Chelsea" userId="f282533b-c263-466c-86f9-3d67bd04ab31" providerId="ADAL" clId="{5043CE88-23DA-4705-A0AF-202189405056}" dt="2024-06-23T23:13:18.421" v="352" actId="255"/>
        <pc:sldMkLst>
          <pc:docMk/>
          <pc:sldMk cId="0" sldId="264"/>
        </pc:sldMkLst>
        <pc:spChg chg="mod">
          <ac:chgData name="Myers, Chelsea" userId="f282533b-c263-466c-86f9-3d67bd04ab31" providerId="ADAL" clId="{5043CE88-23DA-4705-A0AF-202189405056}" dt="2024-06-23T23:13:05.061" v="351" actId="26606"/>
          <ac:spMkLst>
            <pc:docMk/>
            <pc:sldMk cId="0" sldId="264"/>
            <ac:spMk id="2" creationId="{00000000-0000-0000-0000-000000000000}"/>
          </ac:spMkLst>
        </pc:spChg>
        <pc:spChg chg="mod">
          <ac:chgData name="Myers, Chelsea" userId="f282533b-c263-466c-86f9-3d67bd04ab31" providerId="ADAL" clId="{5043CE88-23DA-4705-A0AF-202189405056}" dt="2024-06-23T23:13:18.421" v="352" actId="255"/>
          <ac:spMkLst>
            <pc:docMk/>
            <pc:sldMk cId="0" sldId="264"/>
            <ac:spMk id="3" creationId="{00000000-0000-0000-0000-000000000000}"/>
          </ac:spMkLst>
        </pc:spChg>
        <pc:spChg chg="add">
          <ac:chgData name="Myers, Chelsea" userId="f282533b-c263-466c-86f9-3d67bd04ab31" providerId="ADAL" clId="{5043CE88-23DA-4705-A0AF-202189405056}" dt="2024-06-23T23:13:05.061" v="351" actId="26606"/>
          <ac:spMkLst>
            <pc:docMk/>
            <pc:sldMk cId="0" sldId="264"/>
            <ac:spMk id="9" creationId="{9F7D5CDA-D291-4307-BF55-1381FED29634}"/>
          </ac:spMkLst>
        </pc:spChg>
        <pc:spChg chg="add">
          <ac:chgData name="Myers, Chelsea" userId="f282533b-c263-466c-86f9-3d67bd04ab31" providerId="ADAL" clId="{5043CE88-23DA-4705-A0AF-202189405056}" dt="2024-06-23T23:13:05.061" v="351" actId="26606"/>
          <ac:spMkLst>
            <pc:docMk/>
            <pc:sldMk cId="0" sldId="264"/>
            <ac:spMk id="11" creationId="{59B296B9-C5A5-4E4F-9B60-C907B5F1466C}"/>
          </ac:spMkLst>
        </pc:spChg>
        <pc:spChg chg="add">
          <ac:chgData name="Myers, Chelsea" userId="f282533b-c263-466c-86f9-3d67bd04ab31" providerId="ADAL" clId="{5043CE88-23DA-4705-A0AF-202189405056}" dt="2024-06-23T23:13:05.061" v="351" actId="26606"/>
          <ac:spMkLst>
            <pc:docMk/>
            <pc:sldMk cId="0" sldId="264"/>
            <ac:spMk id="13" creationId="{D0300FD3-5AF1-6305-15FA-9078072672E2}"/>
          </ac:spMkLst>
        </pc:spChg>
        <pc:picChg chg="add">
          <ac:chgData name="Myers, Chelsea" userId="f282533b-c263-466c-86f9-3d67bd04ab31" providerId="ADAL" clId="{5043CE88-23DA-4705-A0AF-202189405056}" dt="2024-06-23T23:13:05.061" v="351" actId="26606"/>
          <ac:picMkLst>
            <pc:docMk/>
            <pc:sldMk cId="0" sldId="264"/>
            <ac:picMk id="5" creationId="{D3C17F5E-3FA0-26A8-9C6A-ECF0A32CA0EC}"/>
          </ac:picMkLst>
        </pc:picChg>
      </pc:sldChg>
      <pc:sldChg chg="addSp modSp mod setBg">
        <pc:chgData name="Myers, Chelsea" userId="f282533b-c263-466c-86f9-3d67bd04ab31" providerId="ADAL" clId="{5043CE88-23DA-4705-A0AF-202189405056}" dt="2024-06-23T23:13:43.086" v="360" actId="255"/>
        <pc:sldMkLst>
          <pc:docMk/>
          <pc:sldMk cId="0" sldId="265"/>
        </pc:sldMkLst>
        <pc:spChg chg="mod">
          <ac:chgData name="Myers, Chelsea" userId="f282533b-c263-466c-86f9-3d67bd04ab31" providerId="ADAL" clId="{5043CE88-23DA-4705-A0AF-202189405056}" dt="2024-06-23T23:13:37.870" v="359" actId="26606"/>
          <ac:spMkLst>
            <pc:docMk/>
            <pc:sldMk cId="0" sldId="265"/>
            <ac:spMk id="2" creationId="{00000000-0000-0000-0000-000000000000}"/>
          </ac:spMkLst>
        </pc:spChg>
        <pc:spChg chg="mod">
          <ac:chgData name="Myers, Chelsea" userId="f282533b-c263-466c-86f9-3d67bd04ab31" providerId="ADAL" clId="{5043CE88-23DA-4705-A0AF-202189405056}" dt="2024-06-23T23:13:43.086" v="360" actId="255"/>
          <ac:spMkLst>
            <pc:docMk/>
            <pc:sldMk cId="0" sldId="265"/>
            <ac:spMk id="3" creationId="{00000000-0000-0000-0000-000000000000}"/>
          </ac:spMkLst>
        </pc:spChg>
        <pc:spChg chg="add">
          <ac:chgData name="Myers, Chelsea" userId="f282533b-c263-466c-86f9-3d67bd04ab31" providerId="ADAL" clId="{5043CE88-23DA-4705-A0AF-202189405056}" dt="2024-06-23T23:13:37.870" v="359" actId="26606"/>
          <ac:spMkLst>
            <pc:docMk/>
            <pc:sldMk cId="0" sldId="265"/>
            <ac:spMk id="9" creationId="{9F7D5CDA-D291-4307-BF55-1381FED29634}"/>
          </ac:spMkLst>
        </pc:spChg>
        <pc:picChg chg="add">
          <ac:chgData name="Myers, Chelsea" userId="f282533b-c263-466c-86f9-3d67bd04ab31" providerId="ADAL" clId="{5043CE88-23DA-4705-A0AF-202189405056}" dt="2024-06-23T23:13:37.870" v="359" actId="26606"/>
          <ac:picMkLst>
            <pc:docMk/>
            <pc:sldMk cId="0" sldId="265"/>
            <ac:picMk id="5" creationId="{A5BEE1D0-60B3-E7F9-4B3E-E05DC68D8497}"/>
          </ac:picMkLst>
        </pc:picChg>
      </pc:sldChg>
      <pc:sldChg chg="addSp delSp modSp add mod modNotesTx">
        <pc:chgData name="Myers, Chelsea" userId="f282533b-c263-466c-86f9-3d67bd04ab31" providerId="ADAL" clId="{5043CE88-23DA-4705-A0AF-202189405056}" dt="2024-07-09T15:54:19.967" v="714" actId="1076"/>
        <pc:sldMkLst>
          <pc:docMk/>
          <pc:sldMk cId="515026771" sldId="266"/>
        </pc:sldMkLst>
        <pc:spChg chg="mod">
          <ac:chgData name="Myers, Chelsea" userId="f282533b-c263-466c-86f9-3d67bd04ab31" providerId="ADAL" clId="{5043CE88-23DA-4705-A0AF-202189405056}" dt="2024-07-09T15:54:17" v="713" actId="1076"/>
          <ac:spMkLst>
            <pc:docMk/>
            <pc:sldMk cId="515026771" sldId="266"/>
            <ac:spMk id="2" creationId="{00000000-0000-0000-0000-000000000000}"/>
          </ac:spMkLst>
        </pc:spChg>
        <pc:spChg chg="mod">
          <ac:chgData name="Myers, Chelsea" userId="f282533b-c263-466c-86f9-3d67bd04ab31" providerId="ADAL" clId="{5043CE88-23DA-4705-A0AF-202189405056}" dt="2024-07-09T15:54:19.967" v="714" actId="1076"/>
          <ac:spMkLst>
            <pc:docMk/>
            <pc:sldMk cId="515026771" sldId="266"/>
            <ac:spMk id="3" creationId="{00000000-0000-0000-0000-000000000000}"/>
          </ac:spMkLst>
        </pc:spChg>
        <pc:spChg chg="del">
          <ac:chgData name="Myers, Chelsea" userId="f282533b-c263-466c-86f9-3d67bd04ab31" providerId="ADAL" clId="{5043CE88-23DA-4705-A0AF-202189405056}" dt="2024-07-09T15:53:55.512" v="708" actId="26606"/>
          <ac:spMkLst>
            <pc:docMk/>
            <pc:sldMk cId="515026771" sldId="266"/>
            <ac:spMk id="9" creationId="{9F7D5CDA-D291-4307-BF55-1381FED29634}"/>
          </ac:spMkLst>
        </pc:spChg>
        <pc:spChg chg="del">
          <ac:chgData name="Myers, Chelsea" userId="f282533b-c263-466c-86f9-3d67bd04ab31" providerId="ADAL" clId="{5043CE88-23DA-4705-A0AF-202189405056}" dt="2024-07-09T15:53:55.512" v="708" actId="26606"/>
          <ac:spMkLst>
            <pc:docMk/>
            <pc:sldMk cId="515026771" sldId="266"/>
            <ac:spMk id="11" creationId="{59B296B9-C5A5-4E4F-9B60-C907B5F1466C}"/>
          </ac:spMkLst>
        </pc:spChg>
        <pc:spChg chg="del">
          <ac:chgData name="Myers, Chelsea" userId="f282533b-c263-466c-86f9-3d67bd04ab31" providerId="ADAL" clId="{5043CE88-23DA-4705-A0AF-202189405056}" dt="2024-07-09T15:53:55.512" v="708" actId="26606"/>
          <ac:spMkLst>
            <pc:docMk/>
            <pc:sldMk cId="515026771" sldId="266"/>
            <ac:spMk id="13" creationId="{D0300FD3-5AF1-6305-15FA-9078072672E2}"/>
          </ac:spMkLst>
        </pc:spChg>
        <pc:spChg chg="add">
          <ac:chgData name="Myers, Chelsea" userId="f282533b-c263-466c-86f9-3d67bd04ab31" providerId="ADAL" clId="{5043CE88-23DA-4705-A0AF-202189405056}" dt="2024-07-09T15:53:55.512" v="708" actId="26606"/>
          <ac:spMkLst>
            <pc:docMk/>
            <pc:sldMk cId="515026771" sldId="266"/>
            <ac:spMk id="19" creationId="{AE3A741D-C19B-960A-5803-1C5887147820}"/>
          </ac:spMkLst>
        </pc:spChg>
        <pc:spChg chg="add">
          <ac:chgData name="Myers, Chelsea" userId="f282533b-c263-466c-86f9-3d67bd04ab31" providerId="ADAL" clId="{5043CE88-23DA-4705-A0AF-202189405056}" dt="2024-07-09T15:53:55.512" v="708" actId="26606"/>
          <ac:spMkLst>
            <pc:docMk/>
            <pc:sldMk cId="515026771" sldId="266"/>
            <ac:spMk id="21" creationId="{9C3A50E9-9119-7BC3-083B-2D84CCC78E47}"/>
          </ac:spMkLst>
        </pc:spChg>
        <pc:spChg chg="add">
          <ac:chgData name="Myers, Chelsea" userId="f282533b-c263-466c-86f9-3d67bd04ab31" providerId="ADAL" clId="{5043CE88-23DA-4705-A0AF-202189405056}" dt="2024-07-09T15:53:55.512" v="708" actId="26606"/>
          <ac:spMkLst>
            <pc:docMk/>
            <pc:sldMk cId="515026771" sldId="266"/>
            <ac:spMk id="23" creationId="{DC39DE25-0E4E-0AA7-0932-1D78C2372786}"/>
          </ac:spMkLst>
        </pc:spChg>
        <pc:spChg chg="add">
          <ac:chgData name="Myers, Chelsea" userId="f282533b-c263-466c-86f9-3d67bd04ab31" providerId="ADAL" clId="{5043CE88-23DA-4705-A0AF-202189405056}" dt="2024-07-09T15:53:55.512" v="708" actId="26606"/>
          <ac:spMkLst>
            <pc:docMk/>
            <pc:sldMk cId="515026771" sldId="266"/>
            <ac:spMk id="25" creationId="{8D6EA299-0840-6DEA-E670-C49AEBC87E89}"/>
          </ac:spMkLst>
        </pc:spChg>
        <pc:picChg chg="del">
          <ac:chgData name="Myers, Chelsea" userId="f282533b-c263-466c-86f9-3d67bd04ab31" providerId="ADAL" clId="{5043CE88-23DA-4705-A0AF-202189405056}" dt="2024-07-09T15:53:44.936" v="707" actId="478"/>
          <ac:picMkLst>
            <pc:docMk/>
            <pc:sldMk cId="515026771" sldId="266"/>
            <ac:picMk id="5" creationId="{54FF58BF-D9D2-2FBB-4A87-0A198D5DF3BE}"/>
          </ac:picMkLst>
        </pc:picChg>
        <pc:picChg chg="add">
          <ac:chgData name="Myers, Chelsea" userId="f282533b-c263-466c-86f9-3d67bd04ab31" providerId="ADAL" clId="{5043CE88-23DA-4705-A0AF-202189405056}" dt="2024-07-09T15:53:55.512" v="708" actId="26606"/>
          <ac:picMkLst>
            <pc:docMk/>
            <pc:sldMk cId="515026771" sldId="266"/>
            <ac:picMk id="15" creationId="{6151E331-825A-2170-9C94-3919DC632BD6}"/>
          </ac:picMkLst>
        </pc:picChg>
      </pc:sldChg>
    </pc:docChg>
  </pc:docChgLst>
  <pc:docChgLst>
    <pc:chgData name="Myers, Chelsea" userId="f282533b-c263-466c-86f9-3d67bd04ab31" providerId="ADAL" clId="{1418C8DE-3E37-4351-9D73-A2742B7B7BFA}"/>
    <pc:docChg chg="undo custSel addSld modSld">
      <pc:chgData name="Myers, Chelsea" userId="f282533b-c263-466c-86f9-3d67bd04ab31" providerId="ADAL" clId="{1418C8DE-3E37-4351-9D73-A2742B7B7BFA}" dt="2024-12-22T23:44:04.411" v="29" actId="20577"/>
      <pc:docMkLst>
        <pc:docMk/>
      </pc:docMkLst>
      <pc:sldChg chg="addSp delSp modSp add mod modNotesTx">
        <pc:chgData name="Myers, Chelsea" userId="f282533b-c263-466c-86f9-3d67bd04ab31" providerId="ADAL" clId="{1418C8DE-3E37-4351-9D73-A2742B7B7BFA}" dt="2024-12-22T23:44:04.411" v="29" actId="20577"/>
        <pc:sldMkLst>
          <pc:docMk/>
          <pc:sldMk cId="364450317" sldId="269"/>
        </pc:sldMkLst>
        <pc:spChg chg="mod">
          <ac:chgData name="Myers, Chelsea" userId="f282533b-c263-466c-86f9-3d67bd04ab31" providerId="ADAL" clId="{1418C8DE-3E37-4351-9D73-A2742B7B7BFA}" dt="2024-12-22T23:43:36.361" v="22" actId="26606"/>
          <ac:spMkLst>
            <pc:docMk/>
            <pc:sldMk cId="364450317" sldId="269"/>
            <ac:spMk id="2" creationId="{8AD18F8A-F918-2E0F-77C9-29A18C3D43C6}"/>
          </ac:spMkLst>
        </pc:spChg>
        <pc:spChg chg="mod">
          <ac:chgData name="Myers, Chelsea" userId="f282533b-c263-466c-86f9-3d67bd04ab31" providerId="ADAL" clId="{1418C8DE-3E37-4351-9D73-A2742B7B7BFA}" dt="2024-12-22T23:44:04.411" v="29" actId="20577"/>
          <ac:spMkLst>
            <pc:docMk/>
            <pc:sldMk cId="364450317" sldId="269"/>
            <ac:spMk id="3" creationId="{3B6A219C-0C44-9C0D-49C6-F90C1C2E2301}"/>
          </ac:spMkLst>
        </pc:spChg>
        <pc:spChg chg="add del mod">
          <ac:chgData name="Myers, Chelsea" userId="f282533b-c263-466c-86f9-3d67bd04ab31" providerId="ADAL" clId="{1418C8DE-3E37-4351-9D73-A2742B7B7BFA}" dt="2024-12-22T23:42:43.658" v="15"/>
          <ac:spMkLst>
            <pc:docMk/>
            <pc:sldMk cId="364450317" sldId="269"/>
            <ac:spMk id="4" creationId="{1C29E3A0-26E5-D821-A697-BB4F1919B7DA}"/>
          </ac:spMkLst>
        </pc:spChg>
        <pc:spChg chg="add del">
          <ac:chgData name="Myers, Chelsea" userId="f282533b-c263-466c-86f9-3d67bd04ab31" providerId="ADAL" clId="{1418C8DE-3E37-4351-9D73-A2742B7B7BFA}" dt="2024-12-22T23:43:36.366" v="23" actId="26606"/>
          <ac:spMkLst>
            <pc:docMk/>
            <pc:sldMk cId="364450317" sldId="269"/>
            <ac:spMk id="26" creationId="{8F89DA90-E7BD-49A2-2F74-7FCDF181EE12}"/>
          </ac:spMkLst>
        </pc:spChg>
        <pc:spChg chg="add del">
          <ac:chgData name="Myers, Chelsea" userId="f282533b-c263-466c-86f9-3d67bd04ab31" providerId="ADAL" clId="{1418C8DE-3E37-4351-9D73-A2742B7B7BFA}" dt="2024-12-22T23:43:36.366" v="23" actId="26606"/>
          <ac:spMkLst>
            <pc:docMk/>
            <pc:sldMk cId="364450317" sldId="269"/>
            <ac:spMk id="28" creationId="{86D02CAF-83B7-5A11-670C-E9F3794C26A5}"/>
          </ac:spMkLst>
        </pc:spChg>
        <pc:spChg chg="add del">
          <ac:chgData name="Myers, Chelsea" userId="f282533b-c263-466c-86f9-3d67bd04ab31" providerId="ADAL" clId="{1418C8DE-3E37-4351-9D73-A2742B7B7BFA}" dt="2024-12-22T23:43:36.361" v="22" actId="26606"/>
          <ac:spMkLst>
            <pc:docMk/>
            <pc:sldMk cId="364450317" sldId="269"/>
            <ac:spMk id="34" creationId="{9F7D5CDA-D291-4307-BF55-1381FED29634}"/>
          </ac:spMkLst>
        </pc:spChg>
        <pc:spChg chg="add del">
          <ac:chgData name="Myers, Chelsea" userId="f282533b-c263-466c-86f9-3d67bd04ab31" providerId="ADAL" clId="{1418C8DE-3E37-4351-9D73-A2742B7B7BFA}" dt="2024-12-22T23:43:36.361" v="22" actId="26606"/>
          <ac:spMkLst>
            <pc:docMk/>
            <pc:sldMk cId="364450317" sldId="269"/>
            <ac:spMk id="36" creationId="{59B296B9-C5A5-4E4F-9B60-C907B5F1466C}"/>
          </ac:spMkLst>
        </pc:spChg>
        <pc:spChg chg="add del">
          <ac:chgData name="Myers, Chelsea" userId="f282533b-c263-466c-86f9-3d67bd04ab31" providerId="ADAL" clId="{1418C8DE-3E37-4351-9D73-A2742B7B7BFA}" dt="2024-12-22T23:43:36.361" v="22" actId="26606"/>
          <ac:spMkLst>
            <pc:docMk/>
            <pc:sldMk cId="364450317" sldId="269"/>
            <ac:spMk id="38" creationId="{D0300FD3-5AF1-6305-15FA-9078072672E2}"/>
          </ac:spMkLst>
        </pc:spChg>
        <pc:spChg chg="add">
          <ac:chgData name="Myers, Chelsea" userId="f282533b-c263-466c-86f9-3d67bd04ab31" providerId="ADAL" clId="{1418C8DE-3E37-4351-9D73-A2742B7B7BFA}" dt="2024-12-22T23:43:36.366" v="23" actId="26606"/>
          <ac:spMkLst>
            <pc:docMk/>
            <pc:sldMk cId="364450317" sldId="269"/>
            <ac:spMk id="40" creationId="{C0763A76-9F1C-4FC5-82B7-DD475DA461B2}"/>
          </ac:spMkLst>
        </pc:spChg>
        <pc:spChg chg="add">
          <ac:chgData name="Myers, Chelsea" userId="f282533b-c263-466c-86f9-3d67bd04ab31" providerId="ADAL" clId="{1418C8DE-3E37-4351-9D73-A2742B7B7BFA}" dt="2024-12-22T23:43:36.366" v="23" actId="26606"/>
          <ac:spMkLst>
            <pc:docMk/>
            <pc:sldMk cId="364450317" sldId="269"/>
            <ac:spMk id="41" creationId="{E81BF4F6-F2CF-4984-9D14-D6966D92F99F}"/>
          </ac:spMkLst>
        </pc:spChg>
        <pc:picChg chg="del">
          <ac:chgData name="Myers, Chelsea" userId="f282533b-c263-466c-86f9-3d67bd04ab31" providerId="ADAL" clId="{1418C8DE-3E37-4351-9D73-A2742B7B7BFA}" dt="2024-12-22T23:43:17.695" v="20" actId="478"/>
          <ac:picMkLst>
            <pc:docMk/>
            <pc:sldMk cId="364450317" sldId="269"/>
            <ac:picMk id="15" creationId="{EC5817DB-9F8F-FF5E-77F8-E46C72837B78}"/>
          </ac:picMkLst>
        </pc:picChg>
        <pc:picChg chg="add del">
          <ac:chgData name="Myers, Chelsea" userId="f282533b-c263-466c-86f9-3d67bd04ab31" providerId="ADAL" clId="{1418C8DE-3E37-4351-9D73-A2742B7B7BFA}" dt="2024-12-22T23:43:36.361" v="22" actId="26606"/>
          <ac:picMkLst>
            <pc:docMk/>
            <pc:sldMk cId="364450317" sldId="269"/>
            <ac:picMk id="30" creationId="{27D6FDB2-724F-A521-1A7B-DCDCE4FEAE9D}"/>
          </ac:picMkLst>
        </pc:picChg>
        <pc:picChg chg="add">
          <ac:chgData name="Myers, Chelsea" userId="f282533b-c263-466c-86f9-3d67bd04ab31" providerId="ADAL" clId="{1418C8DE-3E37-4351-9D73-A2742B7B7BFA}" dt="2024-12-22T23:43:36.366" v="23" actId="26606"/>
          <ac:picMkLst>
            <pc:docMk/>
            <pc:sldMk cId="364450317" sldId="269"/>
            <ac:picMk id="42" creationId="{FE940B05-5265-281E-A04D-69E9DF03DD98}"/>
          </ac:picMkLst>
        </pc:picChg>
      </pc:sldChg>
    </pc:docChg>
  </pc:docChgLst>
  <pc:docChgLst>
    <pc:chgData name="Myers, Chelsea" userId="f282533b-c263-466c-86f9-3d67bd04ab31" providerId="ADAL" clId="{DC9F1113-BD4A-4C8D-B548-F883C4B44E63}"/>
    <pc:docChg chg="custSel addSld modSld sldOrd">
      <pc:chgData name="Myers, Chelsea" userId="f282533b-c263-466c-86f9-3d67bd04ab31" providerId="ADAL" clId="{DC9F1113-BD4A-4C8D-B548-F883C4B44E63}" dt="2024-10-01T20:46:21.130" v="505" actId="27636"/>
      <pc:docMkLst>
        <pc:docMk/>
      </pc:docMkLst>
      <pc:sldChg chg="ord">
        <pc:chgData name="Myers, Chelsea" userId="f282533b-c263-466c-86f9-3d67bd04ab31" providerId="ADAL" clId="{DC9F1113-BD4A-4C8D-B548-F883C4B44E63}" dt="2024-10-01T20:38:08.268" v="1"/>
        <pc:sldMkLst>
          <pc:docMk/>
          <pc:sldMk cId="0" sldId="258"/>
        </pc:sldMkLst>
      </pc:sldChg>
      <pc:sldChg chg="addSp delSp modSp add mod modNotesTx">
        <pc:chgData name="Myers, Chelsea" userId="f282533b-c263-466c-86f9-3d67bd04ab31" providerId="ADAL" clId="{DC9F1113-BD4A-4C8D-B548-F883C4B44E63}" dt="2024-10-01T20:46:05.973" v="499" actId="255"/>
        <pc:sldMkLst>
          <pc:docMk/>
          <pc:sldMk cId="3232419587" sldId="267"/>
        </pc:sldMkLst>
        <pc:spChg chg="mod">
          <ac:chgData name="Myers, Chelsea" userId="f282533b-c263-466c-86f9-3d67bd04ab31" providerId="ADAL" clId="{DC9F1113-BD4A-4C8D-B548-F883C4B44E63}" dt="2024-10-01T20:45:58.757" v="498" actId="26606"/>
          <ac:spMkLst>
            <pc:docMk/>
            <pc:sldMk cId="3232419587" sldId="267"/>
            <ac:spMk id="2" creationId="{00000000-0000-0000-0000-000000000000}"/>
          </ac:spMkLst>
        </pc:spChg>
        <pc:spChg chg="mod">
          <ac:chgData name="Myers, Chelsea" userId="f282533b-c263-466c-86f9-3d67bd04ab31" providerId="ADAL" clId="{DC9F1113-BD4A-4C8D-B548-F883C4B44E63}" dt="2024-10-01T20:46:05.973" v="499" actId="255"/>
          <ac:spMkLst>
            <pc:docMk/>
            <pc:sldMk cId="3232419587" sldId="267"/>
            <ac:spMk id="3" creationId="{00000000-0000-0000-0000-000000000000}"/>
          </ac:spMkLst>
        </pc:spChg>
        <pc:spChg chg="del">
          <ac:chgData name="Myers, Chelsea" userId="f282533b-c263-466c-86f9-3d67bd04ab31" providerId="ADAL" clId="{DC9F1113-BD4A-4C8D-B548-F883C4B44E63}" dt="2024-10-01T20:43:49.952" v="491" actId="26606"/>
          <ac:spMkLst>
            <pc:docMk/>
            <pc:sldMk cId="3232419587" sldId="267"/>
            <ac:spMk id="9" creationId="{9F7D5CDA-D291-4307-BF55-1381FED29634}"/>
          </ac:spMkLst>
        </pc:spChg>
        <pc:spChg chg="del">
          <ac:chgData name="Myers, Chelsea" userId="f282533b-c263-466c-86f9-3d67bd04ab31" providerId="ADAL" clId="{DC9F1113-BD4A-4C8D-B548-F883C4B44E63}" dt="2024-10-01T20:43:49.952" v="491" actId="26606"/>
          <ac:spMkLst>
            <pc:docMk/>
            <pc:sldMk cId="3232419587" sldId="267"/>
            <ac:spMk id="11" creationId="{59B296B9-C5A5-4E4F-9B60-C907B5F1466C}"/>
          </ac:spMkLst>
        </pc:spChg>
        <pc:spChg chg="del">
          <ac:chgData name="Myers, Chelsea" userId="f282533b-c263-466c-86f9-3d67bd04ab31" providerId="ADAL" clId="{DC9F1113-BD4A-4C8D-B548-F883C4B44E63}" dt="2024-10-01T20:43:49.952" v="491" actId="26606"/>
          <ac:spMkLst>
            <pc:docMk/>
            <pc:sldMk cId="3232419587" sldId="267"/>
            <ac:spMk id="13" creationId="{D0300FD3-5AF1-6305-15FA-9078072672E2}"/>
          </ac:spMkLst>
        </pc:spChg>
        <pc:spChg chg="add del">
          <ac:chgData name="Myers, Chelsea" userId="f282533b-c263-466c-86f9-3d67bd04ab31" providerId="ADAL" clId="{DC9F1113-BD4A-4C8D-B548-F883C4B44E63}" dt="2024-10-01T20:44:14.015" v="492" actId="26606"/>
          <ac:spMkLst>
            <pc:docMk/>
            <pc:sldMk cId="3232419587" sldId="267"/>
            <ac:spMk id="20" creationId="{245A9F99-D9B1-4094-A2E2-B90AC1DB7B9C}"/>
          </ac:spMkLst>
        </pc:spChg>
        <pc:spChg chg="add del">
          <ac:chgData name="Myers, Chelsea" userId="f282533b-c263-466c-86f9-3d67bd04ab31" providerId="ADAL" clId="{DC9F1113-BD4A-4C8D-B548-F883C4B44E63}" dt="2024-10-01T20:44:14.015" v="492" actId="26606"/>
          <ac:spMkLst>
            <pc:docMk/>
            <pc:sldMk cId="3232419587" sldId="267"/>
            <ac:spMk id="22" creationId="{B7FAF607-473A-4A43-A23D-BBFF5C4117BB}"/>
          </ac:spMkLst>
        </pc:spChg>
        <pc:grpChg chg="add del">
          <ac:chgData name="Myers, Chelsea" userId="f282533b-c263-466c-86f9-3d67bd04ab31" providerId="ADAL" clId="{DC9F1113-BD4A-4C8D-B548-F883C4B44E63}" dt="2024-10-01T20:44:14.015" v="492" actId="26606"/>
          <ac:grpSpMkLst>
            <pc:docMk/>
            <pc:sldMk cId="3232419587" sldId="267"/>
            <ac:grpSpMk id="24" creationId="{C5F6476F-D303-44D3-B30F-1BA348F0F64A}"/>
          </ac:grpSpMkLst>
        </pc:grpChg>
        <pc:picChg chg="del">
          <ac:chgData name="Myers, Chelsea" userId="f282533b-c263-466c-86f9-3d67bd04ab31" providerId="ADAL" clId="{DC9F1113-BD4A-4C8D-B548-F883C4B44E63}" dt="2024-10-01T20:43:39.872" v="490" actId="478"/>
          <ac:picMkLst>
            <pc:docMk/>
            <pc:sldMk cId="3232419587" sldId="267"/>
            <ac:picMk id="5" creationId="{7332D773-B3A0-9DB4-A00A-F5ED327BC3DA}"/>
          </ac:picMkLst>
        </pc:picChg>
        <pc:picChg chg="add del mod ord">
          <ac:chgData name="Myers, Chelsea" userId="f282533b-c263-466c-86f9-3d67bd04ab31" providerId="ADAL" clId="{DC9F1113-BD4A-4C8D-B548-F883C4B44E63}" dt="2024-10-01T20:45:41.099" v="497" actId="478"/>
          <ac:picMkLst>
            <pc:docMk/>
            <pc:sldMk cId="3232419587" sldId="267"/>
            <ac:picMk id="17" creationId="{5D2C19D5-AA16-AC6C-D1F2-4FC5EDBBA0FF}"/>
          </ac:picMkLst>
        </pc:picChg>
        <pc:picChg chg="add">
          <ac:chgData name="Myers, Chelsea" userId="f282533b-c263-466c-86f9-3d67bd04ab31" providerId="ADAL" clId="{DC9F1113-BD4A-4C8D-B548-F883C4B44E63}" dt="2024-10-01T20:45:58.757" v="498" actId="26606"/>
          <ac:picMkLst>
            <pc:docMk/>
            <pc:sldMk cId="3232419587" sldId="267"/>
            <ac:picMk id="34" creationId="{1D0F72F9-15AC-14EF-1C3F-3619521B07C1}"/>
          </ac:picMkLst>
        </pc:picChg>
        <pc:cxnChg chg="add del">
          <ac:chgData name="Myers, Chelsea" userId="f282533b-c263-466c-86f9-3d67bd04ab31" providerId="ADAL" clId="{DC9F1113-BD4A-4C8D-B548-F883C4B44E63}" dt="2024-10-01T20:45:58.757" v="498" actId="26606"/>
          <ac:cxnSpMkLst>
            <pc:docMk/>
            <pc:sldMk cId="3232419587" sldId="267"/>
            <ac:cxnSpMk id="32" creationId="{FC23E3B9-5ABF-58B3-E2B0-E9A5DAA90037}"/>
          </ac:cxnSpMkLst>
        </pc:cxnChg>
        <pc:cxnChg chg="add">
          <ac:chgData name="Myers, Chelsea" userId="f282533b-c263-466c-86f9-3d67bd04ab31" providerId="ADAL" clId="{DC9F1113-BD4A-4C8D-B548-F883C4B44E63}" dt="2024-10-01T20:45:58.757" v="498" actId="26606"/>
          <ac:cxnSpMkLst>
            <pc:docMk/>
            <pc:sldMk cId="3232419587" sldId="267"/>
            <ac:cxnSpMk id="38" creationId="{1503BFE4-729B-D9D0-C17B-501E6AF1127A}"/>
          </ac:cxnSpMkLst>
        </pc:cxnChg>
      </pc:sldChg>
      <pc:sldChg chg="addSp delSp modSp add mod modNotesTx">
        <pc:chgData name="Myers, Chelsea" userId="f282533b-c263-466c-86f9-3d67bd04ab31" providerId="ADAL" clId="{DC9F1113-BD4A-4C8D-B548-F883C4B44E63}" dt="2024-10-01T20:46:21.130" v="505" actId="27636"/>
        <pc:sldMkLst>
          <pc:docMk/>
          <pc:sldMk cId="3214109498" sldId="268"/>
        </pc:sldMkLst>
        <pc:spChg chg="mod">
          <ac:chgData name="Myers, Chelsea" userId="f282533b-c263-466c-86f9-3d67bd04ab31" providerId="ADAL" clId="{DC9F1113-BD4A-4C8D-B548-F883C4B44E63}" dt="2024-10-01T20:45:35.546" v="496" actId="26606"/>
          <ac:spMkLst>
            <pc:docMk/>
            <pc:sldMk cId="3214109498" sldId="268"/>
            <ac:spMk id="2" creationId="{00000000-0000-0000-0000-000000000000}"/>
          </ac:spMkLst>
        </pc:spChg>
        <pc:spChg chg="mod">
          <ac:chgData name="Myers, Chelsea" userId="f282533b-c263-466c-86f9-3d67bd04ab31" providerId="ADAL" clId="{DC9F1113-BD4A-4C8D-B548-F883C4B44E63}" dt="2024-10-01T20:46:21.130" v="505" actId="27636"/>
          <ac:spMkLst>
            <pc:docMk/>
            <pc:sldMk cId="3214109498" sldId="268"/>
            <ac:spMk id="3" creationId="{00000000-0000-0000-0000-000000000000}"/>
          </ac:spMkLst>
        </pc:spChg>
        <pc:spChg chg="add">
          <ac:chgData name="Myers, Chelsea" userId="f282533b-c263-466c-86f9-3d67bd04ab31" providerId="ADAL" clId="{DC9F1113-BD4A-4C8D-B548-F883C4B44E63}" dt="2024-10-01T20:41:36.528" v="148"/>
          <ac:spMkLst>
            <pc:docMk/>
            <pc:sldMk cId="3214109498" sldId="268"/>
            <ac:spMk id="4" creationId="{51AA802C-F4AC-2DAB-2B02-4076B24F23C0}"/>
          </ac:spMkLst>
        </pc:spChg>
        <pc:spChg chg="del">
          <ac:chgData name="Myers, Chelsea" userId="f282533b-c263-466c-86f9-3d67bd04ab31" providerId="ADAL" clId="{DC9F1113-BD4A-4C8D-B548-F883C4B44E63}" dt="2024-10-01T20:45:27.590" v="495" actId="26606"/>
          <ac:spMkLst>
            <pc:docMk/>
            <pc:sldMk cId="3214109498" sldId="268"/>
            <ac:spMk id="9" creationId="{9F7D5CDA-D291-4307-BF55-1381FED29634}"/>
          </ac:spMkLst>
        </pc:spChg>
        <pc:spChg chg="del">
          <ac:chgData name="Myers, Chelsea" userId="f282533b-c263-466c-86f9-3d67bd04ab31" providerId="ADAL" clId="{DC9F1113-BD4A-4C8D-B548-F883C4B44E63}" dt="2024-10-01T20:45:27.590" v="495" actId="26606"/>
          <ac:spMkLst>
            <pc:docMk/>
            <pc:sldMk cId="3214109498" sldId="268"/>
            <ac:spMk id="11" creationId="{59B296B9-C5A5-4E4F-9B60-C907B5F1466C}"/>
          </ac:spMkLst>
        </pc:spChg>
        <pc:spChg chg="del">
          <ac:chgData name="Myers, Chelsea" userId="f282533b-c263-466c-86f9-3d67bd04ab31" providerId="ADAL" clId="{DC9F1113-BD4A-4C8D-B548-F883C4B44E63}" dt="2024-10-01T20:45:27.590" v="495" actId="26606"/>
          <ac:spMkLst>
            <pc:docMk/>
            <pc:sldMk cId="3214109498" sldId="268"/>
            <ac:spMk id="13" creationId="{D0300FD3-5AF1-6305-15FA-9078072672E2}"/>
          </ac:spMkLst>
        </pc:spChg>
        <pc:spChg chg="add del">
          <ac:chgData name="Myers, Chelsea" userId="f282533b-c263-466c-86f9-3d67bd04ab31" providerId="ADAL" clId="{DC9F1113-BD4A-4C8D-B548-F883C4B44E63}" dt="2024-10-01T20:45:35.546" v="496" actId="26606"/>
          <ac:spMkLst>
            <pc:docMk/>
            <pc:sldMk cId="3214109498" sldId="268"/>
            <ac:spMk id="19" creationId="{3ECBE1F1-D69B-4AFA-ABD5-8E41720EF6DE}"/>
          </ac:spMkLst>
        </pc:spChg>
        <pc:spChg chg="add del">
          <ac:chgData name="Myers, Chelsea" userId="f282533b-c263-466c-86f9-3d67bd04ab31" providerId="ADAL" clId="{DC9F1113-BD4A-4C8D-B548-F883C4B44E63}" dt="2024-10-01T20:45:35.546" v="496" actId="26606"/>
          <ac:spMkLst>
            <pc:docMk/>
            <pc:sldMk cId="3214109498" sldId="268"/>
            <ac:spMk id="21" creationId="{603A6265-E10C-4B85-9C20-E75FCAF9CC63}"/>
          </ac:spMkLst>
        </pc:spChg>
        <pc:spChg chg="add">
          <ac:chgData name="Myers, Chelsea" userId="f282533b-c263-466c-86f9-3d67bd04ab31" providerId="ADAL" clId="{DC9F1113-BD4A-4C8D-B548-F883C4B44E63}" dt="2024-10-01T20:45:35.546" v="496" actId="26606"/>
          <ac:spMkLst>
            <pc:docMk/>
            <pc:sldMk cId="3214109498" sldId="268"/>
            <ac:spMk id="26" creationId="{C0763A76-9F1C-4FC5-82B7-DD475DA461B2}"/>
          </ac:spMkLst>
        </pc:spChg>
        <pc:spChg chg="add">
          <ac:chgData name="Myers, Chelsea" userId="f282533b-c263-466c-86f9-3d67bd04ab31" providerId="ADAL" clId="{DC9F1113-BD4A-4C8D-B548-F883C4B44E63}" dt="2024-10-01T20:45:35.546" v="496" actId="26606"/>
          <ac:spMkLst>
            <pc:docMk/>
            <pc:sldMk cId="3214109498" sldId="268"/>
            <ac:spMk id="28" creationId="{E81BF4F6-F2CF-4984-9D14-D6966D92F99F}"/>
          </ac:spMkLst>
        </pc:spChg>
        <pc:picChg chg="del">
          <ac:chgData name="Myers, Chelsea" userId="f282533b-c263-466c-86f9-3d67bd04ab31" providerId="ADAL" clId="{DC9F1113-BD4A-4C8D-B548-F883C4B44E63}" dt="2024-10-01T20:44:56.967" v="494" actId="478"/>
          <ac:picMkLst>
            <pc:docMk/>
            <pc:sldMk cId="3214109498" sldId="268"/>
            <ac:picMk id="5" creationId="{7332D773-B3A0-9DB4-A00A-F5ED327BC3DA}"/>
          </ac:picMkLst>
        </pc:picChg>
        <pc:picChg chg="add mod ord">
          <ac:chgData name="Myers, Chelsea" userId="f282533b-c263-466c-86f9-3d67bd04ab31" providerId="ADAL" clId="{DC9F1113-BD4A-4C8D-B548-F883C4B44E63}" dt="2024-10-01T20:45:35.546" v="496" actId="26606"/>
          <ac:picMkLst>
            <pc:docMk/>
            <pc:sldMk cId="3214109498" sldId="268"/>
            <ac:picMk id="15" creationId="{EE6A1231-6BF8-A4A9-5E2B-517CA0578D1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C1D1D-3952-4448-89B4-308413095A12}" type="datetimeFigureOut">
              <a:rPr lang="en-US" smtClean="0"/>
              <a:t>12/22/2024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46DE6-968B-4CC4-8F72-3AC862968991}" type="slidenum">
              <a:rPr lang="en-US" smtClean="0"/>
              <a:t>‹#›</a:t>
            </a:fld>
            <a:endParaRPr lang="en-US"/>
          </a:p>
        </p:txBody>
      </p:sp>
    </p:spTree>
    <p:extLst>
      <p:ext uri="{BB962C8B-B14F-4D97-AF65-F5344CB8AC3E}">
        <p14:creationId xmlns:p14="http://schemas.microsoft.com/office/powerpoint/2010/main" val="71096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Introduce the concept of AI ethics, which involves ensuring that AI systems are designed and used in ways that align with societal values and ethical principles.</a:t>
            </a:r>
          </a:p>
          <a:p>
            <a:r>
              <a:rPr dirty="0"/>
              <a:t>Discuss key ethical principles such as fairness, accountability, transparency, and privacy. Emphasize the role of these principles in building trust and preventing harm.</a:t>
            </a:r>
          </a:p>
          <a:p>
            <a:r>
              <a:rPr dirty="0"/>
              <a:t>Provide an overview of key ethical issues, including bias and fairness, accountability, transparency, privacy, the ethical use of AI in decision-making, the safety of autonomous systems, the impact on employment, and the broader societal implications.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Define autonomous systems as AI systems capable of making decisions and acting without human intervention, such as self-driving cars and autonomous drones.</a:t>
            </a:r>
          </a:p>
          <a:p>
            <a:r>
              <a:t>Discuss safety concerns related to autonomous AI, including the potential for accidents, unintended consequences, and the challenge of ensuring that these systems make ethical decisions.</a:t>
            </a:r>
          </a:p>
          <a:p>
            <a:r>
              <a:t>Provide examples such as:</a:t>
            </a:r>
          </a:p>
          <a:p>
            <a:r>
              <a:t>- Self-driving cars that must be able to make split-second decisions in complex traffic situations.</a:t>
            </a:r>
          </a:p>
          <a:p>
            <a:r>
              <a:t>- Autonomous drones used in military contexts that must be programmed to avoid civilian casualties.</a:t>
            </a:r>
          </a:p>
          <a:p>
            <a:r>
              <a:t>Highlight strategies for ensuring the safe and ethical deployment of autonomous AI systems, such as:</a:t>
            </a:r>
          </a:p>
          <a:p>
            <a:r>
              <a:t>- Rigorous testing and validation to ensure reliability and safety.</a:t>
            </a:r>
          </a:p>
          <a:p>
            <a:r>
              <a:t>- Implementing fail-safe mechanisms that allow humans to intervene when necessary.</a:t>
            </a:r>
          </a:p>
          <a:p>
            <a:r>
              <a:t>- Developing ethical guidelines and standards for the use of autonomous systems.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Key Concerns</a:t>
            </a:r>
          </a:p>
          <a:p>
            <a:r>
              <a:rPr lang="en-US" dirty="0"/>
              <a:t>- Lack of Accountability: Autonomous weapon systems may act unpredictably, raising concerns about accountability and responsibility for actions taken by these systems.</a:t>
            </a:r>
          </a:p>
          <a:p>
            <a:r>
              <a:rPr lang="en-US" dirty="0"/>
              <a:t>- Moral Decision Making: Machines lack human judgment and ethical reasoning, making them ill-suited for making life-and-death decisions that require moral considerations.</a:t>
            </a:r>
          </a:p>
          <a:p>
            <a:r>
              <a:rPr lang="en-US" dirty="0"/>
              <a:t>- Risk of Escalation: The use of autonomous weapons could lower the threshold for entering conflicts, leading to an increased risk of escalation and unintended consequences.</a:t>
            </a:r>
          </a:p>
          <a:p>
            <a:r>
              <a:rPr lang="en-US" dirty="0"/>
              <a:t>- Civilian Safety: Autonomous systems might struggle to differentiate between combatants and non-combatants, potentially increasing the risk of civilian casualties.</a:t>
            </a:r>
          </a:p>
          <a:p>
            <a:r>
              <a:rPr lang="en-US" dirty="0"/>
              <a:t>- Global Arms Race: The development and deployment of autonomous weapons could trigger a global arms race, with nations competing to develop more advanced and lethal systems.</a:t>
            </a:r>
          </a:p>
          <a:p>
            <a:endParaRPr lang="en-US" dirty="0"/>
          </a:p>
          <a:p>
            <a:r>
              <a:rPr lang="en-US" dirty="0"/>
              <a:t>Examples</a:t>
            </a:r>
          </a:p>
          <a:p>
            <a:r>
              <a:rPr lang="en-US" dirty="0"/>
              <a:t>- Lethal Autonomous Weapon Systems (LAWS): Also known as "killer robots," these systems can select and engage targets without human intervention.</a:t>
            </a:r>
          </a:p>
          <a:p>
            <a:r>
              <a:rPr lang="en-US" dirty="0"/>
              <a:t>- Drones and Unmanned Aerial Vehicles (UAVs): Used for targeted killings and surveillance, raising questions about their ethical deployment and oversight.</a:t>
            </a:r>
          </a:p>
          <a:p>
            <a:endParaRPr lang="en-US" dirty="0"/>
          </a:p>
          <a:p>
            <a:r>
              <a:rPr lang="en-US" dirty="0"/>
              <a:t>Ethical Frameworks</a:t>
            </a:r>
          </a:p>
          <a:p>
            <a:r>
              <a:rPr lang="en-US" dirty="0"/>
              <a:t>- International Humanitarian Law (IHL): Requires the distinction between combatants and civilians, proportionality in the use of force, and the prevention of unnecessary suffering.</a:t>
            </a:r>
          </a:p>
          <a:p>
            <a:r>
              <a:rPr lang="en-US" dirty="0"/>
              <a:t>- Human Rights Law: Ensures the protection of human rights and dignity in conflict and policing situations.</a:t>
            </a:r>
          </a:p>
          <a:p>
            <a:endParaRPr lang="en-US" dirty="0"/>
          </a:p>
          <a:p>
            <a:r>
              <a:rPr lang="en-US" dirty="0"/>
              <a:t>Calls to Action</a:t>
            </a:r>
          </a:p>
          <a:p>
            <a:r>
              <a:rPr lang="en-US" dirty="0"/>
              <a:t>- Regulation and Oversight: Strong international regulations and oversight mechanisms are needed to ensure the ethical use of autonomous weaponry.</a:t>
            </a:r>
          </a:p>
          <a:p>
            <a:r>
              <a:rPr lang="en-US" dirty="0"/>
              <a:t>- Human-in-the-Loop Systems: Ensuring that human judgment remains central to decision-making processes involving the use of force.</a:t>
            </a:r>
          </a:p>
          <a:p>
            <a:r>
              <a:rPr lang="en-US" dirty="0"/>
              <a:t>- Global Collaboration: Promoting global dialogue and cooperation to prevent the misuse of autonomous weaponry and address ethical concerns collectively.</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9508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Examine the impact of AI on employment, including the potential for job displacement as AI systems automate tasks traditionally performed by humans.</a:t>
            </a:r>
          </a:p>
          <a:p>
            <a:r>
              <a:t>Discuss ethical considerations related to workforce displacement, such as the need to support affected workers through retraining and reskilling programs.</a:t>
            </a:r>
          </a:p>
          <a:p>
            <a:r>
              <a:t>Provide examples of industries where AI is having a significant impact, such as manufacturing, where robots are automating production lines, and retail, where AI-driven checkout systems are reducing the need for cashiers.</a:t>
            </a:r>
          </a:p>
          <a:p>
            <a:r>
              <a:t>Highlight strategies for mitigating the negative impacts of AI on employment, such as:</a:t>
            </a:r>
          </a:p>
          <a:p>
            <a:r>
              <a:t>- Promoting education and training programs to help workers transition to new roles.</a:t>
            </a:r>
          </a:p>
          <a:p>
            <a:r>
              <a:t>- Implementing policies that encourage the creation of new jobs in emerging AI-driven industries.</a:t>
            </a:r>
          </a:p>
          <a:p>
            <a:r>
              <a:t>- Ensuring that the benefits of AI are distributed equitably across society.</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Discuss the global implications of AI, including its potential to exacerbate or reduce inequality between different regions and populations.</a:t>
            </a:r>
          </a:p>
          <a:p>
            <a:r>
              <a:rPr dirty="0"/>
              <a:t>Explore ethical considerations in different cultural contexts, recognizing that values and norms related to AI use can vary widely.</a:t>
            </a:r>
          </a:p>
          <a:p>
            <a:r>
              <a:rPr dirty="0"/>
              <a:t>Provide examples such as:</a:t>
            </a:r>
          </a:p>
          <a:p>
            <a:r>
              <a:t>- The digital divide between developed and developing countries, where access to AI technologies and their benefits may be uneven.</a:t>
            </a:r>
          </a:p>
          <a:p>
            <a:r>
              <a:rPr dirty="0"/>
              <a:t>- Culturally-specific concerns about privacy, autonomy, and the use of AI in surveillance.</a:t>
            </a:r>
          </a:p>
          <a:p>
            <a:r>
              <a:rPr dirty="0"/>
              <a:t>Highlight the need for international collaboration and collective efforts to ensure the ethical development and use of AI worldwide, such as through global initiatives and partnerships that promote shared standards and best practices.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Explore the use of AI in critical decision-making areas such as healthcare, finance, and law, where AI decisions can have significant impacts on individuals' lives.</a:t>
            </a:r>
          </a:p>
          <a:p>
            <a:r>
              <a:t>Discuss specific ethical considerations in these fields, such as:</a:t>
            </a:r>
          </a:p>
          <a:p>
            <a:r>
              <a:t>- In healthcare: ensuring that AI systems used for diagnostics and treatment recommendations are accurate, unbiased, and include human oversight.</a:t>
            </a:r>
          </a:p>
          <a:p>
            <a:r>
              <a:t>- In finance: ensuring that AI-driven credit scoring and lending decisions are fair and transparent.</a:t>
            </a:r>
          </a:p>
          <a:p>
            <a:r>
              <a:t>- In law: ensuring that AI systems used in legal contexts, such as risk assessment tools, do not perpetuate biases and include mechanisms for human review.</a:t>
            </a:r>
          </a:p>
          <a:p>
            <a:r>
              <a:t>Highlight the importance of balancing the benefits of AI, such as increased efficiency and accuracy, with the risks, such as potential biases and the lack of transparency, to ensure ethical outcomes.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Define fairness in AI as the principle that AI systems should make decisions impartially and equitably, without favoritism or discrimination.</a:t>
            </a:r>
          </a:p>
          <a:p>
            <a:r>
              <a:rPr dirty="0"/>
              <a:t>Discuss how biases can enter AI systems through various sources, including biased training data, biased algorithmic design, and unintended consequences of seemingly neutral algorithms.</a:t>
            </a:r>
          </a:p>
          <a:p>
            <a:r>
              <a:rPr dirty="0"/>
              <a:t>Provide examples of biased AI systems, such as:</a:t>
            </a:r>
          </a:p>
          <a:p>
            <a:r>
              <a:rPr dirty="0"/>
              <a:t>- Hiring algorithms that favor certain demographics over others due to biased training data.</a:t>
            </a:r>
          </a:p>
          <a:p>
            <a:r>
              <a:rPr dirty="0"/>
              <a:t>- Facial recognition systems that perform poorly on certain ethnic groups, leading to higher rates of false positives or negatives.</a:t>
            </a:r>
          </a:p>
          <a:p>
            <a:r>
              <a:rPr dirty="0"/>
              <a:t>- Credit scoring algorithms that may inadvertently penalize certain socio-economic groups.</a:t>
            </a:r>
          </a:p>
          <a:p>
            <a:r>
              <a:rPr dirty="0"/>
              <a:t>Highlight the impacts of biased AI, including perpetuating existing inequalities and eroding trust in AI systems.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Explore the question of accountability in AI: who is responsible for the decisions and actions taken by AI systems?</a:t>
            </a:r>
          </a:p>
          <a:p>
            <a:r>
              <a:t>Discuss the responsibilities of AI developers in ensuring ethical AI design and implementation, including the need for thorough testing and validation of AI systems to identify and mitigate biases and errors.</a:t>
            </a:r>
          </a:p>
          <a:p>
            <a:r>
              <a:t>Highlight the role of users and organizations in using AI systems responsibly, including monitoring AI decisions and intervening when necessary.</a:t>
            </a:r>
          </a:p>
          <a:p>
            <a:r>
              <a:t>Provide examples such as the need for clear guidelines on who is accountable if an autonomous vehicle causes an accident.</a:t>
            </a:r>
          </a:p>
          <a:p>
            <a:r>
              <a:t>Discuss the importance of establishing legal and ethical accountability frameworks to address potential harms caused by AI, such as implementing regulations and standards for AI development and use.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Emphasize the importance of transparency in AI systems to build trust, enable oversight, and ensure that AI decisions can be understood and scrutinized.</a:t>
            </a:r>
          </a:p>
          <a:p>
            <a:r>
              <a:t>Define explainability as the ability to understand and interpret how AI systems make decisions, which is crucial for identifying and addressing biases, errors, and unintended consequences.</a:t>
            </a:r>
          </a:p>
          <a:p>
            <a:r>
              <a:t>Discuss techniques for improving transparency and explainability, such as:</a:t>
            </a:r>
          </a:p>
          <a:p>
            <a:r>
              <a:t>- Interpretable models that are designed to be understandable by humans.</a:t>
            </a:r>
          </a:p>
          <a:p>
            <a:r>
              <a:t>- Model documentation that provides detailed information on how the AI system works and the data it was trained on.</a:t>
            </a:r>
          </a:p>
          <a:p>
            <a:r>
              <a:t>- User-friendly explanations that help non-experts understand AI decisions, such as visualizations or simplified summaries.</a:t>
            </a:r>
          </a:p>
          <a:p>
            <a:r>
              <a:t>Provide examples such as Google’s AI principles, which include commitments to transparency and explainability in their AI systems.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Discuss privacy concerns related to AI, particularly the collection, storage, and use of personal data.</a:t>
            </a:r>
          </a:p>
          <a:p>
            <a:r>
              <a:t>Highlight the importance of protecting individuals' privacy and ensuring data security in AI systems, as breaches can lead to significant harm.</a:t>
            </a:r>
          </a:p>
          <a:p>
            <a:r>
              <a:t>Provide examples of privacy issues, such as:</a:t>
            </a:r>
          </a:p>
          <a:p>
            <a:r>
              <a:t>- AI systems that collect and analyze personal data without individuals' consent or awareness.</a:t>
            </a:r>
          </a:p>
          <a:p>
            <a:r>
              <a:t>- Data breaches that expose sensitive information.</a:t>
            </a:r>
          </a:p>
          <a:p>
            <a:r>
              <a:t>- The use of AI in surveillance systems that may infringe on privacy rights.</a:t>
            </a:r>
          </a:p>
          <a:p>
            <a:r>
              <a:t>Discuss regulatory frameworks that govern data protection and privacy in AI, such as the General Data Protection Regulation (GDPR) in Europe, which sets strict rules on data collection, usage, and consent.</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Use of Copyrighted Materials</a:t>
            </a:r>
            <a:r>
              <a:rPr lang="en-US" dirty="0"/>
              <a:t>: AI models are often trained on large datasets that may include copyrighted materials such as books, music, images, and articles without explicit permission from content creators.</a:t>
            </a:r>
          </a:p>
          <a:p>
            <a:r>
              <a:rPr lang="en-US" b="1" dirty="0"/>
              <a:t>Legal Concerns</a:t>
            </a:r>
            <a:r>
              <a:rPr lang="en-US" dirty="0"/>
              <a:t>: Using copyrighted content for AI training without proper licensing may violate intellectual property laws, raising questions about ownership and compensation.</a:t>
            </a:r>
          </a:p>
          <a:p>
            <a:r>
              <a:rPr lang="en-US" b="1" dirty="0"/>
              <a:t>Fair Use and AI</a:t>
            </a:r>
            <a:r>
              <a:rPr lang="en-US" dirty="0"/>
              <a:t>: The concept of “fair use” is debated in AI training contexts. The extent to which AI-generated content can rely on copyrighted data while avoiding infringement remains unresolved in many jurisdictions.</a:t>
            </a:r>
          </a:p>
          <a:p>
            <a:r>
              <a:rPr lang="en-US" b="1" dirty="0"/>
              <a:t>Ethical Responsibility</a:t>
            </a:r>
            <a:r>
              <a:rPr lang="en-US" dirty="0"/>
              <a:t>: AI developers must ensure transparency in the data sources used, respect copyright laws, and explore ethical approaches to content usage.</a:t>
            </a:r>
          </a:p>
          <a:p>
            <a:endParaRPr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17642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What Are AI Hallucinations?</a:t>
            </a:r>
            <a:r>
              <a:rPr lang="en-US" dirty="0"/>
              <a:t>: AI hallucinations refer to instances when an AI system generates information or conclusions that are factually incorrect or entirely fabricated, despite appearing plausible.</a:t>
            </a:r>
          </a:p>
          <a:p>
            <a:r>
              <a:rPr lang="en-US" b="1" dirty="0"/>
              <a:t>Causes</a:t>
            </a:r>
            <a:r>
              <a:rPr lang="en-US" dirty="0"/>
              <a:t>: Hallucinations can result from incomplete or biased training data, misinterpretation of context, or overconfidence in the model’s internal reasoning.</a:t>
            </a:r>
          </a:p>
          <a:p>
            <a:r>
              <a:rPr lang="en-US" b="1" dirty="0"/>
              <a:t>Consequences</a:t>
            </a:r>
            <a:r>
              <a:rPr lang="en-US" dirty="0"/>
              <a:t>: Incorrect outputs from AI systems, particularly in high-stakes areas like healthcare or law, can lead to real-world harm, eroding trust and creating ethical dilemmas.</a:t>
            </a:r>
          </a:p>
          <a:p>
            <a:r>
              <a:rPr lang="en-US" b="1" dirty="0"/>
              <a:t>Mitigation</a:t>
            </a:r>
            <a:r>
              <a:rPr lang="en-US" dirty="0"/>
              <a:t>: Developers need to invest in better data validation, model transparency, and explainability to minimize hallucination risks and ensure AI outputs are reliable and trustworthy.</a:t>
            </a:r>
          </a:p>
          <a:p>
            <a:endParaRPr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62422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90A2-94D6-E53B-E492-0B8912211B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1670E-C411-185D-F511-7CFC9482F319}"/>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03871F9-EC6E-DEF9-FCA6-9A4783C58344}"/>
              </a:ext>
            </a:extLst>
          </p:cNvPr>
          <p:cNvSpPr>
            <a:spLocks noGrp="1"/>
          </p:cNvSpPr>
          <p:nvPr>
            <p:ph type="body" sz="quarter" idx="3"/>
          </p:nvPr>
        </p:nvSpPr>
        <p:spPr/>
        <p:txBody>
          <a:bodyPr/>
          <a:lstStyle/>
          <a:p>
            <a:r>
              <a:rPr lang="en-US" dirty="0"/>
              <a:t>Deepfakes are a growing concern in the AI ethics domain due to their potential to undermine trust in digital media. For example:</a:t>
            </a:r>
          </a:p>
          <a:p>
            <a:pPr>
              <a:buFont typeface="Arial" panose="020B0604020202020204" pitchFamily="34" charset="0"/>
              <a:buChar char="•"/>
            </a:pPr>
            <a:r>
              <a:rPr lang="en-US" dirty="0"/>
              <a:t>A deepfake video of a world leader could spark political tensions.</a:t>
            </a:r>
          </a:p>
          <a:p>
            <a:pPr>
              <a:buFont typeface="Arial" panose="020B0604020202020204" pitchFamily="34" charset="0"/>
              <a:buChar char="•"/>
            </a:pPr>
            <a:r>
              <a:rPr lang="en-US" dirty="0"/>
              <a:t>Non-consensual use of someone's likeness in fake videos can harm reputations and mental health.</a:t>
            </a:r>
          </a:p>
          <a:p>
            <a:r>
              <a:rPr lang="en-US" dirty="0"/>
              <a:t>Discuss solutions, such as:</a:t>
            </a:r>
          </a:p>
          <a:p>
            <a:pPr>
              <a:buFont typeface="Arial" panose="020B0604020202020204" pitchFamily="34" charset="0"/>
              <a:buChar char="•"/>
            </a:pPr>
            <a:r>
              <a:rPr lang="en-US" dirty="0"/>
              <a:t>Facebook’s Deepfake Detection Challenge to improve AI-based detection tools.</a:t>
            </a:r>
          </a:p>
          <a:p>
            <a:pPr>
              <a:buFont typeface="Arial" panose="020B0604020202020204" pitchFamily="34" charset="0"/>
              <a:buChar char="•"/>
            </a:pPr>
            <a:r>
              <a:rPr lang="en-US" dirty="0"/>
              <a:t>Collaboration between tech companies, policymakers, and researchers to establish safeguards.</a:t>
            </a:r>
          </a:p>
          <a:p>
            <a:endParaRPr dirty="0"/>
          </a:p>
        </p:txBody>
      </p:sp>
      <p:sp>
        <p:nvSpPr>
          <p:cNvPr id="4" name="Slide Number Placeholder 3">
            <a:extLst>
              <a:ext uri="{FF2B5EF4-FFF2-40B4-BE49-F238E27FC236}">
                <a16:creationId xmlns:a16="http://schemas.microsoft.com/office/drawing/2014/main" id="{0469EEA8-4AEB-F913-A3F3-E36F7A78CB55}"/>
              </a:ext>
            </a:extLst>
          </p:cNvPr>
          <p:cNvSpPr>
            <a:spLocks noGrp="1"/>
          </p:cNvSpPr>
          <p:nvPr>
            <p:ph type="sldNum" sz="quarter" idx="5"/>
          </p:nvPr>
        </p:nvSpPr>
        <p:spPr/>
      </p:sp>
    </p:spTree>
    <p:extLst>
      <p:ext uri="{BB962C8B-B14F-4D97-AF65-F5344CB8AC3E}">
        <p14:creationId xmlns:p14="http://schemas.microsoft.com/office/powerpoint/2010/main" val="2818619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aggio in solitaria">
            <a:extLst>
              <a:ext uri="{FF2B5EF4-FFF2-40B4-BE49-F238E27FC236}">
                <a16:creationId xmlns:a16="http://schemas.microsoft.com/office/drawing/2014/main" id="{878C0026-F127-B4EB-5D01-2F3BB64532FF}"/>
              </a:ext>
            </a:extLst>
          </p:cNvPr>
          <p:cNvPicPr>
            <a:picLocks noChangeAspect="1"/>
          </p:cNvPicPr>
          <p:nvPr/>
        </p:nvPicPr>
        <p:blipFill rotWithShape="1">
          <a:blip r:embed="rId2"/>
          <a:srcRect/>
          <a:stretch/>
        </p:blipFill>
        <p:spPr>
          <a:xfrm>
            <a:off x="-2285" y="10"/>
            <a:ext cx="9143999" cy="6857990"/>
          </a:xfrm>
          <a:prstGeom prst="rect">
            <a:avLst/>
          </a:prstGeom>
        </p:spPr>
      </p:pic>
      <p:sp>
        <p:nvSpPr>
          <p:cNvPr id="18" name="Rectangle 17">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1299" y="554845"/>
            <a:ext cx="7992669" cy="3902673"/>
          </a:xfrm>
        </p:spPr>
        <p:txBody>
          <a:bodyPr anchor="t">
            <a:normAutofit/>
          </a:bodyPr>
          <a:lstStyle/>
          <a:p>
            <a:pPr algn="l"/>
            <a:r>
              <a:rPr lang="en-US" sz="4500">
                <a:solidFill>
                  <a:srgbClr val="FFFFFF"/>
                </a:solidFill>
              </a:rPr>
              <a:t>Ethics in AI</a:t>
            </a:r>
          </a:p>
        </p:txBody>
      </p:sp>
      <p:sp>
        <p:nvSpPr>
          <p:cNvPr id="20" name="Rectangle 19">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285" y="4704862"/>
            <a:ext cx="9143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36642" y="4718033"/>
            <a:ext cx="8008722" cy="1175039"/>
          </a:xfrm>
        </p:spPr>
        <p:txBody>
          <a:bodyPr anchor="b">
            <a:normAutofit/>
          </a:bodyPr>
          <a:lstStyle/>
          <a:p>
            <a:pPr algn="l"/>
            <a:r>
              <a:rPr lang="en-US" dirty="0">
                <a:solidFill>
                  <a:srgbClr val="FFFFFF"/>
                </a:solidFill>
              </a:rPr>
              <a:t>The Artificial Intelligence Ecosystem</a:t>
            </a:r>
            <a:endParaRPr 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6CDB79-780F-11AC-F8E2-D14B9A4F454E}"/>
            </a:ext>
          </a:extLst>
        </p:cNvPr>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1" name="Rectangle 4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18F8A-F918-2E0F-77C9-29A18C3D43C6}"/>
              </a:ext>
            </a:extLst>
          </p:cNvPr>
          <p:cNvSpPr>
            <a:spLocks noGrp="1"/>
          </p:cNvSpPr>
          <p:nvPr>
            <p:ph type="title"/>
          </p:nvPr>
        </p:nvSpPr>
        <p:spPr>
          <a:xfrm>
            <a:off x="571352" y="350196"/>
            <a:ext cx="3485178" cy="1624520"/>
          </a:xfrm>
        </p:spPr>
        <p:txBody>
          <a:bodyPr anchor="ctr">
            <a:normAutofit/>
          </a:bodyPr>
          <a:lstStyle/>
          <a:p>
            <a:r>
              <a:rPr lang="en-US" sz="3500" dirty="0"/>
              <a:t>Deep Fakes</a:t>
            </a:r>
          </a:p>
        </p:txBody>
      </p:sp>
      <p:sp>
        <p:nvSpPr>
          <p:cNvPr id="3" name="Content Placeholder 2">
            <a:extLst>
              <a:ext uri="{FF2B5EF4-FFF2-40B4-BE49-F238E27FC236}">
                <a16:creationId xmlns:a16="http://schemas.microsoft.com/office/drawing/2014/main" id="{3B6A219C-0C44-9C0D-49C6-F90C1C2E2301}"/>
              </a:ext>
            </a:extLst>
          </p:cNvPr>
          <p:cNvSpPr>
            <a:spLocks noGrp="1"/>
          </p:cNvSpPr>
          <p:nvPr>
            <p:ph idx="1"/>
          </p:nvPr>
        </p:nvSpPr>
        <p:spPr>
          <a:xfrm>
            <a:off x="571351" y="2743200"/>
            <a:ext cx="3485179" cy="3613149"/>
          </a:xfrm>
        </p:spPr>
        <p:txBody>
          <a:bodyPr anchor="ctr">
            <a:normAutofit/>
          </a:bodyPr>
          <a:lstStyle/>
          <a:p>
            <a:pPr marL="0" marR="0" lvl="0" indent="0" defTabSz="914400" rtl="0" eaLnBrk="0" fontAlgn="base" latinLnBrk="0" hangingPunct="0">
              <a:spcBef>
                <a:spcPct val="0"/>
              </a:spcBef>
              <a:spcAft>
                <a:spcPct val="0"/>
              </a:spcAft>
              <a:buClrTx/>
              <a:buSzTx/>
              <a:buFontTx/>
              <a:buChar char="•"/>
              <a:tabLst/>
            </a:pPr>
            <a:r>
              <a:rPr kumimoji="0" lang="en-US" altLang="en-US" sz="2400" b="0" i="0" u="none" strike="noStrike" cap="none" normalizeH="0" baseline="0" dirty="0">
                <a:ln>
                  <a:noFill/>
                </a:ln>
                <a:effectLst/>
                <a:latin typeface="Arial" panose="020B0604020202020204" pitchFamily="34" charset="0"/>
              </a:rPr>
              <a:t> Misinformation and manipulation (e.g., fake news, election interference).</a:t>
            </a:r>
          </a:p>
          <a:p>
            <a:pPr marL="0" marR="0" lvl="0" indent="0" defTabSz="914400" rtl="0" eaLnBrk="0" fontAlgn="base" latinLnBrk="0" hangingPunct="0">
              <a:spcBef>
                <a:spcPct val="0"/>
              </a:spcBef>
              <a:spcAft>
                <a:spcPct val="0"/>
              </a:spcAft>
              <a:buClrTx/>
              <a:buSzTx/>
              <a:buFontTx/>
              <a:buChar char="•"/>
              <a:tabLst/>
            </a:pPr>
            <a:r>
              <a:rPr kumimoji="0" lang="en-US" altLang="en-US" sz="2400" b="0" i="0" u="none" strike="noStrike" cap="none" normalizeH="0" baseline="0">
                <a:ln>
                  <a:noFill/>
                </a:ln>
                <a:effectLst/>
                <a:latin typeface="Arial" panose="020B0604020202020204" pitchFamily="34" charset="0"/>
              </a:rPr>
              <a:t>Violation </a:t>
            </a:r>
            <a:r>
              <a:rPr kumimoji="0" lang="en-US" altLang="en-US" sz="2400" b="0" i="0" u="none" strike="noStrike" cap="none" normalizeH="0" baseline="0" dirty="0">
                <a:ln>
                  <a:noFill/>
                </a:ln>
                <a:effectLst/>
                <a:latin typeface="Arial" panose="020B0604020202020204" pitchFamily="34" charset="0"/>
              </a:rPr>
              <a:t>of privacy and consent.</a:t>
            </a:r>
          </a:p>
          <a:p>
            <a:pPr marL="0" marR="0" lvl="0" indent="0" defTabSz="914400" rtl="0" eaLnBrk="0" fontAlgn="base" latinLnBrk="0" hangingPunct="0">
              <a:spcBef>
                <a:spcPct val="0"/>
              </a:spcBef>
              <a:spcAft>
                <a:spcPct val="0"/>
              </a:spcAft>
              <a:buClrTx/>
              <a:buSzTx/>
              <a:buFontTx/>
              <a:buChar char="•"/>
              <a:tabLst/>
            </a:pPr>
            <a:r>
              <a:rPr kumimoji="0" lang="en-US" altLang="en-US" sz="2400" b="0" i="0" u="none" strike="noStrike" cap="none" normalizeH="0" baseline="0" dirty="0">
                <a:ln>
                  <a:noFill/>
                </a:ln>
                <a:effectLst/>
                <a:latin typeface="Arial" panose="020B0604020202020204" pitchFamily="34" charset="0"/>
              </a:rPr>
              <a:t> Potential for blackmail or harassment. </a:t>
            </a:r>
          </a:p>
          <a:p>
            <a:endParaRPr lang="en-US" sz="1700" dirty="0"/>
          </a:p>
        </p:txBody>
      </p:sp>
      <p:pic>
        <p:nvPicPr>
          <p:cNvPr id="42" name="Picture 41" descr="Domino effect white cutouts and one blue cutout">
            <a:extLst>
              <a:ext uri="{FF2B5EF4-FFF2-40B4-BE49-F238E27FC236}">
                <a16:creationId xmlns:a16="http://schemas.microsoft.com/office/drawing/2014/main" id="{FE940B05-5265-281E-A04D-69E9DF03DD98}"/>
              </a:ext>
            </a:extLst>
          </p:cNvPr>
          <p:cNvPicPr>
            <a:picLocks noChangeAspect="1"/>
          </p:cNvPicPr>
          <p:nvPr/>
        </p:nvPicPr>
        <p:blipFill>
          <a:blip r:embed="rId3"/>
          <a:srcRect l="45901" r="9548" b="-2"/>
          <a:stretch/>
        </p:blipFill>
        <p:spPr>
          <a:xfrm>
            <a:off x="4572000" y="1"/>
            <a:ext cx="4577118" cy="6858000"/>
          </a:xfrm>
          <a:prstGeom prst="rect">
            <a:avLst/>
          </a:prstGeom>
        </p:spPr>
      </p:pic>
    </p:spTree>
    <p:extLst>
      <p:ext uri="{BB962C8B-B14F-4D97-AF65-F5344CB8AC3E}">
        <p14:creationId xmlns:p14="http://schemas.microsoft.com/office/powerpoint/2010/main" val="36445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54FF58BF-D9D2-2FBB-4A87-0A198D5DF3BE}"/>
              </a:ext>
            </a:extLst>
          </p:cNvPr>
          <p:cNvPicPr>
            <a:picLocks noChangeAspect="1"/>
          </p:cNvPicPr>
          <p:nvPr/>
        </p:nvPicPr>
        <p:blipFill rotWithShape="1">
          <a:blip r:embed="rId3"/>
          <a:srcRect l="27168" r="28383"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a:t>Autonomous Systems and Safety</a:t>
            </a:r>
          </a:p>
        </p:txBody>
      </p:sp>
      <p:sp>
        <p:nvSpPr>
          <p:cNvPr id="3" name="Content Placeholder 2"/>
          <p:cNvSpPr>
            <a:spLocks noGrp="1"/>
          </p:cNvSpPr>
          <p:nvPr>
            <p:ph idx="1"/>
          </p:nvPr>
        </p:nvSpPr>
        <p:spPr>
          <a:xfrm>
            <a:off x="571350" y="2884929"/>
            <a:ext cx="3494817" cy="3374137"/>
          </a:xfrm>
        </p:spPr>
        <p:txBody>
          <a:bodyPr anchor="ctr">
            <a:normAutofit/>
          </a:bodyPr>
          <a:lstStyle/>
          <a:p>
            <a:r>
              <a:rPr lang="en-US" sz="2400" dirty="0"/>
              <a:t>Definition of Autonomous Systems</a:t>
            </a:r>
          </a:p>
          <a:p>
            <a:pPr lvl="1"/>
            <a:r>
              <a:rPr lang="en-US" sz="2400" dirty="0"/>
              <a:t>Ex: Self-driving cars, AI-piloted drones</a:t>
            </a:r>
          </a:p>
          <a:p>
            <a:r>
              <a:rPr lang="en-US" sz="2400" dirty="0"/>
              <a:t>Safety Concerns with Autonomous AI</a:t>
            </a:r>
          </a:p>
          <a:p>
            <a:r>
              <a:rPr lang="en-US" sz="2400" dirty="0"/>
              <a:t>Ensuring Safe and Ethical Autonomous AI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239503"/>
            <a:ext cx="3266449" cy="1616203"/>
          </a:xfrm>
        </p:spPr>
        <p:txBody>
          <a:bodyPr anchor="b">
            <a:normAutofit/>
          </a:bodyPr>
          <a:lstStyle/>
          <a:p>
            <a:r>
              <a:rPr lang="en-US" sz="4000" dirty="0"/>
              <a:t>Autonomous Weaponry</a:t>
            </a:r>
          </a:p>
        </p:txBody>
      </p:sp>
      <p:sp>
        <p:nvSpPr>
          <p:cNvPr id="3" name="Content Placeholder 2"/>
          <p:cNvSpPr>
            <a:spLocks noGrp="1"/>
          </p:cNvSpPr>
          <p:nvPr>
            <p:ph idx="1"/>
          </p:nvPr>
        </p:nvSpPr>
        <p:spPr>
          <a:xfrm>
            <a:off x="49431" y="2054467"/>
            <a:ext cx="4482623" cy="3447832"/>
          </a:xfrm>
        </p:spPr>
        <p:txBody>
          <a:bodyPr anchor="t">
            <a:noAutofit/>
          </a:bodyPr>
          <a:lstStyle/>
          <a:p>
            <a:pPr>
              <a:lnSpc>
                <a:spcPct val="90000"/>
              </a:lnSpc>
            </a:pPr>
            <a:r>
              <a:rPr lang="en-US" sz="2400" dirty="0"/>
              <a:t>Key Concerns:</a:t>
            </a:r>
          </a:p>
          <a:p>
            <a:pPr lvl="1">
              <a:lnSpc>
                <a:spcPct val="90000"/>
              </a:lnSpc>
            </a:pPr>
            <a:r>
              <a:rPr lang="en-US" sz="2400" dirty="0"/>
              <a:t>Lack of Accountability</a:t>
            </a:r>
          </a:p>
          <a:p>
            <a:pPr lvl="1">
              <a:lnSpc>
                <a:spcPct val="90000"/>
              </a:lnSpc>
            </a:pPr>
            <a:r>
              <a:rPr lang="en-US" sz="2400" dirty="0"/>
              <a:t>Moral Decision Making</a:t>
            </a:r>
          </a:p>
          <a:p>
            <a:pPr lvl="1">
              <a:lnSpc>
                <a:spcPct val="90000"/>
              </a:lnSpc>
            </a:pPr>
            <a:r>
              <a:rPr lang="en-US" sz="2400" dirty="0"/>
              <a:t>Global Arms Race</a:t>
            </a:r>
          </a:p>
          <a:p>
            <a:pPr lvl="1">
              <a:lnSpc>
                <a:spcPct val="90000"/>
              </a:lnSpc>
            </a:pPr>
            <a:r>
              <a:rPr lang="en-US" sz="2400" dirty="0"/>
              <a:t>Risk of Escalation</a:t>
            </a:r>
          </a:p>
          <a:p>
            <a:pPr lvl="1">
              <a:lnSpc>
                <a:spcPct val="90000"/>
              </a:lnSpc>
            </a:pPr>
            <a:r>
              <a:rPr lang="en-US" sz="2400" dirty="0"/>
              <a:t>Civilian Safety</a:t>
            </a:r>
          </a:p>
          <a:p>
            <a:pPr>
              <a:lnSpc>
                <a:spcPct val="90000"/>
              </a:lnSpc>
            </a:pPr>
            <a:r>
              <a:rPr lang="en-US" sz="2400" dirty="0"/>
              <a:t>Examples</a:t>
            </a:r>
          </a:p>
          <a:p>
            <a:pPr lvl="1">
              <a:lnSpc>
                <a:spcPct val="90000"/>
              </a:lnSpc>
            </a:pPr>
            <a:r>
              <a:rPr lang="en-US" sz="2400" dirty="0"/>
              <a:t>Lethal Autonomous Weapons Systems (LAWS aka “killer robots”)</a:t>
            </a:r>
          </a:p>
          <a:p>
            <a:pPr lvl="1">
              <a:lnSpc>
                <a:spcPct val="90000"/>
              </a:lnSpc>
            </a:pPr>
            <a:r>
              <a:rPr lang="en-US" sz="2400" dirty="0"/>
              <a:t>Drones and Unmanned Aerial Vehicles</a:t>
            </a:r>
          </a:p>
        </p:txBody>
      </p:sp>
      <p:pic>
        <p:nvPicPr>
          <p:cNvPr id="15" name="Picture 14" descr="Aeroplanes on a road">
            <a:extLst>
              <a:ext uri="{FF2B5EF4-FFF2-40B4-BE49-F238E27FC236}">
                <a16:creationId xmlns:a16="http://schemas.microsoft.com/office/drawing/2014/main" id="{6151E331-825A-2170-9C94-3919DC632BD6}"/>
              </a:ext>
            </a:extLst>
          </p:cNvPr>
          <p:cNvPicPr>
            <a:picLocks noChangeAspect="1"/>
          </p:cNvPicPr>
          <p:nvPr/>
        </p:nvPicPr>
        <p:blipFill rotWithShape="1">
          <a:blip r:embed="rId3"/>
          <a:srcRect l="31134" r="24699" b="-1"/>
          <a:stretch/>
        </p:blipFill>
        <p:spPr>
          <a:xfrm>
            <a:off x="4572000" y="10"/>
            <a:ext cx="4571999" cy="6857990"/>
          </a:xfrm>
          <a:prstGeom prst="rect">
            <a:avLst/>
          </a:prstGeom>
        </p:spPr>
      </p:pic>
      <p:sp>
        <p:nvSpPr>
          <p:cNvPr id="19" name="Rectangle 1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51502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D3C17F5E-3FA0-26A8-9C6A-ECF0A32CA0EC}"/>
              </a:ext>
            </a:extLst>
          </p:cNvPr>
          <p:cNvPicPr>
            <a:picLocks noChangeAspect="1"/>
          </p:cNvPicPr>
          <p:nvPr/>
        </p:nvPicPr>
        <p:blipFill rotWithShape="1">
          <a:blip r:embed="rId3"/>
          <a:srcRect l="19840" r="35710"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AI and Employment</a:t>
            </a:r>
          </a:p>
        </p:txBody>
      </p:sp>
      <p:sp>
        <p:nvSpPr>
          <p:cNvPr id="3" name="Content Placeholder 2"/>
          <p:cNvSpPr>
            <a:spLocks noGrp="1"/>
          </p:cNvSpPr>
          <p:nvPr>
            <p:ph idx="1"/>
          </p:nvPr>
        </p:nvSpPr>
        <p:spPr>
          <a:xfrm>
            <a:off x="571350" y="2884929"/>
            <a:ext cx="3494817" cy="3374137"/>
          </a:xfrm>
        </p:spPr>
        <p:txBody>
          <a:bodyPr anchor="ctr">
            <a:normAutofit/>
          </a:bodyPr>
          <a:lstStyle/>
          <a:p>
            <a:r>
              <a:rPr lang="en-US" sz="2400" dirty="0"/>
              <a:t>Impact of AI on Jobs</a:t>
            </a:r>
          </a:p>
          <a:p>
            <a:r>
              <a:rPr lang="en-US" sz="2400" dirty="0"/>
              <a:t>Ethical Considerations in Workforce Displacement</a:t>
            </a:r>
          </a:p>
          <a:p>
            <a:r>
              <a:rPr lang="en-US" sz="2400" dirty="0"/>
              <a:t>Strategies for Mitigating Negative Impacts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Global and Societal Implications</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2400" dirty="0"/>
              <a:t>AI and Global Inequality</a:t>
            </a:r>
          </a:p>
          <a:p>
            <a:r>
              <a:rPr lang="en-US" sz="2400" dirty="0"/>
              <a:t>Ethical AI in Different Cultural Contexts</a:t>
            </a:r>
          </a:p>
          <a:p>
            <a:r>
              <a:rPr lang="en-US" sz="2400" dirty="0"/>
              <a:t>Collaborative Efforts for Ethical AI</a:t>
            </a:r>
          </a:p>
        </p:txBody>
      </p:sp>
      <p:pic>
        <p:nvPicPr>
          <p:cNvPr id="5" name="Picture 4" descr="Top shot of a representation of networks with stick figures.">
            <a:extLst>
              <a:ext uri="{FF2B5EF4-FFF2-40B4-BE49-F238E27FC236}">
                <a16:creationId xmlns:a16="http://schemas.microsoft.com/office/drawing/2014/main" id="{A5BEE1D0-60B3-E7F9-4B3E-E05DC68D8497}"/>
              </a:ext>
            </a:extLst>
          </p:cNvPr>
          <p:cNvPicPr>
            <a:picLocks noChangeAspect="1"/>
          </p:cNvPicPr>
          <p:nvPr/>
        </p:nvPicPr>
        <p:blipFill rotWithShape="1">
          <a:blip r:embed="rId3"/>
          <a:srcRect l="42551" r="18718"/>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bstract background of blue mesh and nodes">
            <a:extLst>
              <a:ext uri="{FF2B5EF4-FFF2-40B4-BE49-F238E27FC236}">
                <a16:creationId xmlns:a16="http://schemas.microsoft.com/office/drawing/2014/main" id="{A0F6AA23-F330-F88D-A368-D062D2278912}"/>
              </a:ext>
            </a:extLst>
          </p:cNvPr>
          <p:cNvPicPr>
            <a:picLocks noChangeAspect="1"/>
          </p:cNvPicPr>
          <p:nvPr/>
        </p:nvPicPr>
        <p:blipFill rotWithShape="1">
          <a:blip r:embed="rId3"/>
          <a:srcRect l="62543"/>
          <a:stretch/>
        </p:blipFill>
        <p:spPr>
          <a:xfrm>
            <a:off x="4577270" y="10"/>
            <a:ext cx="4566728"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Introduction to AI Ethics</a:t>
            </a:r>
          </a:p>
        </p:txBody>
      </p:sp>
      <p:sp>
        <p:nvSpPr>
          <p:cNvPr id="17" name="Content Placeholder 2"/>
          <p:cNvSpPr>
            <a:spLocks noGrp="1"/>
          </p:cNvSpPr>
          <p:nvPr>
            <p:ph idx="1"/>
          </p:nvPr>
        </p:nvSpPr>
        <p:spPr>
          <a:xfrm>
            <a:off x="391886" y="2884929"/>
            <a:ext cx="3877606" cy="3374137"/>
          </a:xfrm>
        </p:spPr>
        <p:txBody>
          <a:bodyPr anchor="ctr">
            <a:normAutofit/>
          </a:bodyPr>
          <a:lstStyle/>
          <a:p>
            <a:r>
              <a:rPr sz="2400" dirty="0"/>
              <a:t>Importance of Ethics in AI</a:t>
            </a:r>
          </a:p>
          <a:p>
            <a:r>
              <a:rPr sz="2400" dirty="0"/>
              <a:t>Ethical Principles in AI</a:t>
            </a:r>
          </a:p>
          <a:p>
            <a:r>
              <a:rPr sz="2400" dirty="0"/>
              <a:t>Overview of Key Ethical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image of chess pawns">
            <a:extLst>
              <a:ext uri="{FF2B5EF4-FFF2-40B4-BE49-F238E27FC236}">
                <a16:creationId xmlns:a16="http://schemas.microsoft.com/office/drawing/2014/main" id="{C45463F4-C0A0-3F44-567B-C04B7E30E2EC}"/>
              </a:ext>
            </a:extLst>
          </p:cNvPr>
          <p:cNvPicPr>
            <a:picLocks noChangeAspect="1"/>
          </p:cNvPicPr>
          <p:nvPr/>
        </p:nvPicPr>
        <p:blipFill rotWithShape="1">
          <a:blip r:embed="rId3"/>
          <a:srcRect l="37843" r="18374"/>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Ethical Use of AI in Decision Making</a:t>
            </a:r>
          </a:p>
        </p:txBody>
      </p:sp>
      <p:sp>
        <p:nvSpPr>
          <p:cNvPr id="3" name="Content Placeholder 2"/>
          <p:cNvSpPr>
            <a:spLocks noGrp="1"/>
          </p:cNvSpPr>
          <p:nvPr>
            <p:ph idx="1"/>
          </p:nvPr>
        </p:nvSpPr>
        <p:spPr>
          <a:xfrm>
            <a:off x="571350" y="2884929"/>
            <a:ext cx="3494817" cy="3374137"/>
          </a:xfrm>
        </p:spPr>
        <p:txBody>
          <a:bodyPr anchor="ctr">
            <a:normAutofit/>
          </a:bodyPr>
          <a:lstStyle/>
          <a:p>
            <a:r>
              <a:rPr lang="en-US" sz="2400" dirty="0"/>
              <a:t>AI in Critical Decision-Making Areas</a:t>
            </a:r>
          </a:p>
          <a:p>
            <a:r>
              <a:rPr lang="en-US" sz="2400" dirty="0"/>
              <a:t>Ethical Considerations in Healthcare, Finance, and Law</a:t>
            </a:r>
          </a:p>
          <a:p>
            <a:r>
              <a:rPr lang="en-US" sz="2400" dirty="0"/>
              <a:t>Balancing Benefits and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Fairness and Bias</a:t>
            </a:r>
          </a:p>
        </p:txBody>
      </p:sp>
      <p:sp>
        <p:nvSpPr>
          <p:cNvPr id="3" name="Content Placeholder 2"/>
          <p:cNvSpPr>
            <a:spLocks noGrp="1"/>
          </p:cNvSpPr>
          <p:nvPr>
            <p:ph idx="1"/>
          </p:nvPr>
        </p:nvSpPr>
        <p:spPr>
          <a:xfrm>
            <a:off x="175565" y="2743200"/>
            <a:ext cx="3880965" cy="3613149"/>
          </a:xfrm>
        </p:spPr>
        <p:txBody>
          <a:bodyPr anchor="ctr">
            <a:noAutofit/>
          </a:bodyPr>
          <a:lstStyle/>
          <a:p>
            <a:r>
              <a:rPr lang="en-US" sz="2400" dirty="0"/>
              <a:t>Definition of Fairness in AI</a:t>
            </a:r>
          </a:p>
          <a:p>
            <a:r>
              <a:rPr lang="en-US" sz="2400" dirty="0"/>
              <a:t>Sources of Bias in AI Systems</a:t>
            </a:r>
          </a:p>
          <a:p>
            <a:r>
              <a:rPr lang="en-US" sz="2400" dirty="0"/>
              <a:t>Examples and Impacts of Bias</a:t>
            </a:r>
          </a:p>
          <a:p>
            <a:pPr lvl="1"/>
            <a:r>
              <a:rPr lang="en-US" sz="2400" dirty="0"/>
              <a:t>Hiring algorithms</a:t>
            </a:r>
          </a:p>
          <a:p>
            <a:pPr lvl="1"/>
            <a:r>
              <a:rPr lang="en-US" sz="2400" dirty="0"/>
              <a:t>Facial recognition</a:t>
            </a:r>
          </a:p>
          <a:p>
            <a:pPr lvl="1"/>
            <a:r>
              <a:rPr lang="en-US" sz="2400" dirty="0"/>
              <a:t>Credit scoring algorithms</a:t>
            </a:r>
          </a:p>
        </p:txBody>
      </p:sp>
      <p:pic>
        <p:nvPicPr>
          <p:cNvPr id="5" name="Picture 4" descr="Magnifying glass showing decling performance">
            <a:extLst>
              <a:ext uri="{FF2B5EF4-FFF2-40B4-BE49-F238E27FC236}">
                <a16:creationId xmlns:a16="http://schemas.microsoft.com/office/drawing/2014/main" id="{3C380789-F64E-E314-FD5E-7C1777CF59C5}"/>
              </a:ext>
            </a:extLst>
          </p:cNvPr>
          <p:cNvPicPr>
            <a:picLocks noChangeAspect="1"/>
          </p:cNvPicPr>
          <p:nvPr/>
        </p:nvPicPr>
        <p:blipFill rotWithShape="1">
          <a:blip r:embed="rId3"/>
          <a:srcRect l="11256" r="44193" b="-2"/>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Accountability and Responsibility</a:t>
            </a:r>
          </a:p>
        </p:txBody>
      </p:sp>
      <p:sp>
        <p:nvSpPr>
          <p:cNvPr id="3" name="Content Placeholder 2"/>
          <p:cNvSpPr>
            <a:spLocks noGrp="1"/>
          </p:cNvSpPr>
          <p:nvPr>
            <p:ph idx="1"/>
          </p:nvPr>
        </p:nvSpPr>
        <p:spPr>
          <a:xfrm>
            <a:off x="285294" y="2470244"/>
            <a:ext cx="4286704" cy="3769835"/>
          </a:xfrm>
        </p:spPr>
        <p:txBody>
          <a:bodyPr anchor="ctr">
            <a:normAutofit/>
          </a:bodyPr>
          <a:lstStyle/>
          <a:p>
            <a:r>
              <a:rPr lang="en-US" sz="2400" dirty="0"/>
              <a:t>Who is Responsible for AI Decisions?</a:t>
            </a:r>
          </a:p>
          <a:p>
            <a:r>
              <a:rPr lang="en-US" sz="2400" dirty="0"/>
              <a:t>The Role of AI Developers and Users</a:t>
            </a:r>
          </a:p>
          <a:p>
            <a:r>
              <a:rPr lang="en-US" sz="2400" dirty="0"/>
              <a:t>Legal and Ethical Accountability</a:t>
            </a:r>
          </a:p>
        </p:txBody>
      </p:sp>
      <p:pic>
        <p:nvPicPr>
          <p:cNvPr id="5" name="Picture 4" descr="Colourful carved figures of humans">
            <a:extLst>
              <a:ext uri="{FF2B5EF4-FFF2-40B4-BE49-F238E27FC236}">
                <a16:creationId xmlns:a16="http://schemas.microsoft.com/office/drawing/2014/main" id="{4F9C9D08-B44B-E203-1C92-2211E128067B}"/>
              </a:ext>
            </a:extLst>
          </p:cNvPr>
          <p:cNvPicPr>
            <a:picLocks noChangeAspect="1"/>
          </p:cNvPicPr>
          <p:nvPr/>
        </p:nvPicPr>
        <p:blipFill rotWithShape="1">
          <a:blip r:embed="rId3"/>
          <a:srcRect l="29367" r="2913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9313D7BA-CEDC-C006-27A1-CF88E433FDEA}"/>
              </a:ext>
            </a:extLst>
          </p:cNvPr>
          <p:cNvPicPr>
            <a:picLocks noChangeAspect="1"/>
          </p:cNvPicPr>
          <p:nvPr/>
        </p:nvPicPr>
        <p:blipFill rotWithShape="1">
          <a:blip r:embed="rId3"/>
          <a:srcRect l="51653" r="7395"/>
          <a:stretch/>
        </p:blipFill>
        <p:spPr>
          <a:xfrm>
            <a:off x="4577270" y="10"/>
            <a:ext cx="4566728"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Transparency and Explainability</a:t>
            </a:r>
          </a:p>
        </p:txBody>
      </p:sp>
      <p:sp>
        <p:nvSpPr>
          <p:cNvPr id="3" name="Content Placeholder 2"/>
          <p:cNvSpPr>
            <a:spLocks noGrp="1"/>
          </p:cNvSpPr>
          <p:nvPr>
            <p:ph idx="1"/>
          </p:nvPr>
        </p:nvSpPr>
        <p:spPr>
          <a:xfrm>
            <a:off x="336500" y="2884929"/>
            <a:ext cx="3942892" cy="3374137"/>
          </a:xfrm>
        </p:spPr>
        <p:txBody>
          <a:bodyPr anchor="ctr">
            <a:noAutofit/>
          </a:bodyPr>
          <a:lstStyle/>
          <a:p>
            <a:r>
              <a:rPr lang="en-US" sz="2400" dirty="0"/>
              <a:t>Importance of Transparency in AI</a:t>
            </a:r>
          </a:p>
          <a:p>
            <a:r>
              <a:rPr lang="en-US" sz="2400" dirty="0"/>
              <a:t>Explainability of AI Decisions</a:t>
            </a:r>
          </a:p>
          <a:p>
            <a:r>
              <a:rPr lang="en-US" sz="2400" dirty="0"/>
              <a:t>Techniques for Improving Transparency</a:t>
            </a:r>
          </a:p>
          <a:p>
            <a:pPr lvl="1"/>
            <a:r>
              <a:rPr lang="en-US" sz="2400" dirty="0"/>
              <a:t>Interpretable models</a:t>
            </a:r>
          </a:p>
          <a:p>
            <a:pPr lvl="1"/>
            <a:r>
              <a:rPr lang="en-US" sz="2400" dirty="0"/>
              <a:t>Model documentation</a:t>
            </a:r>
          </a:p>
          <a:p>
            <a:pPr lvl="1"/>
            <a:r>
              <a:rPr lang="en-US" sz="2400" dirty="0"/>
              <a:t>User-friendly explanations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332D773-B3A0-9DB4-A00A-F5ED327BC3DA}"/>
              </a:ext>
            </a:extLst>
          </p:cNvPr>
          <p:cNvPicPr>
            <a:picLocks noChangeAspect="1"/>
          </p:cNvPicPr>
          <p:nvPr/>
        </p:nvPicPr>
        <p:blipFill rotWithShape="1">
          <a:blip r:embed="rId3"/>
          <a:srcRect l="31098" r="31445"/>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Privacy and Data Protection</a:t>
            </a:r>
          </a:p>
        </p:txBody>
      </p:sp>
      <p:sp>
        <p:nvSpPr>
          <p:cNvPr id="3" name="Content Placeholder 2"/>
          <p:cNvSpPr>
            <a:spLocks noGrp="1"/>
          </p:cNvSpPr>
          <p:nvPr>
            <p:ph idx="1"/>
          </p:nvPr>
        </p:nvSpPr>
        <p:spPr>
          <a:xfrm>
            <a:off x="571350" y="2884929"/>
            <a:ext cx="3494817" cy="3374137"/>
          </a:xfrm>
        </p:spPr>
        <p:txBody>
          <a:bodyPr anchor="ctr">
            <a:normAutofit/>
          </a:bodyPr>
          <a:lstStyle/>
          <a:p>
            <a:r>
              <a:rPr lang="en-US" sz="2400" dirty="0"/>
              <a:t>Privacy Concerns in AI</a:t>
            </a:r>
          </a:p>
          <a:p>
            <a:r>
              <a:rPr lang="en-US" sz="2400" dirty="0"/>
              <a:t>Data Collection and Usage</a:t>
            </a:r>
          </a:p>
          <a:p>
            <a:r>
              <a:rPr lang="en-US" sz="2400" dirty="0"/>
              <a:t>Regulatory Frameworks</a:t>
            </a:r>
          </a:p>
          <a:p>
            <a:pPr lvl="1"/>
            <a:r>
              <a:rPr lang="en-US" sz="2400" dirty="0"/>
              <a:t>General Data Protection Regulation (GDPR)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1138036"/>
            <a:ext cx="3064248" cy="1402470"/>
          </a:xfrm>
        </p:spPr>
        <p:txBody>
          <a:bodyPr anchor="t">
            <a:normAutofit/>
          </a:bodyPr>
          <a:lstStyle/>
          <a:p>
            <a:r>
              <a:rPr lang="en-US" sz="2800"/>
              <a:t>Copyright</a:t>
            </a:r>
          </a:p>
        </p:txBody>
      </p:sp>
      <p:cxnSp>
        <p:nvCxnSpPr>
          <p:cNvPr id="38" name="Straight Connector 3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71500" y="2551176"/>
            <a:ext cx="3064248" cy="3591207"/>
          </a:xfrm>
        </p:spPr>
        <p:txBody>
          <a:bodyPr>
            <a:normAutofit/>
          </a:bodyPr>
          <a:lstStyle/>
          <a:p>
            <a:r>
              <a:rPr lang="en-US" sz="2200" dirty="0"/>
              <a:t>AI often trained on large datasets containing copyrighted material without author’s explicit permission</a:t>
            </a:r>
          </a:p>
          <a:p>
            <a:r>
              <a:rPr lang="en-US" sz="2200" dirty="0"/>
              <a:t>Legal issues</a:t>
            </a:r>
          </a:p>
          <a:p>
            <a:r>
              <a:rPr lang="en-US" sz="2200" dirty="0"/>
              <a:t>Fair use</a:t>
            </a:r>
          </a:p>
        </p:txBody>
      </p:sp>
      <p:pic>
        <p:nvPicPr>
          <p:cNvPr id="34" name="Picture 33" descr="3D abstract blue and gold cube illustration">
            <a:extLst>
              <a:ext uri="{FF2B5EF4-FFF2-40B4-BE49-F238E27FC236}">
                <a16:creationId xmlns:a16="http://schemas.microsoft.com/office/drawing/2014/main" id="{1D0F72F9-15AC-14EF-1C3F-3619521B07C1}"/>
              </a:ext>
            </a:extLst>
          </p:cNvPr>
          <p:cNvPicPr>
            <a:picLocks noChangeAspect="1"/>
          </p:cNvPicPr>
          <p:nvPr/>
        </p:nvPicPr>
        <p:blipFill>
          <a:blip r:embed="rId3"/>
          <a:srcRect l="20105" r="36975"/>
          <a:stretch/>
        </p:blipFill>
        <p:spPr>
          <a:xfrm>
            <a:off x="4238244" y="10"/>
            <a:ext cx="4905756" cy="6857990"/>
          </a:xfrm>
          <a:prstGeom prst="rect">
            <a:avLst/>
          </a:prstGeom>
        </p:spPr>
      </p:pic>
    </p:spTree>
    <p:extLst>
      <p:ext uri="{BB962C8B-B14F-4D97-AF65-F5344CB8AC3E}">
        <p14:creationId xmlns:p14="http://schemas.microsoft.com/office/powerpoint/2010/main" val="323241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8" name="Rectangle 2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dirty="0"/>
              <a:t>Hallucinations</a:t>
            </a:r>
          </a:p>
        </p:txBody>
      </p:sp>
      <p:sp>
        <p:nvSpPr>
          <p:cNvPr id="3" name="Content Placeholder 2"/>
          <p:cNvSpPr>
            <a:spLocks noGrp="1"/>
          </p:cNvSpPr>
          <p:nvPr>
            <p:ph idx="1"/>
          </p:nvPr>
        </p:nvSpPr>
        <p:spPr>
          <a:xfrm>
            <a:off x="247507" y="2509444"/>
            <a:ext cx="4076986" cy="3846905"/>
          </a:xfrm>
        </p:spPr>
        <p:txBody>
          <a:bodyPr anchor="ctr">
            <a:normAutofit/>
          </a:bodyPr>
          <a:lstStyle/>
          <a:p>
            <a:r>
              <a:rPr lang="en-US" sz="2200" dirty="0"/>
              <a:t>Instances when an AI system generates information or conclusions that are factually incorrect or entirely fabricated, despite appearing plausible.</a:t>
            </a:r>
          </a:p>
          <a:p>
            <a:r>
              <a:rPr lang="en-US" sz="2200" dirty="0"/>
              <a:t>Caused by biased training data, misinterpretation of context or overconfidence in model’s internal reasoning.</a:t>
            </a:r>
          </a:p>
          <a:p>
            <a:r>
              <a:rPr lang="en-US" sz="2200" dirty="0"/>
              <a:t>Potential for significant harm.</a:t>
            </a:r>
          </a:p>
          <a:p>
            <a:endParaRPr lang="en-US" sz="1700" dirty="0"/>
          </a:p>
        </p:txBody>
      </p:sp>
      <p:pic>
        <p:nvPicPr>
          <p:cNvPr id="15" name="Picture 14" descr="Brain made out of yellow balls">
            <a:extLst>
              <a:ext uri="{FF2B5EF4-FFF2-40B4-BE49-F238E27FC236}">
                <a16:creationId xmlns:a16="http://schemas.microsoft.com/office/drawing/2014/main" id="{EE6A1231-6BF8-A4A9-5E2B-517CA0578D1A}"/>
              </a:ext>
            </a:extLst>
          </p:cNvPr>
          <p:cNvPicPr>
            <a:picLocks noChangeAspect="1"/>
          </p:cNvPicPr>
          <p:nvPr/>
        </p:nvPicPr>
        <p:blipFill>
          <a:blip r:embed="rId3"/>
          <a:srcRect l="27484" r="25797" b="1"/>
          <a:stretch/>
        </p:blipFill>
        <p:spPr>
          <a:xfrm>
            <a:off x="4572000" y="1"/>
            <a:ext cx="4577118" cy="6858000"/>
          </a:xfrm>
          <a:prstGeom prst="rect">
            <a:avLst/>
          </a:prstGeom>
        </p:spPr>
      </p:pic>
    </p:spTree>
    <p:extLst>
      <p:ext uri="{BB962C8B-B14F-4D97-AF65-F5344CB8AC3E}">
        <p14:creationId xmlns:p14="http://schemas.microsoft.com/office/powerpoint/2010/main" val="3214109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2121</Words>
  <Application>Microsoft Office PowerPoint</Application>
  <PresentationFormat>On-screen Show (4:3)</PresentationFormat>
  <Paragraphs>158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Office Theme</vt:lpstr>
      <vt:lpstr>Ethics in AI</vt:lpstr>
      <vt:lpstr>Introduction to AI Ethics</vt:lpstr>
      <vt:lpstr>Ethical Use of AI in Decision Making</vt:lpstr>
      <vt:lpstr>Fairness and Bias</vt:lpstr>
      <vt:lpstr>Accountability and Responsibility</vt:lpstr>
      <vt:lpstr>Transparency and Explainability</vt:lpstr>
      <vt:lpstr>Privacy and Data Protection</vt:lpstr>
      <vt:lpstr>Copyright</vt:lpstr>
      <vt:lpstr>Hallucinations</vt:lpstr>
      <vt:lpstr>Deep Fakes</vt:lpstr>
      <vt:lpstr>Autonomous Systems and Safety</vt:lpstr>
      <vt:lpstr>Autonomous Weaponry</vt:lpstr>
      <vt:lpstr>AI and Employment</vt:lpstr>
      <vt:lpstr>Global and Societal Implications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Artificial Intelligence</dc:title>
  <dc:subject/>
  <dc:creator>Myers, Chelsea</dc:creator>
  <cp:keywords/>
  <dc:description>generated using python-pptx</dc:description>
  <cp:lastModifiedBy>Myers, Chelsea</cp:lastModifiedBy>
  <cp:revision>1</cp:revision>
  <dcterms:created xsi:type="dcterms:W3CDTF">2013-01-27T09:14:16Z</dcterms:created>
  <dcterms:modified xsi:type="dcterms:W3CDTF">2024-12-22T23:44:11Z</dcterms:modified>
  <cp:category/>
</cp:coreProperties>
</file>