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5D564-70A0-427A-BC4A-25D2375D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F88C30-6EED-4510-B5D2-BB5D2F71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419C-206D-4257-87C3-BC5CD2E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0CE91-53CB-4E45-AA56-913A7BC5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8BBEC-8987-496C-B237-FF03740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CC675-2831-44F4-A914-B7909FD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B4E65-18DD-4942-99E4-10A0E7FC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9B1BE-5E9D-4844-B47E-E46DC06A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2D784-C16F-4B9D-8CF0-1432027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34BFA-7C30-498F-A1BD-60CACE3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5C22A5-BF5E-4640-854C-C1A8E15E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54FC-A7CB-4BE3-BB5F-B0D3B347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34392-4DAC-4311-83AA-1DC38B1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5D8F6-CD53-4FCF-ADF8-A3B47A27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D5EFC-A2E7-4CA8-B3E8-C43CE11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A7AE5-4C6A-46DB-981B-E2F8596F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B204F-3BAF-4D7F-8FEB-E734EA4D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CC4B2-5A40-4ADC-8643-6FA4F98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D25F-E9BB-48B9-8EB2-6B074F73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2190E-0940-4A94-B2DF-32E87F2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6D5A1-7690-43F3-BD36-27617190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A3432-6002-4499-923E-A7525031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72FB0-F5B4-4CB3-916C-D0391B35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6201E-1B8F-43FD-A5C6-5FCE805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4EB3D-AADA-4089-B721-FFEC687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53461-FEEF-43F0-B89A-FE2D966D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ED9E6-6EAB-42FE-A8A7-D6BF367F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B0C25-D51D-4797-BE56-9129341B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B47C68-A445-45A8-8752-948DE91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078FB-6D10-49C3-AAE0-A913BD36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79F7F-10EA-4355-9B19-05ACBF6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EC0E3-BD5B-4688-AD9E-95AC8356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C5CB1-2F7D-4BC2-AB54-1C8AEB2A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2D343-00F2-4A47-968D-3581B8D1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8F257B-0810-4F5E-8409-AA7C4F97E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059F3-35D8-49BA-B1CC-B124AFBA8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6DB24-C72C-41E0-B6E3-FDDC559A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411ECD-BB58-4A55-8AAF-B6BF777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F174AE-5743-452F-B5CD-B35AE63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4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EC908-3A2E-4110-9A25-BE9476C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A79156-1FC2-463F-9BE9-12596A8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E670-ADBF-4FFF-A40C-A34F8D1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040423-0F01-4B88-8AA6-5C7B00F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BD56DB-168D-4923-ABB6-DDBC92B7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AC09AE-CAFC-4DD1-9534-461D1A3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D49E31-A2ED-40E7-A376-3F897135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48186-4EF9-4E16-A868-A9CA7B1C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798E5-DE40-4443-A30C-BDCFAF6B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68515-A7D5-4BB3-8938-D87D179D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ACF74-698F-48E3-9E79-CF9ECF6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B616BF-E283-44F4-A2B1-BC5F935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D8E0E-83D7-4271-8F33-5249F64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ADCD1-794E-47F8-BA20-361B6611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FCBD-8308-4CFD-8A4E-FBF0C123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CE6E43-BE39-4847-A26D-F0B40C5A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B5EEC-5FFE-40CC-A1FA-433DA2C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7B380-0A67-4196-8980-B2AA14C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24C66-4D79-4293-8237-FE7EA62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7B364-802C-45D1-A3D1-44BCFB3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E0AD3-3F1B-41C1-B319-6DAF3718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2A154-E3EA-44A2-82CD-CE7DD9850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33C89-40DB-46E8-A5E5-18BEAD6D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98376-CDA2-4498-B692-F99B8102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2369A3-3AFD-46B8-B845-674E5946C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5EBC99-B2EF-4A85-ABE0-CE6DD1C7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B7C763-A965-4759-A801-BD4DA766C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E54632-9F21-42AB-88A4-A1B094CF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10C622-52EF-47FE-AF9E-28DA2AA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7B5BB3-FFC4-4700-B9F9-39208DC9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089C0F-1208-4F8B-BCC4-338D782F9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trompot@outlook.jp</dc:creator>
  <cp:lastModifiedBy>trompot@outlook.jp</cp:lastModifiedBy>
  <cp:revision>1</cp:revision>
  <dcterms:created xsi:type="dcterms:W3CDTF">2018-07-03T15:24:07Z</dcterms:created>
  <dcterms:modified xsi:type="dcterms:W3CDTF">2018-07-03T15:28:49Z</dcterms:modified>
</cp:coreProperties>
</file>