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281" r:id="rId4"/>
    <p:sldId id="265" r:id="rId5"/>
    <p:sldId id="282" r:id="rId6"/>
    <p:sldId id="272" r:id="rId7"/>
    <p:sldId id="270" r:id="rId8"/>
    <p:sldId id="280" r:id="rId9"/>
    <p:sldId id="264" r:id="rId10"/>
    <p:sldId id="274" r:id="rId11"/>
    <p:sldId id="263" r:id="rId12"/>
    <p:sldId id="262" r:id="rId13"/>
    <p:sldId id="275" r:id="rId14"/>
    <p:sldId id="279" r:id="rId15"/>
    <p:sldId id="276" r:id="rId16"/>
    <p:sldId id="266" r:id="rId17"/>
    <p:sldId id="277" r:id="rId18"/>
    <p:sldId id="269" r:id="rId19"/>
    <p:sldId id="278" r:id="rId20"/>
    <p:sldId id="259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0DB4A-9BE9-476F-91B4-AC816DB15E1F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C7070-F7DD-46D2-A8BF-9E7F4D2A0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114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https://www.youtube.com/watch?v=TDynSmrzpXw</a:t>
            </a:r>
          </a:p>
          <a:p>
            <a:r>
              <a:rPr lang="en-US" altLang="zh-TW" dirty="0" smtClean="0"/>
              <a:t>https://smartbear.com/learn/automated-testing/what-is-unit-testing/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7070-F7DD-46D2-A8BF-9E7F4D2A05D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194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https://www.youtube.com/watch?v=QSDYfToJI7w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7070-F7DD-46D2-A8BF-9E7F4D2A05D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065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https://docs.pytest.org/en/latest/plugins.html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7070-F7DD-46D2-A8BF-9E7F4D2A05D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447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https://blog.csdn.net/hekaiyou/article/details/79231898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7070-F7DD-46D2-A8BF-9E7F4D2A05D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676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pytest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使用入门</a:t>
            </a:r>
            <a:endParaRPr lang="en-US" altLang="zh-TW" dirty="0" smtClean="0"/>
          </a:p>
          <a:p>
            <a:r>
              <a:rPr lang="en-US" altLang="zh-TW" dirty="0" smtClean="0"/>
              <a:t>https://blog.csdn.net/hekaiyou/article/details/79231898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7070-F7DD-46D2-A8BF-9E7F4D2A05D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674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https://github.com/NAL-i5K/NAL_RNA_seq_annotation_pipeline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7070-F7DD-46D2-A8BF-9E7F4D2A05D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500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Seven Testing Principles: Software Testing</a:t>
            </a:r>
            <a:endParaRPr lang="en-US" altLang="zh-TW" dirty="0" smtClean="0"/>
          </a:p>
          <a:p>
            <a:r>
              <a:rPr lang="en-US" altLang="zh-TW" dirty="0" smtClean="0"/>
              <a:t>https://www.youtube.com/watch?v=rFaWOw8bIMM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7070-F7DD-46D2-A8BF-9E7F4D2A05D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370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35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43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2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820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62130"/>
            <a:ext cx="10515600" cy="5094220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169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11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5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33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16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89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70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75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4322-E790-4A5F-B1D6-526DB7F1F88F}" type="datetimeFigureOut">
              <a:rPr lang="zh-TW" altLang="en-US" smtClean="0"/>
              <a:t>2018/9/18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2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L-i5K/NAL_RNA_seq_annotation_pipelin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AL-i5K/genomics-workspace/tree/master/hmmer" TargetMode="External"/><Relationship Id="rId4" Type="http://schemas.openxmlformats.org/officeDocument/2006/relationships/hyperlink" Target="https://github.com/NAL-i5K/genomics-workspac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unittest.html" TargetMode="External"/><Relationship Id="rId2" Type="http://schemas.openxmlformats.org/officeDocument/2006/relationships/hyperlink" Target="https://blog.csdn.net/liuchunming033/article/details/4650165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est.org/en/latest/getting-started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Testing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948401"/>
            <a:ext cx="9144000" cy="1655762"/>
          </a:xfrm>
        </p:spPr>
        <p:txBody>
          <a:bodyPr/>
          <a:lstStyle/>
          <a:p>
            <a:r>
              <a:rPr lang="en-US" altLang="zh-TW" dirty="0" smtClean="0"/>
              <a:t>Chun-Hung</a:t>
            </a:r>
          </a:p>
          <a:p>
            <a:r>
              <a:rPr lang="en-US" altLang="zh-TW" dirty="0" smtClean="0"/>
              <a:t>20180918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577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Main idea of testing</a:t>
            </a:r>
          </a:p>
          <a:p>
            <a:r>
              <a:rPr lang="en-US" altLang="zh-TW" dirty="0" smtClean="0"/>
              <a:t>Category of testing</a:t>
            </a:r>
          </a:p>
          <a:p>
            <a:r>
              <a:rPr lang="en-US" altLang="zh-TW" dirty="0" err="1" smtClean="0"/>
              <a:t>pytest</a:t>
            </a:r>
            <a:r>
              <a:rPr lang="en-US" altLang="zh-TW" dirty="0" smtClean="0"/>
              <a:t> introduction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demo</a:t>
            </a:r>
          </a:p>
          <a:p>
            <a:r>
              <a:rPr lang="en-US" altLang="zh-TW" dirty="0" smtClean="0"/>
              <a:t>testing in our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repo</a:t>
            </a:r>
          </a:p>
          <a:p>
            <a:r>
              <a:rPr lang="en-US" altLang="zh-TW" dirty="0"/>
              <a:t>Pesticide </a:t>
            </a:r>
            <a:r>
              <a:rPr lang="en-US" altLang="zh-TW" dirty="0" smtClean="0"/>
              <a:t>Paradox</a:t>
            </a:r>
          </a:p>
          <a:p>
            <a:r>
              <a:rPr lang="en-US" altLang="zh-TW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866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$ cd /</a:t>
            </a:r>
            <a:r>
              <a:rPr lang="en-US" altLang="zh-TW" dirty="0" smtClean="0"/>
              <a:t>home/</a:t>
            </a:r>
            <a:r>
              <a:rPr lang="en-US" altLang="zh-TW" dirty="0" err="1" smtClean="0"/>
              <a:t>johnbamboobilly</a:t>
            </a:r>
            <a:r>
              <a:rPr lang="en-US" altLang="zh-TW" dirty="0" smtClean="0"/>
              <a:t>/self4/demo1</a:t>
            </a:r>
            <a:endParaRPr lang="en-US" altLang="zh-TW" dirty="0"/>
          </a:p>
          <a:p>
            <a:r>
              <a:rPr lang="en-US" altLang="zh-TW" dirty="0" smtClean="0"/>
              <a:t>$ vim test_sample.py</a:t>
            </a:r>
          </a:p>
          <a:p>
            <a:pPr lvl="1"/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func</a:t>
            </a:r>
            <a:r>
              <a:rPr lang="en-US" altLang="zh-TW" dirty="0"/>
              <a:t>(x):</a:t>
            </a:r>
          </a:p>
          <a:p>
            <a:pPr lvl="1"/>
            <a:r>
              <a:rPr lang="en-US" altLang="zh-TW" dirty="0"/>
              <a:t>    return x + </a:t>
            </a:r>
            <a:r>
              <a:rPr lang="en-US" altLang="zh-TW" dirty="0" smtClean="0"/>
              <a:t>1</a:t>
            </a:r>
          </a:p>
          <a:p>
            <a:pPr lvl="1"/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 err="1"/>
              <a:t>test_answer</a:t>
            </a:r>
            <a:r>
              <a:rPr lang="en-US" altLang="zh-TW" dirty="0"/>
              <a:t>():</a:t>
            </a:r>
          </a:p>
          <a:p>
            <a:pPr lvl="1"/>
            <a:r>
              <a:rPr lang="en-US" altLang="zh-TW" dirty="0"/>
              <a:t>    assert </a:t>
            </a:r>
            <a:r>
              <a:rPr lang="en-US" altLang="zh-TW" dirty="0" err="1"/>
              <a:t>func</a:t>
            </a:r>
            <a:r>
              <a:rPr lang="en-US" altLang="zh-TW" dirty="0"/>
              <a:t>(3) == 5</a:t>
            </a:r>
          </a:p>
          <a:p>
            <a:r>
              <a:rPr lang="en-US" altLang="zh-TW" dirty="0"/>
              <a:t>$ </a:t>
            </a:r>
            <a:r>
              <a:rPr lang="en-US" altLang="zh-TW" dirty="0" err="1" smtClean="0"/>
              <a:t>pytest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[</a:t>
            </a:r>
            <a:r>
              <a:rPr lang="en-US" altLang="zh-TW" dirty="0"/>
              <a:t>run all files of the form </a:t>
            </a:r>
            <a:r>
              <a:rPr lang="en-US" altLang="zh-TW" b="1" dirty="0"/>
              <a:t>test_*.py </a:t>
            </a:r>
            <a:r>
              <a:rPr lang="en-US" altLang="zh-TW" dirty="0"/>
              <a:t>or </a:t>
            </a:r>
            <a:r>
              <a:rPr lang="en-US" altLang="zh-TW" b="1" dirty="0"/>
              <a:t>*_test.py </a:t>
            </a:r>
            <a:r>
              <a:rPr lang="en-US" altLang="zh-TW" dirty="0"/>
              <a:t>in the current directory and its subdirectories</a:t>
            </a:r>
            <a:r>
              <a:rPr lang="en-US" altLang="zh-TW" dirty="0" smtClean="0"/>
              <a:t>]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82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demo2 -- </a:t>
            </a:r>
            <a:r>
              <a:rPr lang="en-US" altLang="zh-TW" dirty="0"/>
              <a:t>Group multiple tests in a </a:t>
            </a:r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$ cd /</a:t>
            </a:r>
            <a:r>
              <a:rPr lang="en-US" altLang="zh-TW" dirty="0" smtClean="0"/>
              <a:t>home/</a:t>
            </a:r>
            <a:r>
              <a:rPr lang="en-US" altLang="zh-TW" dirty="0" err="1" smtClean="0"/>
              <a:t>johnbamboobilly</a:t>
            </a:r>
            <a:r>
              <a:rPr lang="en-US" altLang="zh-TW" dirty="0" smtClean="0"/>
              <a:t>/self4/demo2</a:t>
            </a:r>
          </a:p>
          <a:p>
            <a:r>
              <a:rPr lang="en-US" altLang="zh-TW" dirty="0"/>
              <a:t>$ vim </a:t>
            </a:r>
            <a:r>
              <a:rPr lang="en-US" altLang="zh-TW" dirty="0" smtClean="0"/>
              <a:t>test_class.py</a:t>
            </a:r>
          </a:p>
          <a:p>
            <a:pPr lvl="1"/>
            <a:r>
              <a:rPr lang="en-US" altLang="zh-TW" dirty="0"/>
              <a:t>class </a:t>
            </a:r>
            <a:r>
              <a:rPr lang="en-US" altLang="zh-TW" dirty="0" err="1"/>
              <a:t>TestClass</a:t>
            </a:r>
            <a:r>
              <a:rPr lang="en-US" altLang="zh-TW" dirty="0"/>
              <a:t>(object):</a:t>
            </a:r>
          </a:p>
          <a:p>
            <a:pPr lvl="1"/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test_one</a:t>
            </a:r>
            <a:r>
              <a:rPr lang="en-US" altLang="zh-TW" dirty="0"/>
              <a:t>(self):</a:t>
            </a:r>
          </a:p>
          <a:p>
            <a:pPr lvl="1"/>
            <a:r>
              <a:rPr lang="en-US" altLang="zh-TW" dirty="0"/>
              <a:t>        x = "this"</a:t>
            </a:r>
          </a:p>
          <a:p>
            <a:pPr lvl="1"/>
            <a:r>
              <a:rPr lang="en-US" altLang="zh-TW" dirty="0"/>
              <a:t>        assert 'h' in </a:t>
            </a:r>
            <a:r>
              <a:rPr lang="en-US" altLang="zh-TW" dirty="0" smtClean="0"/>
              <a:t>x</a:t>
            </a:r>
            <a:endParaRPr lang="en-US" altLang="zh-TW" dirty="0"/>
          </a:p>
          <a:p>
            <a:pPr lvl="1"/>
            <a:r>
              <a:rPr lang="en-US" altLang="zh-TW" dirty="0" smtClean="0"/>
              <a:t> 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test_two</a:t>
            </a:r>
            <a:r>
              <a:rPr lang="en-US" altLang="zh-TW" dirty="0" smtClean="0"/>
              <a:t>(self):</a:t>
            </a:r>
          </a:p>
          <a:p>
            <a:pPr lvl="1"/>
            <a:r>
              <a:rPr lang="en-US" altLang="zh-TW" dirty="0" smtClean="0"/>
              <a:t>        x = "hello"</a:t>
            </a:r>
          </a:p>
          <a:p>
            <a:pPr lvl="1"/>
            <a:r>
              <a:rPr lang="en-US" altLang="zh-TW" dirty="0" smtClean="0"/>
              <a:t>        assert </a:t>
            </a:r>
            <a:r>
              <a:rPr lang="en-US" altLang="zh-TW" dirty="0" err="1" smtClean="0"/>
              <a:t>hasattr</a:t>
            </a:r>
            <a:r>
              <a:rPr lang="en-US" altLang="zh-TW" dirty="0" smtClean="0"/>
              <a:t>(x, 'check')</a:t>
            </a:r>
          </a:p>
          <a:p>
            <a:r>
              <a:rPr lang="en-US" altLang="zh-TW" dirty="0" smtClean="0"/>
              <a:t>$ </a:t>
            </a:r>
            <a:r>
              <a:rPr lang="en-US" altLang="zh-TW" dirty="0" err="1" smtClean="0"/>
              <a:t>pytest</a:t>
            </a:r>
            <a:r>
              <a:rPr lang="en-US" altLang="zh-TW" dirty="0" smtClean="0"/>
              <a:t> -q test_class.py</a:t>
            </a:r>
          </a:p>
          <a:p>
            <a:endParaRPr lang="en-US" altLang="zh-TW" dirty="0"/>
          </a:p>
          <a:p>
            <a:r>
              <a:rPr lang="en-US" altLang="zh-TW" dirty="0"/>
              <a:t>Verbosity  </a:t>
            </a:r>
            <a:r>
              <a:rPr lang="en-US" altLang="zh-TW" dirty="0" smtClean="0"/>
              <a:t>: failing or warning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377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Main idea of testing</a:t>
            </a:r>
          </a:p>
          <a:p>
            <a:r>
              <a:rPr lang="en-US" altLang="zh-TW" dirty="0" smtClean="0"/>
              <a:t>Category of testing</a:t>
            </a:r>
          </a:p>
          <a:p>
            <a:r>
              <a:rPr lang="en-US" altLang="zh-TW" dirty="0" err="1" smtClean="0"/>
              <a:t>pytest</a:t>
            </a:r>
            <a:r>
              <a:rPr lang="en-US" altLang="zh-TW" dirty="0" smtClean="0"/>
              <a:t> introduction</a:t>
            </a:r>
          </a:p>
          <a:p>
            <a:r>
              <a:rPr lang="en-US" altLang="zh-TW" dirty="0" smtClean="0"/>
              <a:t>demo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testing in our </a:t>
            </a:r>
            <a:r>
              <a:rPr lang="en-US" altLang="zh-TW" dirty="0" err="1" smtClean="0">
                <a:solidFill>
                  <a:srgbClr val="FF0000"/>
                </a:solidFill>
              </a:rPr>
              <a:t>github</a:t>
            </a:r>
            <a:r>
              <a:rPr lang="en-US" altLang="zh-TW" dirty="0" smtClean="0">
                <a:solidFill>
                  <a:srgbClr val="FF0000"/>
                </a:solidFill>
              </a:rPr>
              <a:t> repo</a:t>
            </a:r>
          </a:p>
          <a:p>
            <a:r>
              <a:rPr lang="en-US" altLang="zh-TW" dirty="0"/>
              <a:t>Pesticide </a:t>
            </a:r>
            <a:r>
              <a:rPr lang="en-US" altLang="zh-TW" dirty="0" smtClean="0"/>
              <a:t>Paradox</a:t>
            </a:r>
          </a:p>
          <a:p>
            <a:r>
              <a:rPr lang="en-US" altLang="zh-TW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9810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>
                <a:hlinkClick r:id="rId3"/>
              </a:rPr>
              <a:t>NAL_RNA_seq_annotation_pipeline</a:t>
            </a:r>
            <a:r>
              <a:rPr lang="en-US" altLang="zh-TW" dirty="0"/>
              <a:t>/</a:t>
            </a:r>
            <a:r>
              <a:rPr lang="en-US" altLang="zh-TW" b="1" dirty="0"/>
              <a:t>tests</a:t>
            </a:r>
            <a:r>
              <a:rPr lang="en-US" altLang="zh-TW" dirty="0" smtClean="0"/>
              <a:t>/</a:t>
            </a:r>
            <a:endParaRPr lang="en-US" altLang="zh-TW" dirty="0"/>
          </a:p>
          <a:p>
            <a:r>
              <a:rPr lang="en-US" altLang="zh-TW" dirty="0" smtClean="0"/>
              <a:t>@</a:t>
            </a:r>
            <a:r>
              <a:rPr lang="en-US" altLang="zh-TW" dirty="0" err="1" smtClean="0"/>
              <a:t>hsiaoyi</a:t>
            </a:r>
            <a:r>
              <a:rPr lang="en-US" altLang="zh-TW" dirty="0" smtClean="0"/>
              <a:t> , could you explain more about the design idea??</a:t>
            </a:r>
          </a:p>
          <a:p>
            <a:endParaRPr lang="en-US" altLang="zh-TW" dirty="0"/>
          </a:p>
          <a:p>
            <a:r>
              <a:rPr lang="en-US" altLang="zh-TW" b="1" dirty="0" smtClean="0">
                <a:hlinkClick r:id="rId4"/>
              </a:rPr>
              <a:t>genomics-workspace</a:t>
            </a:r>
            <a:r>
              <a:rPr lang="en-US" altLang="zh-TW" dirty="0" smtClean="0"/>
              <a:t>/</a:t>
            </a:r>
            <a:r>
              <a:rPr lang="en-US" altLang="zh-TW" dirty="0" smtClean="0">
                <a:hlinkClick r:id="rId5"/>
              </a:rPr>
              <a:t>hmmer</a:t>
            </a:r>
            <a:r>
              <a:rPr lang="en-US" altLang="zh-TW" dirty="0" smtClean="0"/>
              <a:t>/</a:t>
            </a:r>
            <a:r>
              <a:rPr lang="en-US" altLang="zh-TW" b="1" dirty="0" smtClean="0"/>
              <a:t>tests.py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ython manage.py test</a:t>
            </a:r>
          </a:p>
          <a:p>
            <a:endParaRPr lang="en-US" altLang="zh-TW" dirty="0"/>
          </a:p>
          <a:p>
            <a:r>
              <a:rPr lang="en-US" altLang="zh-TW" dirty="0" err="1" smtClean="0"/>
              <a:t>Pytest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nosetest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958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Main idea of testing</a:t>
            </a:r>
          </a:p>
          <a:p>
            <a:r>
              <a:rPr lang="en-US" altLang="zh-TW" dirty="0" smtClean="0"/>
              <a:t>Category of testing</a:t>
            </a:r>
          </a:p>
          <a:p>
            <a:r>
              <a:rPr lang="en-US" altLang="zh-TW" dirty="0" err="1" smtClean="0"/>
              <a:t>pytest</a:t>
            </a:r>
            <a:r>
              <a:rPr lang="en-US" altLang="zh-TW" dirty="0" smtClean="0"/>
              <a:t> introduction</a:t>
            </a:r>
          </a:p>
          <a:p>
            <a:r>
              <a:rPr lang="en-US" altLang="zh-TW" dirty="0" smtClean="0"/>
              <a:t>demo</a:t>
            </a:r>
          </a:p>
          <a:p>
            <a:r>
              <a:rPr lang="en-US" altLang="zh-TW" dirty="0" smtClean="0"/>
              <a:t>testing in our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repo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Pesticide </a:t>
            </a:r>
            <a:r>
              <a:rPr lang="en-US" altLang="zh-TW" dirty="0" smtClean="0">
                <a:solidFill>
                  <a:srgbClr val="FF0000"/>
                </a:solidFill>
              </a:rPr>
              <a:t>Paradox</a:t>
            </a:r>
          </a:p>
          <a:p>
            <a:r>
              <a:rPr lang="en-US" altLang="zh-TW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3617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Pesticide Paradox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Bugs no longer be killed by the long-used pesticide, in software development is the same as in daily life.</a:t>
            </a:r>
          </a:p>
          <a:p>
            <a:r>
              <a:rPr lang="en-US" altLang="zh-TW" dirty="0" smtClean="0"/>
              <a:t>To overcome, the test cases needed to be regularly reviewed, revised and adding new and different testing cases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647" y="3117273"/>
            <a:ext cx="3569396" cy="37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Main idea of testing</a:t>
            </a:r>
          </a:p>
          <a:p>
            <a:r>
              <a:rPr lang="en-US" altLang="zh-TW" dirty="0" smtClean="0"/>
              <a:t>Category of testing</a:t>
            </a:r>
          </a:p>
          <a:p>
            <a:r>
              <a:rPr lang="en-US" altLang="zh-TW" dirty="0" err="1" smtClean="0"/>
              <a:t>pytest</a:t>
            </a:r>
            <a:r>
              <a:rPr lang="en-US" altLang="zh-TW" dirty="0" smtClean="0"/>
              <a:t> introduction</a:t>
            </a:r>
          </a:p>
          <a:p>
            <a:r>
              <a:rPr lang="en-US" altLang="zh-TW" dirty="0" smtClean="0"/>
              <a:t>demo</a:t>
            </a:r>
          </a:p>
          <a:p>
            <a:r>
              <a:rPr lang="en-US" altLang="zh-TW" dirty="0" smtClean="0"/>
              <a:t>testing in our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repo</a:t>
            </a:r>
          </a:p>
          <a:p>
            <a:r>
              <a:rPr lang="en-US" altLang="zh-TW" dirty="0"/>
              <a:t>Pesticide </a:t>
            </a:r>
            <a:r>
              <a:rPr lang="en-US" altLang="zh-TW" dirty="0" smtClean="0"/>
              <a:t>Paradox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11178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Testing shows presence of defects, which could help the development team know which parts to be modified.</a:t>
            </a:r>
          </a:p>
          <a:p>
            <a:r>
              <a:rPr lang="en-US" altLang="zh-TW" dirty="0" smtClean="0"/>
              <a:t>Even if no defects are found, it increase the confidence of the production.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122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pytest</a:t>
            </a:r>
            <a:r>
              <a:rPr lang="en-US" altLang="zh-TW" dirty="0" smtClean="0"/>
              <a:t>-Django</a:t>
            </a:r>
          </a:p>
          <a:p>
            <a:r>
              <a:rPr lang="en-US" altLang="zh-TW" dirty="0" err="1" smtClean="0"/>
              <a:t>pytest</a:t>
            </a:r>
            <a:r>
              <a:rPr lang="en-US" altLang="zh-TW" dirty="0" smtClean="0"/>
              <a:t> with CI, after a good-developed </a:t>
            </a:r>
            <a:r>
              <a:rPr lang="en-US" altLang="zh-TW" dirty="0" err="1" smtClean="0"/>
              <a:t>pytest</a:t>
            </a:r>
            <a:endParaRPr lang="en-US" altLang="zh-TW" dirty="0" smtClean="0"/>
          </a:p>
          <a:p>
            <a:r>
              <a:rPr lang="en-US" altLang="zh-TW" dirty="0" smtClean="0"/>
              <a:t>To try </a:t>
            </a:r>
            <a:r>
              <a:rPr lang="en-US" altLang="zh-TW" dirty="0" err="1" smtClean="0"/>
              <a:t>Unitest</a:t>
            </a:r>
            <a:r>
              <a:rPr lang="en-US" altLang="zh-TW" dirty="0" smtClean="0"/>
              <a:t> to our current framework??  Is it a huge project??</a:t>
            </a:r>
          </a:p>
          <a:p>
            <a:pPr lvl="1"/>
            <a:r>
              <a:rPr lang="zh-TW" altLang="en-US" dirty="0" smtClean="0"/>
              <a:t>→ </a:t>
            </a:r>
            <a:r>
              <a:rPr lang="en-US" altLang="zh-TW" dirty="0" smtClean="0"/>
              <a:t>We </a:t>
            </a:r>
            <a:r>
              <a:rPr lang="en-US" altLang="zh-TW" dirty="0" smtClean="0"/>
              <a:t>use </a:t>
            </a:r>
            <a:r>
              <a:rPr lang="en-US" altLang="zh-TW" dirty="0" err="1" smtClean="0"/>
              <a:t>Unitest</a:t>
            </a:r>
            <a:r>
              <a:rPr lang="en-US" altLang="zh-TW" dirty="0" smtClean="0"/>
              <a:t> in genomics-workspace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81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Main idea of testing</a:t>
            </a:r>
          </a:p>
          <a:p>
            <a:r>
              <a:rPr lang="en-US" altLang="zh-TW" dirty="0" smtClean="0"/>
              <a:t>Category of testing</a:t>
            </a:r>
          </a:p>
          <a:p>
            <a:r>
              <a:rPr lang="en-US" altLang="zh-TW" dirty="0" err="1" smtClean="0"/>
              <a:t>Pytest</a:t>
            </a:r>
            <a:r>
              <a:rPr lang="en-US" altLang="zh-TW" dirty="0" smtClean="0"/>
              <a:t> </a:t>
            </a:r>
            <a:r>
              <a:rPr lang="en-US" altLang="zh-TW" dirty="0" smtClean="0"/>
              <a:t>introduction</a:t>
            </a:r>
          </a:p>
          <a:p>
            <a:r>
              <a:rPr lang="en-US" altLang="zh-TW" dirty="0"/>
              <a:t>D</a:t>
            </a:r>
            <a:r>
              <a:rPr lang="en-US" altLang="zh-TW" dirty="0" smtClean="0"/>
              <a:t>emo</a:t>
            </a:r>
            <a:endParaRPr lang="en-US" altLang="zh-TW" dirty="0" smtClean="0"/>
          </a:p>
          <a:p>
            <a:r>
              <a:rPr lang="en-US" altLang="zh-TW" dirty="0"/>
              <a:t>T</a:t>
            </a:r>
            <a:r>
              <a:rPr lang="en-US" altLang="zh-TW" dirty="0" smtClean="0"/>
              <a:t>esting </a:t>
            </a:r>
            <a:r>
              <a:rPr lang="en-US" altLang="zh-TW" dirty="0" smtClean="0"/>
              <a:t>in our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repo</a:t>
            </a:r>
          </a:p>
          <a:p>
            <a:r>
              <a:rPr lang="en-US" altLang="zh-TW" dirty="0"/>
              <a:t>Pesticide </a:t>
            </a:r>
            <a:r>
              <a:rPr lang="en-US" altLang="zh-TW" dirty="0" smtClean="0"/>
              <a:t>Paradox</a:t>
            </a:r>
          </a:p>
          <a:p>
            <a:r>
              <a:rPr lang="en-US" altLang="zh-TW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14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://docs.pytest.org/en/latest/getting-started.html</a:t>
            </a:r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blog.csdn.net/liuchunming033/article/details/46501653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/>
              <a:t>pytest</a:t>
            </a:r>
            <a:r>
              <a:rPr lang="en-US" altLang="zh-TW" dirty="0"/>
              <a:t>, for </a:t>
            </a:r>
            <a:r>
              <a:rPr lang="en-US" altLang="zh-TW" dirty="0" err="1"/>
              <a:t>unitest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://docs.python.org/3/library/unittest.html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docs.pytest.org/en/latest/getting-started.html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 快快樂樂成為 </a:t>
            </a:r>
            <a:r>
              <a:rPr lang="en-US" altLang="zh-TW" dirty="0"/>
              <a:t>Coding Ninja (by </a:t>
            </a:r>
            <a:r>
              <a:rPr lang="en-US" altLang="zh-TW" dirty="0" err="1"/>
              <a:t>pytest</a:t>
            </a:r>
            <a:r>
              <a:rPr lang="en-US" altLang="zh-TW" dirty="0"/>
              <a:t>) - Chun-Yu Tseng (</a:t>
            </a:r>
            <a:r>
              <a:rPr lang="en-US" altLang="zh-TW" dirty="0" err="1"/>
              <a:t>PyCon</a:t>
            </a:r>
            <a:r>
              <a:rPr lang="en-US" altLang="zh-TW" dirty="0"/>
              <a:t> APAC 2015)</a:t>
            </a:r>
          </a:p>
          <a:p>
            <a:r>
              <a:rPr lang="en-US" altLang="zh-TW" dirty="0" smtClean="0"/>
              <a:t>https</a:t>
            </a:r>
            <a:r>
              <a:rPr lang="en-US" altLang="zh-TW" dirty="0"/>
              <a:t>://www.youtube.com/watch?v=pX1_I_sEi8k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33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Main idea of testing</a:t>
            </a:r>
          </a:p>
          <a:p>
            <a:r>
              <a:rPr lang="en-US" altLang="zh-TW" dirty="0" smtClean="0"/>
              <a:t>Category of testing</a:t>
            </a:r>
          </a:p>
          <a:p>
            <a:r>
              <a:rPr lang="en-US" altLang="zh-TW" dirty="0" err="1" smtClean="0"/>
              <a:t>Pytest</a:t>
            </a:r>
            <a:r>
              <a:rPr lang="en-US" altLang="zh-TW" dirty="0" smtClean="0"/>
              <a:t> </a:t>
            </a:r>
            <a:r>
              <a:rPr lang="en-US" altLang="zh-TW" dirty="0" smtClean="0"/>
              <a:t>introduction</a:t>
            </a:r>
          </a:p>
          <a:p>
            <a:r>
              <a:rPr lang="en-US" altLang="zh-TW" dirty="0"/>
              <a:t>D</a:t>
            </a:r>
            <a:r>
              <a:rPr lang="en-US" altLang="zh-TW" dirty="0" smtClean="0"/>
              <a:t>emo</a:t>
            </a:r>
            <a:endParaRPr lang="en-US" altLang="zh-TW" dirty="0" smtClean="0"/>
          </a:p>
          <a:p>
            <a:r>
              <a:rPr lang="en-US" altLang="zh-TW" dirty="0"/>
              <a:t>T</a:t>
            </a:r>
            <a:r>
              <a:rPr lang="en-US" altLang="zh-TW" dirty="0" smtClean="0"/>
              <a:t>esting </a:t>
            </a:r>
            <a:r>
              <a:rPr lang="en-US" altLang="zh-TW" dirty="0" smtClean="0"/>
              <a:t>in our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repo</a:t>
            </a:r>
          </a:p>
          <a:p>
            <a:r>
              <a:rPr lang="en-US" altLang="zh-TW" dirty="0"/>
              <a:t>Pesticide </a:t>
            </a:r>
            <a:r>
              <a:rPr lang="en-US" altLang="zh-TW" dirty="0" smtClean="0"/>
              <a:t>Paradox</a:t>
            </a:r>
          </a:p>
          <a:p>
            <a:r>
              <a:rPr lang="en-US" altLang="zh-TW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4175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Main idea </a:t>
            </a:r>
            <a:r>
              <a:rPr lang="en-US" altLang="zh-TW" dirty="0" smtClean="0"/>
              <a:t>of testing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Software testing, is an activity to check that the software system is defect-free.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“To </a:t>
            </a:r>
            <a:r>
              <a:rPr lang="en-US" altLang="zh-TW" dirty="0"/>
              <a:t>err is human, to really foul things up requires a computer</a:t>
            </a:r>
            <a:r>
              <a:rPr lang="en-US" altLang="zh-TW" dirty="0" smtClean="0"/>
              <a:t>.”</a:t>
            </a:r>
          </a:p>
          <a:p>
            <a:endParaRPr lang="en-US" altLang="zh-TW" dirty="0"/>
          </a:p>
          <a:p>
            <a:r>
              <a:rPr lang="en-US" altLang="zh-TW" dirty="0"/>
              <a:t>Test Driven </a:t>
            </a:r>
            <a:r>
              <a:rPr lang="en-US" altLang="zh-TW" dirty="0" smtClean="0"/>
              <a:t>Development (TDD):</a:t>
            </a:r>
          </a:p>
          <a:p>
            <a:pPr lvl="1"/>
            <a:r>
              <a:rPr lang="en-US" altLang="zh-TW" dirty="0"/>
              <a:t>writes a test before any production </a:t>
            </a:r>
            <a:r>
              <a:rPr lang="en-US" altLang="zh-TW" dirty="0" smtClean="0"/>
              <a:t>code</a:t>
            </a:r>
          </a:p>
          <a:p>
            <a:pPr lvl="1"/>
            <a:r>
              <a:rPr lang="en-US" altLang="zh-TW" dirty="0" smtClean="0"/>
              <a:t>advantage :</a:t>
            </a:r>
          </a:p>
          <a:p>
            <a:pPr lvl="2"/>
            <a:r>
              <a:rPr lang="en-US" altLang="zh-TW" dirty="0" smtClean="0"/>
              <a:t>For programmer, make the goal clearer</a:t>
            </a:r>
          </a:p>
          <a:p>
            <a:pPr lvl="2"/>
            <a:r>
              <a:rPr lang="en-US" altLang="zh-TW" dirty="0" smtClean="0"/>
              <a:t>For documentation, better describe what your product is doing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14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Category of </a:t>
            </a:r>
            <a:r>
              <a:rPr lang="en-US" altLang="zh-TW" dirty="0" smtClean="0"/>
              <a:t>testing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Unit </a:t>
            </a:r>
            <a:r>
              <a:rPr lang="en-US" altLang="zh-TW" dirty="0" smtClean="0"/>
              <a:t>testing</a:t>
            </a:r>
          </a:p>
          <a:p>
            <a:pPr lvl="1"/>
            <a:r>
              <a:rPr lang="en-US" altLang="zh-TW" dirty="0" smtClean="0"/>
              <a:t>test every single piece of function</a:t>
            </a:r>
          </a:p>
          <a:p>
            <a:pPr lvl="1"/>
            <a:r>
              <a:rPr lang="en-US" altLang="zh-TW" dirty="0" smtClean="0"/>
              <a:t>testing some </a:t>
            </a:r>
            <a:r>
              <a:rPr lang="en-US" altLang="zh-TW" dirty="0"/>
              <a:t>inputs, and then check what the function outputs is </a:t>
            </a:r>
            <a:r>
              <a:rPr lang="en-US" altLang="zh-TW" dirty="0" smtClean="0"/>
              <a:t>correct</a:t>
            </a:r>
          </a:p>
          <a:p>
            <a:pPr lvl="1"/>
            <a:r>
              <a:rPr lang="en-US" altLang="zh-TW" dirty="0" smtClean="0"/>
              <a:t>super reliable</a:t>
            </a:r>
            <a:endParaRPr lang="en-US" altLang="zh-TW" dirty="0"/>
          </a:p>
          <a:p>
            <a:r>
              <a:rPr lang="en-US" altLang="zh-TW" dirty="0" smtClean="0"/>
              <a:t>Integration testing</a:t>
            </a:r>
          </a:p>
          <a:p>
            <a:pPr lvl="1"/>
            <a:r>
              <a:rPr lang="en-US" altLang="zh-TW" dirty="0" smtClean="0"/>
              <a:t>test </a:t>
            </a:r>
            <a:r>
              <a:rPr lang="en-US" altLang="zh-TW" dirty="0"/>
              <a:t>how parts of the system work </a:t>
            </a:r>
            <a:r>
              <a:rPr lang="en-US" altLang="zh-TW" dirty="0" smtClean="0"/>
              <a:t>together</a:t>
            </a:r>
          </a:p>
          <a:p>
            <a:pPr lvl="1"/>
            <a:r>
              <a:rPr lang="en-US" altLang="zh-TW" dirty="0"/>
              <a:t>to test two </a:t>
            </a:r>
            <a:r>
              <a:rPr lang="en-US" altLang="zh-TW" dirty="0" smtClean="0"/>
              <a:t>or more separate </a:t>
            </a:r>
            <a:r>
              <a:rPr lang="en-US" altLang="zh-TW" dirty="0"/>
              <a:t>systems </a:t>
            </a:r>
            <a:r>
              <a:rPr lang="en-US" altLang="zh-TW" dirty="0" smtClean="0"/>
              <a:t>together</a:t>
            </a:r>
          </a:p>
          <a:p>
            <a:pPr lvl="1"/>
            <a:r>
              <a:rPr lang="en-US" altLang="zh-TW" dirty="0" smtClean="0"/>
              <a:t>use integration test, if </a:t>
            </a:r>
            <a:r>
              <a:rPr lang="en-US" altLang="zh-TW" dirty="0"/>
              <a:t>a piece of code is too complex to unit </a:t>
            </a:r>
            <a:r>
              <a:rPr lang="en-US" altLang="zh-TW" dirty="0" smtClean="0"/>
              <a:t>test</a:t>
            </a:r>
          </a:p>
          <a:p>
            <a:pPr lvl="2"/>
            <a:r>
              <a:rPr lang="en-US" altLang="zh-TW" dirty="0"/>
              <a:t>recommend fixing the code so it’s easy to unit test instead</a:t>
            </a:r>
          </a:p>
          <a:p>
            <a:r>
              <a:rPr lang="en-US" altLang="zh-TW" dirty="0" smtClean="0"/>
              <a:t>Functional testing (End-to-end testing, browser testing)</a:t>
            </a:r>
          </a:p>
          <a:p>
            <a:pPr lvl="1"/>
            <a:r>
              <a:rPr lang="en-US" altLang="zh-TW" dirty="0" smtClean="0"/>
              <a:t>simulating user scenario</a:t>
            </a:r>
          </a:p>
        </p:txBody>
      </p:sp>
    </p:spTree>
    <p:extLst>
      <p:ext uri="{BB962C8B-B14F-4D97-AF65-F5344CB8AC3E}">
        <p14:creationId xmlns:p14="http://schemas.microsoft.com/office/powerpoint/2010/main" val="104776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Main idea of testing</a:t>
            </a:r>
          </a:p>
          <a:p>
            <a:r>
              <a:rPr lang="en-US" altLang="zh-TW" dirty="0" smtClean="0"/>
              <a:t>Category of testing</a:t>
            </a:r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Pytest</a:t>
            </a:r>
            <a:r>
              <a:rPr lang="en-US" altLang="zh-TW" dirty="0" smtClean="0">
                <a:solidFill>
                  <a:srgbClr val="FF0000"/>
                </a:solidFill>
              </a:rPr>
              <a:t> introduction</a:t>
            </a:r>
          </a:p>
          <a:p>
            <a:r>
              <a:rPr lang="en-US" altLang="zh-TW" dirty="0"/>
              <a:t>D</a:t>
            </a:r>
            <a:r>
              <a:rPr lang="en-US" altLang="zh-TW" dirty="0" smtClean="0"/>
              <a:t>emo</a:t>
            </a:r>
          </a:p>
          <a:p>
            <a:r>
              <a:rPr lang="en-US" altLang="zh-TW" dirty="0"/>
              <a:t>T</a:t>
            </a:r>
            <a:r>
              <a:rPr lang="en-US" altLang="zh-TW" dirty="0" smtClean="0"/>
              <a:t>esting in our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repo</a:t>
            </a:r>
          </a:p>
          <a:p>
            <a:r>
              <a:rPr lang="en-US" altLang="zh-TW" dirty="0"/>
              <a:t>Pesticide </a:t>
            </a:r>
            <a:r>
              <a:rPr lang="en-US" altLang="zh-TW" dirty="0" smtClean="0"/>
              <a:t>Paradox</a:t>
            </a:r>
          </a:p>
          <a:p>
            <a:r>
              <a:rPr lang="en-US" altLang="zh-TW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7418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5520" y="4287328"/>
            <a:ext cx="2186480" cy="183791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pytest</a:t>
            </a:r>
            <a:r>
              <a:rPr lang="en-US" altLang="zh-TW" dirty="0"/>
              <a:t> </a:t>
            </a:r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Feature : Lots of “assert”</a:t>
            </a:r>
          </a:p>
          <a:p>
            <a:r>
              <a:rPr lang="en-US" altLang="zh-TW" dirty="0" err="1" smtClean="0"/>
              <a:t>pytest</a:t>
            </a:r>
            <a:r>
              <a:rPr lang="en-US" altLang="zh-TW" dirty="0" smtClean="0"/>
              <a:t> can support from easy </a:t>
            </a:r>
            <a:r>
              <a:rPr lang="en-US" altLang="zh-TW" dirty="0" err="1" smtClean="0"/>
              <a:t>Unitesting</a:t>
            </a:r>
            <a:r>
              <a:rPr lang="en-US" altLang="zh-TW" dirty="0" smtClean="0"/>
              <a:t> to complicated </a:t>
            </a:r>
            <a:r>
              <a:rPr lang="en-US" altLang="zh-TW" dirty="0"/>
              <a:t>Functional </a:t>
            </a:r>
            <a:r>
              <a:rPr lang="en-US" altLang="zh-TW" dirty="0" smtClean="0"/>
              <a:t>testing</a:t>
            </a:r>
          </a:p>
          <a:p>
            <a:r>
              <a:rPr lang="en-US" altLang="zh-TW" dirty="0" smtClean="0"/>
              <a:t>many plugins to make </a:t>
            </a:r>
            <a:r>
              <a:rPr lang="en-US" altLang="zh-TW" dirty="0" err="1" smtClean="0"/>
              <a:t>pytest</a:t>
            </a:r>
            <a:r>
              <a:rPr lang="en-US" altLang="zh-TW" dirty="0" smtClean="0"/>
              <a:t> a powerful tool</a:t>
            </a:r>
          </a:p>
          <a:p>
            <a:pPr lvl="1"/>
            <a:r>
              <a:rPr lang="en-US" altLang="zh-TW" dirty="0"/>
              <a:t>pip install </a:t>
            </a:r>
            <a:r>
              <a:rPr lang="en-US" altLang="zh-TW" dirty="0" err="1"/>
              <a:t>pytest</a:t>
            </a:r>
            <a:r>
              <a:rPr lang="en-US" altLang="zh-TW" dirty="0"/>
              <a:t>-NAME</a:t>
            </a:r>
            <a:endParaRPr lang="zh-TW" altLang="en-US" dirty="0"/>
          </a:p>
          <a:p>
            <a:pPr lvl="1"/>
            <a:r>
              <a:rPr lang="en-US" altLang="zh-TW" dirty="0"/>
              <a:t>e.g. </a:t>
            </a:r>
            <a:r>
              <a:rPr lang="en-US" altLang="zh-TW" dirty="0" err="1" smtClean="0"/>
              <a:t>pytest</a:t>
            </a:r>
            <a:r>
              <a:rPr lang="en-US" altLang="zh-TW" dirty="0" smtClean="0"/>
              <a:t>-selenium ……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03003"/>
            <a:ext cx="9241742" cy="265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8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ytest</a:t>
            </a:r>
            <a:r>
              <a:rPr lang="en-US" altLang="zh-TW" dirty="0" smtClean="0"/>
              <a:t> is easy to write than others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62130"/>
            <a:ext cx="3835978" cy="5094220"/>
          </a:xfrm>
        </p:spPr>
        <p:txBody>
          <a:bodyPr/>
          <a:lstStyle/>
          <a:p>
            <a:r>
              <a:rPr lang="en-US" altLang="zh-TW" dirty="0"/>
              <a:t>e.g. Junit </a:t>
            </a:r>
            <a:r>
              <a:rPr lang="en-US" altLang="zh-TW" dirty="0" smtClean="0"/>
              <a:t>API</a:t>
            </a:r>
          </a:p>
          <a:p>
            <a:r>
              <a:rPr lang="en-US" altLang="zh-TW" dirty="0" smtClean="0"/>
              <a:t>A framework of </a:t>
            </a:r>
            <a:r>
              <a:rPr lang="en-US" altLang="zh-TW" dirty="0" err="1" smtClean="0"/>
              <a:t>unittest</a:t>
            </a:r>
            <a:r>
              <a:rPr lang="en-US" altLang="zh-TW" dirty="0" smtClean="0"/>
              <a:t> in Java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098" y="1230168"/>
            <a:ext cx="6573702" cy="512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ytest</a:t>
            </a:r>
            <a:r>
              <a:rPr lang="en-US" altLang="zh-TW" dirty="0" smtClean="0"/>
              <a:t> </a:t>
            </a:r>
            <a:r>
              <a:rPr lang="en-US" altLang="zh-TW" dirty="0"/>
              <a:t>getting started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$ pip install -U </a:t>
            </a:r>
            <a:r>
              <a:rPr lang="en-US" altLang="zh-TW" dirty="0" err="1"/>
              <a:t>pytest</a:t>
            </a:r>
            <a:endParaRPr lang="en-US" altLang="zh-TW" dirty="0"/>
          </a:p>
          <a:p>
            <a:r>
              <a:rPr lang="en-US" altLang="zh-TW" dirty="0"/>
              <a:t>$ </a:t>
            </a:r>
            <a:r>
              <a:rPr lang="en-US" altLang="zh-TW" dirty="0" err="1"/>
              <a:t>pytest</a:t>
            </a:r>
            <a:r>
              <a:rPr lang="en-US" altLang="zh-TW" dirty="0"/>
              <a:t> –version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620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626</Words>
  <Application>Microsoft Office PowerPoint</Application>
  <PresentationFormat>寬螢幕</PresentationFormat>
  <Paragraphs>161</Paragraphs>
  <Slides>20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Office 佈景主題</vt:lpstr>
      <vt:lpstr>Testing</vt:lpstr>
      <vt:lpstr>Outline</vt:lpstr>
      <vt:lpstr>Outline</vt:lpstr>
      <vt:lpstr>Main idea of testing</vt:lpstr>
      <vt:lpstr>Category of testing</vt:lpstr>
      <vt:lpstr>Outline</vt:lpstr>
      <vt:lpstr>pytest introduction</vt:lpstr>
      <vt:lpstr>pytest is easy to write than others</vt:lpstr>
      <vt:lpstr>pytest getting started</vt:lpstr>
      <vt:lpstr>Outline</vt:lpstr>
      <vt:lpstr>demo1</vt:lpstr>
      <vt:lpstr>demo2 -- Group multiple tests in a class</vt:lpstr>
      <vt:lpstr>Outline</vt:lpstr>
      <vt:lpstr>PowerPoint 簡報</vt:lpstr>
      <vt:lpstr>Outline</vt:lpstr>
      <vt:lpstr>Pesticide Paradox</vt:lpstr>
      <vt:lpstr>Outline</vt:lpstr>
      <vt:lpstr>Conclusion</vt:lpstr>
      <vt:lpstr>Future work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190</cp:revision>
  <dcterms:created xsi:type="dcterms:W3CDTF">2018-08-22T02:02:08Z</dcterms:created>
  <dcterms:modified xsi:type="dcterms:W3CDTF">2018-09-18T19:33:20Z</dcterms:modified>
</cp:coreProperties>
</file>