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0" r:id="rId4"/>
    <p:sldId id="261" r:id="rId5"/>
    <p:sldId id="272" r:id="rId6"/>
    <p:sldId id="271" r:id="rId7"/>
    <p:sldId id="274" r:id="rId8"/>
    <p:sldId id="265" r:id="rId9"/>
    <p:sldId id="275" r:id="rId10"/>
    <p:sldId id="276" r:id="rId11"/>
    <p:sldId id="264" r:id="rId12"/>
    <p:sldId id="273" r:id="rId13"/>
    <p:sldId id="269" r:id="rId14"/>
    <p:sldId id="267" r:id="rId15"/>
    <p:sldId id="270" r:id="rId16"/>
    <p:sldId id="262" r:id="rId17"/>
    <p:sldId id="259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AC15-652D-43EF-B3EC-611C7D9132C0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1E82-2BB2-4540-B947-039A435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3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 time-consuming tasks </a:t>
            </a:r>
          </a:p>
          <a:p>
            <a:r>
              <a:rPr lang="en-US" altLang="zh-TW" dirty="0" smtClean="0"/>
              <a:t>https://medium.com/@ffreitasalves/executing-time-consuming-tasks-asynchronously-with-django-and-celery-8578eebab356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1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http://my-django-python.blogspot.com/2015/10/asynchronous-tasks-with-django-and.html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https://chatasweetie.com/2016/09/02/celery-distributed-task-queue/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2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</a:t>
            </a:r>
            <a:r>
              <a:rPr lang="en-US" altLang="zh-TW" dirty="0" smtClean="0"/>
              <a:t>docs.celeryproject.org/en/latest/getting-started/first-steps-with-celery.html</a:t>
            </a:r>
          </a:p>
          <a:p>
            <a:r>
              <a:rPr lang="zh-TW" altLang="en-US" dirty="0" smtClean="0"/>
              <a:t>實例化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App.task</a:t>
            </a:r>
            <a:endParaRPr lang="en-US" altLang="zh-TW" dirty="0" smtClean="0"/>
          </a:p>
          <a:p>
            <a:r>
              <a:rPr lang="en-US" altLang="zh-TW" dirty="0" smtClean="0"/>
              <a:t>https://blog.csdn.net/Jmilk/article/details/79297541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9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http://docs.celeryproject.org/en/latest/reference/celery.bin.worker.html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92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https://github.com/rabbitmq/rabbitmq-server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http://docs.celeryproject.org/en/latest/getting-started/brokers/#broker-toc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1E82-2BB2-4540-B947-039A435999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7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09422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ü"/>
              <a:defRPr sz="2600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0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322-E790-4A5F-B1D6-526DB7F1F88F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trubiks/django-celery-tutorial" TargetMode="External"/><Relationship Id="rId2" Type="http://schemas.openxmlformats.org/officeDocument/2006/relationships/hyperlink" Target="https://github.com/twtrubi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pleisbetterthancomplex.com/tutorial/2017/08/20/how-to-use-celery-with-django.html" TargetMode="External"/><Relationship Id="rId4" Type="http://schemas.openxmlformats.org/officeDocument/2006/relationships/hyperlink" Target="https://github.com/celery/cele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eleryproject.org/en/latest/userguide/index.html#guide" TargetMode="External"/><Relationship Id="rId2" Type="http://schemas.openxmlformats.org/officeDocument/2006/relationships/hyperlink" Target="http://docs.celeryproject.org/en/latest/getting-started/next-steps.html#next-ste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bbitmq.com/getstart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Celery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37568"/>
            <a:ext cx="9144000" cy="1870507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Chun-Hung</a:t>
            </a:r>
          </a:p>
          <a:p>
            <a:r>
              <a:rPr lang="en-US" altLang="zh-TW" dirty="0" smtClean="0"/>
              <a:t>Date : 2018/10/01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66" y="2316163"/>
            <a:ext cx="2918980" cy="28888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384" y="3140519"/>
            <a:ext cx="3076143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Demo(Future Work)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Keeping result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keep track of the tasks’ states, Celery needs to store or send the states somewhere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 smtClean="0"/>
              <a:t>Configuration :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84952"/>
            <a:ext cx="9254838" cy="578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54" y="3511690"/>
            <a:ext cx="3823855" cy="31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elery worker </a:t>
            </a:r>
            <a:r>
              <a:rPr lang="en-US" altLang="zh-TW" dirty="0" smtClean="0"/>
              <a:t>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celery worker --help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/>
              <a:t>l, --</a:t>
            </a:r>
            <a:r>
              <a:rPr lang="en-US" altLang="zh-TW" dirty="0" err="1" smtClean="0"/>
              <a:t>loglevel</a:t>
            </a:r>
            <a:endParaRPr lang="en-US" altLang="zh-TW" dirty="0"/>
          </a:p>
          <a:p>
            <a:pPr lvl="1"/>
            <a:r>
              <a:rPr lang="en-US" altLang="zh-TW" dirty="0" smtClean="0"/>
              <a:t>Logging </a:t>
            </a:r>
            <a:r>
              <a:rPr lang="en-US" altLang="zh-TW" dirty="0"/>
              <a:t>level, choose between DEBUG, INFO, WARNING, ERROR, CRITICAL, or </a:t>
            </a:r>
            <a:r>
              <a:rPr lang="en-US" altLang="zh-TW" dirty="0" smtClean="0"/>
              <a:t>FATAL.</a:t>
            </a:r>
          </a:p>
          <a:p>
            <a:pPr lvl="1"/>
            <a:r>
              <a:rPr lang="en-US" altLang="zh-TW" dirty="0" smtClean="0"/>
              <a:t>Print address </a:t>
            </a:r>
            <a:r>
              <a:rPr lang="en-US" altLang="zh-TW" dirty="0"/>
              <a:t>(e.g. </a:t>
            </a:r>
            <a:r>
              <a:rPr lang="en-US" altLang="zh-TW" dirty="0" smtClean="0"/>
              <a:t>127.0.0.1:5672) on local terminal.</a:t>
            </a:r>
            <a:endParaRPr lang="en-US" altLang="zh-TW" dirty="0" smtClean="0"/>
          </a:p>
          <a:p>
            <a:r>
              <a:rPr lang="en-US" altLang="zh-TW" dirty="0" smtClean="0"/>
              <a:t>-c, --concurrency </a:t>
            </a:r>
          </a:p>
          <a:p>
            <a:pPr lvl="1"/>
            <a:r>
              <a:rPr lang="en-US" altLang="zh-TW" dirty="0" smtClean="0"/>
              <a:t>Number </a:t>
            </a:r>
            <a:r>
              <a:rPr lang="en-US" altLang="zh-TW" dirty="0"/>
              <a:t>of child processes </a:t>
            </a:r>
            <a:r>
              <a:rPr lang="en-US" altLang="zh-TW" dirty="0" smtClean="0"/>
              <a:t>in </a:t>
            </a:r>
            <a:r>
              <a:rPr lang="en-US" altLang="zh-TW" dirty="0"/>
              <a:t>the queue. The default is the number of CPUs available on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57604"/>
          <a:stretch/>
        </p:blipFill>
        <p:spPr>
          <a:xfrm>
            <a:off x="1728645" y="4683617"/>
            <a:ext cx="8734710" cy="17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14" y="4736090"/>
            <a:ext cx="2819400" cy="1628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work with Celery, we also need to install </a:t>
            </a:r>
            <a:r>
              <a:rPr lang="en-US" altLang="zh-TW" b="1" dirty="0" err="1"/>
              <a:t>RabbitMQ</a:t>
            </a:r>
            <a:r>
              <a:rPr lang="en-US" altLang="zh-TW" dirty="0"/>
              <a:t> because Celery requires an external solution to send and receive messages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810869" y="3560618"/>
            <a:ext cx="955963" cy="110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7119504" y="3560618"/>
            <a:ext cx="955963" cy="110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5391" y="3061855"/>
            <a:ext cx="1825337" cy="185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Rabbit MQ</a:t>
            </a:r>
          </a:p>
          <a:p>
            <a:pPr algn="ctr"/>
            <a:r>
              <a:rPr lang="en-US" altLang="zh-TW" dirty="0" smtClean="0"/>
              <a:t>Message broker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88902" y="2854036"/>
            <a:ext cx="1825337" cy="185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Backend database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862947" y="3323649"/>
            <a:ext cx="2064327" cy="15947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Celery</a:t>
            </a:r>
          </a:p>
          <a:p>
            <a:pPr algn="ctr"/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793172" y="3560618"/>
            <a:ext cx="1039307" cy="9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Tasks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634"/>
          <a:stretch/>
        </p:blipFill>
        <p:spPr>
          <a:xfrm>
            <a:off x="9379527" y="365126"/>
            <a:ext cx="1974273" cy="3143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RabbitMQ</a:t>
            </a:r>
            <a:r>
              <a:rPr lang="en-US" altLang="zh-TW" dirty="0" smtClean="0"/>
              <a:t>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RabbitMQ</a:t>
            </a:r>
            <a:r>
              <a:rPr lang="en-US" altLang="zh-TW" dirty="0" smtClean="0"/>
              <a:t>(Message </a:t>
            </a:r>
            <a:r>
              <a:rPr lang="en-US" altLang="zh-TW" dirty="0"/>
              <a:t>Queue</a:t>
            </a:r>
            <a:r>
              <a:rPr lang="en-US" altLang="zh-TW" dirty="0" smtClean="0"/>
              <a:t>) </a:t>
            </a:r>
            <a:r>
              <a:rPr lang="en-US" altLang="zh-TW" dirty="0"/>
              <a:t>is </a:t>
            </a:r>
            <a:r>
              <a:rPr lang="en-US" altLang="zh-TW" dirty="0" smtClean="0"/>
              <a:t>the </a:t>
            </a:r>
            <a:r>
              <a:rPr lang="en-US" altLang="zh-TW" dirty="0"/>
              <a:t>open source </a:t>
            </a:r>
            <a:r>
              <a:rPr lang="en-US" altLang="zh-TW" b="1" dirty="0"/>
              <a:t>message </a:t>
            </a:r>
            <a:r>
              <a:rPr lang="en-US" altLang="zh-TW" b="1" dirty="0" smtClean="0"/>
              <a:t>broker</a:t>
            </a:r>
          </a:p>
          <a:p>
            <a:r>
              <a:rPr lang="en-US" altLang="zh-TW" dirty="0" smtClean="0"/>
              <a:t>As a message broker, it </a:t>
            </a:r>
            <a:r>
              <a:rPr lang="en-US" altLang="zh-TW" dirty="0"/>
              <a:t>accepts and forwards messages</a:t>
            </a:r>
            <a:endParaRPr lang="en-US" altLang="zh-TW" dirty="0" smtClean="0"/>
          </a:p>
          <a:p>
            <a:r>
              <a:rPr lang="en-US" altLang="zh-TW" dirty="0" err="1" smtClean="0"/>
              <a:t>RabbitMQ</a:t>
            </a:r>
            <a:r>
              <a:rPr lang="en-US" altLang="zh-TW" dirty="0" smtClean="0"/>
              <a:t> is mainly written in </a:t>
            </a:r>
            <a:r>
              <a:rPr lang="en-US" altLang="zh-TW" dirty="0" err="1" smtClean="0"/>
              <a:t>Erlang</a:t>
            </a:r>
            <a:r>
              <a:rPr lang="en-US" altLang="zh-TW" dirty="0" smtClean="0"/>
              <a:t> language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26" y="3701560"/>
            <a:ext cx="9558338" cy="29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RabbitMQ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sudo yum </a:t>
            </a:r>
            <a:r>
              <a:rPr lang="es-ES" altLang="zh-TW" sz="2800" dirty="0"/>
              <a:t>-</a:t>
            </a:r>
            <a:r>
              <a:rPr lang="es-ES" altLang="zh-TW" dirty="0"/>
              <a:t>y install rabbitmq</a:t>
            </a:r>
            <a:r>
              <a:rPr lang="es-ES" altLang="zh-TW" sz="2800" dirty="0"/>
              <a:t>-</a:t>
            </a:r>
            <a:r>
              <a:rPr lang="es-ES" altLang="zh-TW" dirty="0"/>
              <a:t>server</a:t>
            </a:r>
            <a:endParaRPr lang="zh-TW" altLang="en-US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chkconfig</a:t>
            </a:r>
            <a:r>
              <a:rPr lang="en-US" altLang="zh-TW" dirty="0"/>
              <a:t> </a:t>
            </a:r>
            <a:r>
              <a:rPr lang="en-US" altLang="zh-TW" dirty="0" err="1"/>
              <a:t>rabbitmq</a:t>
            </a:r>
            <a:r>
              <a:rPr lang="en-US" altLang="zh-TW" sz="2800" dirty="0"/>
              <a:t>-</a:t>
            </a:r>
            <a:r>
              <a:rPr lang="en-US" altLang="zh-TW" dirty="0"/>
              <a:t>server on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Broker, which Celery supports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422072"/>
            <a:ext cx="10515600" cy="293427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Monitoring :</a:t>
            </a:r>
            <a:br>
              <a:rPr lang="en-US" altLang="zh-TW" dirty="0" smtClean="0"/>
            </a:br>
            <a:r>
              <a:rPr lang="en-US" altLang="zh-TW" dirty="0" smtClean="0"/>
              <a:t>e.g. </a:t>
            </a:r>
            <a:r>
              <a:rPr lang="en-US" altLang="zh-TW" dirty="0"/>
              <a:t> Flower, </a:t>
            </a:r>
            <a:r>
              <a:rPr lang="en-US" altLang="zh-TW" i="1" dirty="0"/>
              <a:t>celery events</a:t>
            </a:r>
            <a:r>
              <a:rPr lang="en-US" altLang="zh-TW" dirty="0"/>
              <a:t>, </a:t>
            </a:r>
            <a:r>
              <a:rPr lang="en-US" altLang="zh-TW" i="1" dirty="0" err="1"/>
              <a:t>celerymon</a:t>
            </a:r>
            <a:r>
              <a:rPr lang="en-US" altLang="zh-TW" dirty="0"/>
              <a:t> 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with event-based </a:t>
            </a:r>
            <a:r>
              <a:rPr lang="en-US" altLang="zh-TW" dirty="0"/>
              <a:t>monitoring </a:t>
            </a:r>
            <a:r>
              <a:rPr lang="en-US" altLang="zh-TW" dirty="0" smtClean="0"/>
              <a:t>tools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Remote Control : </a:t>
            </a:r>
            <a:r>
              <a:rPr lang="en-US" altLang="zh-TW" dirty="0"/>
              <a:t>the ability to inspect and manage workers at </a:t>
            </a:r>
            <a:r>
              <a:rPr lang="en-US" altLang="zh-TW" dirty="0" smtClean="0"/>
              <a:t>runtime</a:t>
            </a:r>
            <a:br>
              <a:rPr lang="en-US" altLang="zh-TW" dirty="0" smtClean="0"/>
            </a:br>
            <a:r>
              <a:rPr lang="en-US" altLang="zh-TW" dirty="0" smtClean="0"/>
              <a:t>using </a:t>
            </a:r>
            <a:r>
              <a:rPr lang="en-US" altLang="zh-TW" i="1" u="sng" dirty="0" smtClean="0"/>
              <a:t>celery </a:t>
            </a:r>
            <a:r>
              <a:rPr lang="en-US" altLang="zh-TW" i="1" u="sng" dirty="0"/>
              <a:t>inspect</a:t>
            </a:r>
            <a:r>
              <a:rPr lang="en-US" altLang="zh-TW" dirty="0"/>
              <a:t> and </a:t>
            </a:r>
            <a:r>
              <a:rPr lang="en-US" altLang="zh-TW" i="1" u="sng" dirty="0"/>
              <a:t>celery </a:t>
            </a:r>
            <a:r>
              <a:rPr lang="en-US" altLang="zh-TW" i="1" u="sng" dirty="0" smtClean="0"/>
              <a:t>control </a:t>
            </a:r>
            <a:r>
              <a:rPr lang="en-US" altLang="zh-TW" dirty="0" smtClean="0"/>
              <a:t>command</a:t>
            </a: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dirty="0" smtClean="0"/>
              <a:t>tools without “Remote Control” using  other remote control API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3809"/>
          <a:stretch/>
        </p:blipFill>
        <p:spPr>
          <a:xfrm>
            <a:off x="1052950" y="1068946"/>
            <a:ext cx="6996542" cy="22985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16643"/>
          <a:stretch/>
        </p:blipFill>
        <p:spPr>
          <a:xfrm>
            <a:off x="6805252" y="2646220"/>
            <a:ext cx="5386748" cy="21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Future work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 Steps Guide, Using </a:t>
            </a:r>
            <a:r>
              <a:rPr lang="en-US" altLang="zh-TW" dirty="0"/>
              <a:t>Celery in </a:t>
            </a:r>
            <a:r>
              <a:rPr lang="en-US" altLang="zh-TW" dirty="0" smtClean="0"/>
              <a:t>Django Application</a:t>
            </a:r>
          </a:p>
          <a:p>
            <a:endParaRPr lang="en-US" altLang="zh-TW" dirty="0"/>
          </a:p>
          <a:p>
            <a:r>
              <a:rPr lang="en-US" altLang="zh-TW" dirty="0" smtClean="0"/>
              <a:t>Implement </a:t>
            </a:r>
            <a:r>
              <a:rPr lang="en-US" altLang="zh-TW" dirty="0" err="1"/>
              <a:t>RabbitMQ</a:t>
            </a:r>
            <a:r>
              <a:rPr lang="en-US" altLang="zh-TW" dirty="0"/>
              <a:t> </a:t>
            </a:r>
            <a:r>
              <a:rPr lang="en-US" altLang="zh-TW" dirty="0" smtClean="0"/>
              <a:t>tutorial example to know it well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26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Twtrubiks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github.com/twtrubiks/django-celery-tutorial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github.com/celery/celery</a:t>
            </a:r>
            <a:endParaRPr lang="en-US" altLang="zh-TW" dirty="0"/>
          </a:p>
          <a:p>
            <a:r>
              <a:rPr lang="en-US" altLang="zh-TW" dirty="0"/>
              <a:t>How to Use Celery and </a:t>
            </a:r>
            <a:r>
              <a:rPr lang="en-US" altLang="zh-TW" dirty="0" err="1"/>
              <a:t>RabbitMQ</a:t>
            </a:r>
            <a:r>
              <a:rPr lang="en-US" altLang="zh-TW" dirty="0"/>
              <a:t> with </a:t>
            </a:r>
            <a:r>
              <a:rPr lang="en-US" altLang="zh-TW" dirty="0" smtClean="0"/>
              <a:t>Django</a:t>
            </a:r>
            <a:br>
              <a:rPr lang="en-US" altLang="zh-TW" dirty="0" smtClean="0"/>
            </a:b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simpleisbetterthancomplex.com/tutorial/2017/08/20/how-to-use-celery-with-django.html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73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-- org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Celery </a:t>
            </a:r>
            <a:r>
              <a:rPr lang="en-US" altLang="zh-TW" dirty="0"/>
              <a:t>Next </a:t>
            </a:r>
            <a:r>
              <a:rPr lang="en-US" altLang="zh-TW" dirty="0" smtClean="0"/>
              <a:t>Steps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docs.celeryproject.org/en/latest/getting-started/next-steps.html#next-steps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Celery User Guide</a:t>
            </a:r>
            <a:br>
              <a:rPr lang="en-US" altLang="zh-TW" dirty="0" smtClean="0"/>
            </a:b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docs.celeryproject.org/en/latest/userguide/index.html#guide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RabbitMQ</a:t>
            </a:r>
            <a:r>
              <a:rPr lang="en-US" altLang="zh-TW" dirty="0"/>
              <a:t> </a:t>
            </a:r>
            <a:r>
              <a:rPr lang="en-US" altLang="zh-TW" dirty="0" smtClean="0"/>
              <a:t>tutorial</a:t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www.rabbitmq.com/getstarted.html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7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7" y="1524000"/>
            <a:ext cx="11570925" cy="37684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4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 Architecture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 Celery </a:t>
            </a:r>
            <a:r>
              <a:rPr lang="en-US" altLang="zh-TW" dirty="0"/>
              <a:t>worker options</a:t>
            </a:r>
            <a:endParaRPr lang="en-US" altLang="zh-TW" dirty="0"/>
          </a:p>
          <a:p>
            <a:r>
              <a:rPr lang="en-US" altLang="zh-TW" dirty="0" smtClean="0"/>
              <a:t> Message </a:t>
            </a:r>
            <a:r>
              <a:rPr lang="en-US" altLang="zh-TW" dirty="0"/>
              <a:t>broker : </a:t>
            </a:r>
            <a:r>
              <a:rPr lang="en-US" altLang="zh-TW" dirty="0" err="1" smtClean="0"/>
              <a:t>RabbitMQ</a:t>
            </a:r>
            <a:endParaRPr lang="en-US" altLang="zh-TW" dirty="0" smtClean="0"/>
          </a:p>
          <a:p>
            <a:r>
              <a:rPr lang="en-US" altLang="zh-TW" dirty="0" smtClean="0"/>
              <a:t> Future work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8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Celery is an asynchronous task </a:t>
            </a:r>
            <a:r>
              <a:rPr lang="en-US" altLang="zh-TW" dirty="0" smtClean="0"/>
              <a:t>queue</a:t>
            </a:r>
          </a:p>
          <a:p>
            <a:r>
              <a:rPr lang="en-US" altLang="zh-TW" dirty="0"/>
              <a:t>The idea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</a:t>
            </a:r>
            <a:r>
              <a:rPr lang="en-US" altLang="zh-TW" dirty="0"/>
              <a:t>respond to the user as quick as </a:t>
            </a:r>
            <a:r>
              <a:rPr lang="en-US" altLang="zh-TW" dirty="0" smtClean="0"/>
              <a:t>possible, i.e., </a:t>
            </a:r>
            <a:r>
              <a:rPr lang="en-US" altLang="zh-TW" dirty="0"/>
              <a:t>always keep the server ready to respond to new requests</a:t>
            </a:r>
            <a:endParaRPr lang="en-US" altLang="zh-TW" dirty="0" smtClean="0"/>
          </a:p>
          <a:p>
            <a:r>
              <a:rPr lang="en-US" altLang="zh-TW" dirty="0" smtClean="0"/>
              <a:t>How it works? passing </a:t>
            </a:r>
            <a:r>
              <a:rPr lang="en-US" altLang="zh-TW" dirty="0"/>
              <a:t>the time-consuming tasks to the </a:t>
            </a:r>
            <a:r>
              <a:rPr lang="en-US" altLang="zh-TW" dirty="0" smtClean="0"/>
              <a:t>queue </a:t>
            </a:r>
            <a:r>
              <a:rPr lang="en-US" altLang="zh-TW" dirty="0"/>
              <a:t>to be executed in the </a:t>
            </a:r>
            <a:r>
              <a:rPr lang="en-US" altLang="zh-TW" dirty="0" smtClean="0"/>
              <a:t>background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6276110"/>
          </a:xfrm>
        </p:spPr>
        <p:txBody>
          <a:bodyPr/>
          <a:lstStyle/>
          <a:p>
            <a:r>
              <a:rPr lang="en-US" altLang="zh-TW" dirty="0"/>
              <a:t>Advanced </a:t>
            </a:r>
            <a:r>
              <a:rPr lang="en-US" altLang="zh-TW" b="1" dirty="0"/>
              <a:t>Message Queuing</a:t>
            </a:r>
            <a:r>
              <a:rPr lang="en-US" altLang="zh-TW" dirty="0"/>
              <a:t> </a:t>
            </a:r>
            <a:r>
              <a:rPr lang="en-US" altLang="zh-TW" dirty="0" smtClean="0"/>
              <a:t>Protocol (A</a:t>
            </a:r>
            <a:r>
              <a:rPr lang="en-US" altLang="zh-TW" b="1" dirty="0" smtClean="0"/>
              <a:t>MQ</a:t>
            </a:r>
            <a:r>
              <a:rPr lang="en-US" altLang="zh-TW" dirty="0" smtClean="0"/>
              <a:t>P)</a:t>
            </a:r>
          </a:p>
          <a:p>
            <a:r>
              <a:rPr lang="en-US" altLang="zh-TW" dirty="0" smtClean="0"/>
              <a:t>Broker : </a:t>
            </a:r>
            <a:r>
              <a:rPr lang="en-US" altLang="zh-TW" dirty="0"/>
              <a:t>receives messages from the Client and delivers it to the workers when </a:t>
            </a:r>
            <a:r>
              <a:rPr lang="en-US" altLang="zh-TW" dirty="0" smtClean="0"/>
              <a:t>requested</a:t>
            </a:r>
          </a:p>
          <a:p>
            <a:r>
              <a:rPr lang="en-US" altLang="zh-TW" dirty="0" smtClean="0"/>
              <a:t>Workers</a:t>
            </a:r>
            <a:br>
              <a:rPr lang="en-US" altLang="zh-TW" dirty="0" smtClean="0"/>
            </a:br>
            <a:r>
              <a:rPr lang="en-US" altLang="zh-TW" dirty="0" smtClean="0"/>
              <a:t>run tasks </a:t>
            </a:r>
            <a:r>
              <a:rPr lang="en-US" altLang="zh-TW" dirty="0"/>
              <a:t>asynchronously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380"/>
          <a:stretch/>
        </p:blipFill>
        <p:spPr>
          <a:xfrm>
            <a:off x="5356297" y="1755381"/>
            <a:ext cx="5997503" cy="49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32" y="365126"/>
            <a:ext cx="8893335" cy="5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2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51" y="1165538"/>
            <a:ext cx="10412949" cy="52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-- </a:t>
            </a:r>
            <a:r>
              <a:rPr lang="en-US" altLang="zh-TW" b="1" dirty="0"/>
              <a:t>worker’s </a:t>
            </a:r>
            <a:r>
              <a:rPr lang="en-US" altLang="zh-TW" b="1" dirty="0" smtClean="0"/>
              <a:t>console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user’s console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[</a:t>
            </a:r>
            <a:r>
              <a:rPr lang="en-US" altLang="zh-TW" b="1" dirty="0"/>
              <a:t>worker’s </a:t>
            </a:r>
            <a:r>
              <a:rPr lang="en-US" altLang="zh-TW" b="1" dirty="0" smtClean="0"/>
              <a:t>console, </a:t>
            </a:r>
            <a:r>
              <a:rPr lang="en-US" altLang="zh-TW" dirty="0" smtClean="0"/>
              <a:t>Create Celery instance]</a:t>
            </a:r>
          </a:p>
          <a:p>
            <a:r>
              <a:rPr lang="en-US" altLang="zh-TW" dirty="0"/>
              <a:t> $ cd /home/</a:t>
            </a:r>
            <a:r>
              <a:rPr lang="en-US" altLang="zh-TW" dirty="0" err="1"/>
              <a:t>johnbamboobilly</a:t>
            </a:r>
            <a:r>
              <a:rPr lang="en-US" altLang="zh-TW" dirty="0"/>
              <a:t>/</a:t>
            </a:r>
            <a:r>
              <a:rPr lang="en-US" altLang="zh-TW" dirty="0" err="1"/>
              <a:t>self_celery</a:t>
            </a:r>
            <a:endParaRPr lang="en-US" altLang="zh-TW" dirty="0" smtClean="0"/>
          </a:p>
          <a:p>
            <a:r>
              <a:rPr lang="en-US" altLang="zh-TW" dirty="0" smtClean="0"/>
              <a:t> $ touch tasks.py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$ celery -A tasks worker --</a:t>
            </a:r>
            <a:r>
              <a:rPr lang="en-US" altLang="zh-TW" dirty="0" err="1" smtClean="0"/>
              <a:t>loglevel</a:t>
            </a:r>
            <a:r>
              <a:rPr lang="en-US" altLang="zh-TW" sz="2800" dirty="0" smtClean="0"/>
              <a:t>=</a:t>
            </a:r>
            <a:r>
              <a:rPr lang="en-US" altLang="zh-TW" dirty="0" smtClean="0"/>
              <a:t>info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b="1" dirty="0"/>
              <a:t>user’s </a:t>
            </a:r>
            <a:r>
              <a:rPr lang="en-US" altLang="zh-TW" b="1" dirty="0" smtClean="0"/>
              <a:t>console, </a:t>
            </a:r>
            <a:r>
              <a:rPr lang="en-US" altLang="zh-TW" dirty="0" smtClean="0"/>
              <a:t>interactive python interface to simulate “Calling the tasks”]</a:t>
            </a:r>
          </a:p>
          <a:p>
            <a:r>
              <a:rPr lang="en-US" altLang="zh-TW" dirty="0" smtClean="0"/>
              <a:t> &gt;&gt;&gt; </a:t>
            </a:r>
            <a:r>
              <a:rPr lang="en-US" altLang="zh-TW" dirty="0"/>
              <a:t>from tasks import add</a:t>
            </a:r>
          </a:p>
          <a:p>
            <a:r>
              <a:rPr lang="en-US" altLang="zh-TW" dirty="0" smtClean="0"/>
              <a:t> &gt;&gt;&gt; </a:t>
            </a:r>
            <a:r>
              <a:rPr lang="en-US" altLang="zh-TW" dirty="0" err="1"/>
              <a:t>add.delay</a:t>
            </a:r>
            <a:r>
              <a:rPr lang="en-US" altLang="zh-TW" dirty="0"/>
              <a:t>(4, 4)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77" y="2355273"/>
            <a:ext cx="5177542" cy="14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  (left-</a:t>
            </a:r>
            <a:r>
              <a:rPr lang="en-US" altLang="zh-TW" b="1" dirty="0" smtClean="0"/>
              <a:t>worker’s console, </a:t>
            </a:r>
            <a:r>
              <a:rPr lang="en-US" altLang="zh-TW" dirty="0" smtClean="0"/>
              <a:t>right-</a:t>
            </a:r>
            <a:r>
              <a:rPr lang="en-US" altLang="zh-TW" b="1" dirty="0" smtClean="0"/>
              <a:t>user’s </a:t>
            </a:r>
            <a:r>
              <a:rPr lang="en-US" altLang="zh-TW" b="1" dirty="0"/>
              <a:t>console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641"/>
            <a:ext cx="12182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400</Words>
  <Application>Microsoft Office PowerPoint</Application>
  <PresentationFormat>寬螢幕</PresentationFormat>
  <Paragraphs>93</Paragraphs>
  <Slides>18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Celery</vt:lpstr>
      <vt:lpstr>PowerPoint 簡報</vt:lpstr>
      <vt:lpstr>Outline</vt:lpstr>
      <vt:lpstr>Introduction</vt:lpstr>
      <vt:lpstr>PowerPoint 簡報</vt:lpstr>
      <vt:lpstr>PowerPoint 簡報</vt:lpstr>
      <vt:lpstr>Architecture</vt:lpstr>
      <vt:lpstr>Demo -- worker’s console and user’s console</vt:lpstr>
      <vt:lpstr>Demo – Result  (left-worker’s console, right-user’s console)</vt:lpstr>
      <vt:lpstr>Demo(Future Work)</vt:lpstr>
      <vt:lpstr>Celery worker options</vt:lpstr>
      <vt:lpstr>PowerPoint 簡報</vt:lpstr>
      <vt:lpstr>What is RabbitMQ ?</vt:lpstr>
      <vt:lpstr>RabbitMQ setup</vt:lpstr>
      <vt:lpstr>Broker, which Celery supports</vt:lpstr>
      <vt:lpstr>Future work</vt:lpstr>
      <vt:lpstr>Reference</vt:lpstr>
      <vt:lpstr>Reference -- 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172</cp:revision>
  <dcterms:created xsi:type="dcterms:W3CDTF">2018-08-22T02:02:08Z</dcterms:created>
  <dcterms:modified xsi:type="dcterms:W3CDTF">2018-10-01T18:44:40Z</dcterms:modified>
</cp:coreProperties>
</file>