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1" r:id="rId4"/>
    <p:sldId id="271" r:id="rId5"/>
    <p:sldId id="257" r:id="rId6"/>
    <p:sldId id="272" r:id="rId7"/>
    <p:sldId id="273" r:id="rId8"/>
    <p:sldId id="275" r:id="rId9"/>
    <p:sldId id="260" r:id="rId10"/>
    <p:sldId id="263" r:id="rId11"/>
    <p:sldId id="264" r:id="rId12"/>
    <p:sldId id="267" r:id="rId13"/>
    <p:sldId id="266" r:id="rId14"/>
    <p:sldId id="262" r:id="rId15"/>
    <p:sldId id="274" r:id="rId16"/>
    <p:sldId id="268" r:id="rId17"/>
    <p:sldId id="269" r:id="rId18"/>
    <p:sldId id="270" r:id="rId19"/>
    <p:sldId id="279" r:id="rId20"/>
    <p:sldId id="277" r:id="rId21"/>
    <p:sldId id="278" r:id="rId22"/>
    <p:sldId id="276" r:id="rId23"/>
    <p:sldId id="280" r:id="rId24"/>
    <p:sldId id="25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47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2E44D-7568-4E50-B304-A328539D90BD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61AA0-0FB3-4AAB-BB8F-C452DF519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1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1AA0-0FB3-4AAB-BB8F-C452DF519D9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9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pip</a:t>
            </a:r>
            <a:r>
              <a:rPr lang="en-US" altLang="zh-TW" dirty="0" smtClean="0"/>
              <a:t> </a:t>
            </a:r>
            <a:r>
              <a:rPr lang="en-US" altLang="zh-TW" dirty="0" smtClean="0">
                <a:effectLst/>
              </a:rPr>
              <a:t>install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TW" dirty="0" smtClean="0">
                <a:effectLst/>
              </a:rPr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effectLst/>
              </a:rPr>
              <a:t>requirements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dirty="0" smtClean="0">
                <a:effectLst/>
              </a:rPr>
              <a:t>txt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1AA0-0FB3-4AAB-BB8F-C452DF519D9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2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1AA0-0FB3-4AAB-BB8F-C452DF519D9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0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英文小教室</a:t>
            </a:r>
            <a:endParaRPr lang="en-US" altLang="zh-TW" dirty="0" smtClean="0"/>
          </a:p>
          <a:p>
            <a:r>
              <a:rPr lang="zh-TW" altLang="en-US" dirty="0" smtClean="0"/>
              <a:t>小括號</a:t>
            </a:r>
            <a:r>
              <a:rPr lang="en-US" altLang="zh-TW" dirty="0" smtClean="0"/>
              <a:t>parentheses</a:t>
            </a:r>
          </a:p>
          <a:p>
            <a:r>
              <a:rPr lang="zh-TW" altLang="en-US" dirty="0" smtClean="0"/>
              <a:t>中括號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brackets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大括號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 brackets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1AA0-0FB3-4AAB-BB8F-C452DF519D9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0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https://github.com/NAL-i5K/genomics-workspace/blob/master/package.json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1AA0-0FB3-4AAB-BB8F-C452DF519D9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3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https://github.com/jquery/jquery/blob/master/package.json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1AA0-0FB3-4AAB-BB8F-C452DF519D9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76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https://github.com/webpack/webpack/blob/master/package.json</a:t>
            </a:r>
          </a:p>
          <a:p>
            <a:r>
              <a:rPr lang="en-US" altLang="zh-TW" smtClean="0"/>
              <a:t>https://ithelp.ithome.com.tw/articles/10193115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1AA0-0FB3-4AAB-BB8F-C452DF519D9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9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3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82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09422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6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8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0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misc/coding-sty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L-i5K/genomics-workspace/tree/master/blast" TargetMode="External"/><Relationship Id="rId2" Type="http://schemas.openxmlformats.org/officeDocument/2006/relationships/hyperlink" Target="https://github.com/NAL-i5K/genomics-worksp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L-i5K/genomics-workspace/tree/master/blast/static/blast/scripts" TargetMode="External"/><Relationship Id="rId5" Type="http://schemas.openxmlformats.org/officeDocument/2006/relationships/hyperlink" Target="https://github.com/NAL-i5K/genomics-workspace/tree/master/blast/static/blast" TargetMode="External"/><Relationship Id="rId4" Type="http://schemas.openxmlformats.org/officeDocument/2006/relationships/hyperlink" Target="https://github.com/NAL-i5K/genomics-workspace/tree/master/blast/static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guide/routing.html" TargetMode="External"/><Relationship Id="rId2" Type="http://schemas.openxmlformats.org/officeDocument/2006/relationships/hyperlink" Target="https://docs.npmj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16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Npm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Node Package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Chun-Hung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7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Create </a:t>
            </a:r>
            <a:r>
              <a:rPr lang="en-US" altLang="zh-TW" dirty="0" err="1" smtClean="0"/>
              <a:t>package.json</a:t>
            </a:r>
            <a:r>
              <a:rPr lang="en-US" altLang="zh-TW" dirty="0" smtClean="0"/>
              <a:t> file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–yes</a:t>
            </a:r>
          </a:p>
          <a:p>
            <a:pPr lvl="1"/>
            <a:r>
              <a:rPr lang="en-US" altLang="zh-TW" dirty="0" smtClean="0"/>
              <a:t>Create default setting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install </a:t>
            </a:r>
            <a:r>
              <a:rPr lang="en-US" altLang="zh-TW" dirty="0" smtClean="0"/>
              <a:t>&lt;package&gt; –save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install -g &lt;package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/>
              <a:t>download packages globally</a:t>
            </a:r>
            <a:endParaRPr lang="en-US" altLang="zh-TW" dirty="0" smtClean="0"/>
          </a:p>
          <a:p>
            <a:r>
              <a:rPr lang="en-US" altLang="zh-TW" dirty="0" err="1"/>
              <a:t>npm</a:t>
            </a:r>
            <a:r>
              <a:rPr lang="en-US" altLang="zh-TW" dirty="0"/>
              <a:t> uninstall </a:t>
            </a:r>
            <a:r>
              <a:rPr lang="en-US" altLang="zh-TW" dirty="0" smtClean="0"/>
              <a:t>&lt;package&gt;</a:t>
            </a:r>
            <a:r>
              <a:rPr lang="en-US" altLang="zh-TW" dirty="0"/>
              <a:t> --save 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im app.js</a:t>
            </a:r>
          </a:p>
          <a:p>
            <a:pPr lvl="1"/>
            <a:r>
              <a:rPr lang="en-US" altLang="zh-TW" dirty="0" smtClean="0"/>
              <a:t>Create the first Node.js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</a:t>
            </a:r>
          </a:p>
          <a:p>
            <a:pPr lvl="1"/>
            <a:r>
              <a:rPr lang="zh-TW" altLang="en-US" dirty="0"/>
              <a:t>存成</a:t>
            </a:r>
            <a:r>
              <a:rPr lang="en-US" altLang="zh-TW" dirty="0"/>
              <a:t>app.js</a:t>
            </a:r>
            <a:r>
              <a:rPr lang="zh-TW" altLang="en-US" dirty="0"/>
              <a:t>放在</a:t>
            </a:r>
            <a:r>
              <a:rPr lang="en-US" altLang="zh-TW" dirty="0"/>
              <a:t>sample</a:t>
            </a:r>
            <a:r>
              <a:rPr lang="zh-TW" altLang="en-US" dirty="0"/>
              <a:t>專案</a:t>
            </a:r>
            <a:r>
              <a:rPr lang="zh-TW" altLang="en-US" dirty="0" smtClean="0"/>
              <a:t>下</a:t>
            </a:r>
            <a:endParaRPr lang="en-US" altLang="zh-TW" dirty="0" smtClean="0"/>
          </a:p>
          <a:p>
            <a:r>
              <a:rPr lang="en-US" altLang="zh-TW" dirty="0"/>
              <a:t>node </a:t>
            </a:r>
            <a:r>
              <a:rPr lang="en-US" altLang="zh-TW" dirty="0" smtClean="0"/>
              <a:t>app.js</a:t>
            </a:r>
          </a:p>
          <a:p>
            <a:pPr lvl="1"/>
            <a:r>
              <a:rPr lang="en-US" altLang="zh-TW" dirty="0" smtClean="0"/>
              <a:t>The open localhost:8000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1" y="3488470"/>
            <a:ext cx="8077200" cy="33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smtClean="0"/>
              <a:t>start</a:t>
            </a:r>
          </a:p>
          <a:p>
            <a:pPr lvl="1"/>
            <a:r>
              <a:rPr lang="en-US" altLang="zh-TW" dirty="0" smtClean="0"/>
              <a:t>Go to </a:t>
            </a:r>
            <a:r>
              <a:rPr lang="en-US" altLang="zh-TW" dirty="0" err="1" smtClean="0"/>
              <a:t>package.json</a:t>
            </a:r>
            <a:r>
              <a:rPr lang="en-US" altLang="zh-TW" dirty="0" smtClean="0"/>
              <a:t> to find the key “start”</a:t>
            </a:r>
          </a:p>
          <a:p>
            <a:pPr lvl="1"/>
            <a:r>
              <a:rPr lang="en-US" altLang="zh-TW" dirty="0" smtClean="0"/>
              <a:t>If not found, default running “node server.js”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publish</a:t>
            </a:r>
          </a:p>
          <a:p>
            <a:pPr lvl="1"/>
            <a:r>
              <a:rPr lang="en-US" altLang="zh-TW" dirty="0" smtClean="0"/>
              <a:t>A upload process, contrary to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4338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-coding-style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Indentation</a:t>
            </a:r>
          </a:p>
          <a:p>
            <a:pPr lvl="1"/>
            <a:r>
              <a:rPr lang="en-US" altLang="zh-TW" dirty="0"/>
              <a:t>Two-spaces. ~= python Four-spaces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/>
              <a:t>curly </a:t>
            </a:r>
            <a:r>
              <a:rPr lang="en-US" altLang="zh-TW" b="1" dirty="0" smtClean="0"/>
              <a:t>brackets</a:t>
            </a:r>
            <a:endParaRPr lang="en-US" altLang="zh-TW" dirty="0"/>
          </a:p>
          <a:p>
            <a:pPr lvl="1"/>
            <a:r>
              <a:rPr lang="en-US" altLang="zh-TW" dirty="0"/>
              <a:t>Bad:</a:t>
            </a:r>
          </a:p>
          <a:p>
            <a:pPr lvl="2"/>
            <a:r>
              <a:rPr lang="en-US" altLang="zh-TW" dirty="0"/>
              <a:t>function ()</a:t>
            </a:r>
          </a:p>
          <a:p>
            <a:pPr lvl="2"/>
            <a:r>
              <a:rPr lang="en-US" altLang="zh-TW" dirty="0"/>
              <a:t>{</a:t>
            </a:r>
          </a:p>
          <a:p>
            <a:pPr lvl="1"/>
            <a:r>
              <a:rPr lang="en-US" altLang="zh-TW" dirty="0"/>
              <a:t>Good:</a:t>
            </a:r>
          </a:p>
          <a:p>
            <a:pPr lvl="2"/>
            <a:r>
              <a:rPr lang="en-US" altLang="zh-TW" dirty="0"/>
              <a:t>function () {</a:t>
            </a:r>
            <a:endParaRPr lang="en-US" altLang="zh-TW" dirty="0" smtClean="0"/>
          </a:p>
          <a:p>
            <a:r>
              <a:rPr lang="en-US" altLang="zh-TW" dirty="0"/>
              <a:t>Use single </a:t>
            </a:r>
            <a:r>
              <a:rPr lang="en-US" altLang="zh-TW" dirty="0" smtClean="0"/>
              <a:t>quotes ‘’</a:t>
            </a:r>
          </a:p>
          <a:p>
            <a:pPr lvl="1"/>
            <a:r>
              <a:rPr lang="en-US" altLang="zh-TW" dirty="0"/>
              <a:t>Bad: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notOk</a:t>
            </a:r>
            <a:r>
              <a:rPr lang="en-US" altLang="zh-TW" dirty="0"/>
              <a:t> = "Just double quotes"</a:t>
            </a:r>
          </a:p>
          <a:p>
            <a:r>
              <a:rPr lang="en-US" altLang="zh-TW" dirty="0" err="1" smtClean="0"/>
              <a:t>dd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docs.npmjs.com/misc/coding-style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56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genomics-workspace/</a:t>
            </a:r>
            <a:r>
              <a:rPr lang="en-US" altLang="zh-TW" dirty="0" err="1"/>
              <a:t>package.json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Totally, 24 </a:t>
            </a:r>
            <a:r>
              <a:rPr lang="en-US" altLang="zh-TW" dirty="0" smtClean="0"/>
              <a:t>dependencies</a:t>
            </a:r>
            <a:endParaRPr lang="en-US" altLang="zh-TW" dirty="0"/>
          </a:p>
          <a:p>
            <a:r>
              <a:rPr lang="en-US" altLang="zh-TW" dirty="0" smtClean="0"/>
              <a:t>“key” : “value”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6954"/>
          <a:stretch/>
        </p:blipFill>
        <p:spPr>
          <a:xfrm>
            <a:off x="0" y="2590463"/>
            <a:ext cx="8167113" cy="29949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41" y="1068946"/>
            <a:ext cx="7361183" cy="67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"</a:t>
            </a:r>
            <a:r>
              <a:rPr lang="en-US" altLang="zh-TW" b="1" dirty="0" err="1"/>
              <a:t>jquery</a:t>
            </a:r>
            <a:r>
              <a:rPr lang="en-US" altLang="zh-TW" dirty="0"/>
              <a:t>": "^1.11.1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"</a:t>
            </a:r>
            <a:r>
              <a:rPr lang="en-US" altLang="zh-TW" b="1" dirty="0" err="1"/>
              <a:t>jquery</a:t>
            </a:r>
            <a:r>
              <a:rPr lang="en-US" altLang="zh-TW" dirty="0"/>
              <a:t>": "^</a:t>
            </a:r>
            <a:r>
              <a:rPr lang="en-US" altLang="zh-TW" dirty="0" smtClean="0"/>
              <a:t>1.11.1“</a:t>
            </a:r>
          </a:p>
          <a:p>
            <a:r>
              <a:rPr lang="en-US" altLang="zh-TW" dirty="0"/>
              <a:t>Initial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2006</a:t>
            </a:r>
          </a:p>
          <a:p>
            <a:r>
              <a:rPr lang="en-US" altLang="zh-TW" dirty="0"/>
              <a:t>a cross-platform JavaScript library designed to simplify the scripting of 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Can support common browser, Chrome Firefox Safari</a:t>
            </a:r>
          </a:p>
        </p:txBody>
      </p:sp>
    </p:spTree>
    <p:extLst>
      <p:ext uri="{BB962C8B-B14F-4D97-AF65-F5344CB8AC3E}">
        <p14:creationId xmlns:p14="http://schemas.microsoft.com/office/powerpoint/2010/main" val="15632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"</a:t>
            </a:r>
            <a:r>
              <a:rPr lang="en-US" altLang="zh-TW" dirty="0" err="1"/>
              <a:t>webpack</a:t>
            </a:r>
            <a:r>
              <a:rPr lang="en-US" altLang="zh-TW" dirty="0"/>
              <a:t>": "^4.8.1"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devDependencies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devDependencies</a:t>
            </a:r>
            <a:r>
              <a:rPr lang="en-US" altLang="zh-TW" dirty="0" smtClean="0"/>
              <a:t> are not directly used in production, just supporting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Jshint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Hint, </a:t>
            </a:r>
            <a:r>
              <a:rPr lang="en-US" altLang="zh-TW" dirty="0"/>
              <a:t> for checking if JavaScript source code complies with coding rules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Prettier</a:t>
            </a:r>
          </a:p>
          <a:p>
            <a:r>
              <a:rPr lang="en-US" altLang="zh-TW" dirty="0" smtClean="0"/>
              <a:t>In genomics-workspace/</a:t>
            </a:r>
            <a:r>
              <a:rPr lang="en-US" altLang="zh-TW" b="1" dirty="0"/>
              <a:t>CONTRIBUTING.md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9" y="4066044"/>
            <a:ext cx="11543512" cy="2616664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1529255" y="4272457"/>
            <a:ext cx="1907628" cy="441434"/>
          </a:xfrm>
          <a:prstGeom prst="frame">
            <a:avLst>
              <a:gd name="adj1" fmla="val 1099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4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9655" y="338663"/>
            <a:ext cx="10515600" cy="5094220"/>
          </a:xfrm>
        </p:spPr>
        <p:txBody>
          <a:bodyPr/>
          <a:lstStyle/>
          <a:p>
            <a:r>
              <a:rPr lang="en-US" altLang="zh-TW" dirty="0" smtClean="0"/>
              <a:t>Those in </a:t>
            </a:r>
            <a:r>
              <a:rPr lang="en-US" altLang="zh-TW" dirty="0" err="1" smtClean="0"/>
              <a:t>devDependencies</a:t>
            </a:r>
            <a:r>
              <a:rPr lang="en-US" altLang="zh-TW" dirty="0" smtClean="0"/>
              <a:t> help the code in project become more good-looking.</a:t>
            </a:r>
          </a:p>
          <a:p>
            <a:r>
              <a:rPr lang="en-US" altLang="zh-TW" dirty="0" smtClean="0"/>
              <a:t>Take </a:t>
            </a:r>
            <a:r>
              <a:rPr lang="en-US" altLang="zh-TW" dirty="0" err="1" smtClean="0"/>
              <a:t>yapf</a:t>
            </a:r>
            <a:r>
              <a:rPr lang="en-US" altLang="zh-TW" dirty="0" smtClean="0"/>
              <a:t> code formatter for python as an example.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0" y="1895570"/>
            <a:ext cx="12029090" cy="47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is a package manager for the JavaScript programming </a:t>
            </a:r>
            <a:r>
              <a:rPr lang="en-US" altLang="zh-TW" dirty="0" smtClean="0"/>
              <a:t>language</a:t>
            </a:r>
          </a:p>
          <a:p>
            <a:r>
              <a:rPr lang="en-US" altLang="zh-TW" dirty="0" err="1" smtClean="0"/>
              <a:t>Npm</a:t>
            </a:r>
            <a:r>
              <a:rPr lang="zh-TW" altLang="en-US" dirty="0" smtClean="0"/>
              <a:t> 可以下載各種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套件使用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78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6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role of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Backend and Frontend </a:t>
            </a:r>
            <a:r>
              <a:rPr lang="en-US" altLang="zh-TW" dirty="0" smtClean="0"/>
              <a:t>relation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frontend </a:t>
            </a:r>
            <a:r>
              <a:rPr lang="en-US" altLang="zh-TW" dirty="0">
                <a:solidFill>
                  <a:srgbClr val="FF0000"/>
                </a:solidFill>
              </a:rPr>
              <a:t>of Django </a:t>
            </a:r>
            <a:r>
              <a:rPr lang="en-US" altLang="zh-TW" dirty="0" smtClean="0">
                <a:solidFill>
                  <a:srgbClr val="FF0000"/>
                </a:solidFill>
              </a:rPr>
              <a:t>app</a:t>
            </a:r>
            <a:r>
              <a:rPr lang="en-US" altLang="zh-TW" dirty="0" smtClean="0"/>
              <a:t> in a project, like genomics-workspace project</a:t>
            </a:r>
          </a:p>
          <a:p>
            <a:endParaRPr lang="en-US" altLang="zh-TW" dirty="0"/>
          </a:p>
          <a:p>
            <a:r>
              <a:rPr lang="en-US" altLang="zh-TW" dirty="0" smtClean="0"/>
              <a:t>Those </a:t>
            </a:r>
            <a:r>
              <a:rPr lang="en-US" altLang="zh-TW" dirty="0" err="1" smtClean="0"/>
              <a:t>dependicies</a:t>
            </a:r>
            <a:r>
              <a:rPr lang="en-US" altLang="zh-TW" dirty="0" smtClean="0"/>
              <a:t> written in </a:t>
            </a:r>
            <a:r>
              <a:rPr lang="en-US" altLang="zh-TW" dirty="0" err="1" smtClean="0"/>
              <a:t>package.json</a:t>
            </a:r>
            <a:r>
              <a:rPr lang="en-US" altLang="zh-TW" dirty="0" smtClean="0"/>
              <a:t> file are needed for scripts, which place in path :</a:t>
            </a:r>
            <a:endParaRPr lang="en-US" altLang="zh-TW" dirty="0"/>
          </a:p>
          <a:p>
            <a:r>
              <a:rPr lang="en-US" altLang="zh-TW" b="1" dirty="0" smtClean="0">
                <a:hlinkClick r:id="rId2"/>
              </a:rPr>
              <a:t>genomics-workspace</a:t>
            </a:r>
            <a:r>
              <a:rPr lang="en-US" altLang="zh-TW" dirty="0" smtClean="0"/>
              <a:t>/</a:t>
            </a:r>
            <a:r>
              <a:rPr lang="en-US" altLang="zh-TW" dirty="0" smtClean="0">
                <a:hlinkClick r:id="rId3"/>
              </a:rPr>
              <a:t>blast</a:t>
            </a:r>
            <a:r>
              <a:rPr lang="en-US" altLang="zh-TW" dirty="0" smtClean="0"/>
              <a:t>/</a:t>
            </a:r>
            <a:r>
              <a:rPr lang="en-US" altLang="zh-TW" dirty="0" smtClean="0">
                <a:hlinkClick r:id="rId4"/>
              </a:rPr>
              <a:t>static</a:t>
            </a:r>
            <a:r>
              <a:rPr lang="en-US" altLang="zh-TW" dirty="0" smtClean="0"/>
              <a:t>/</a:t>
            </a:r>
            <a:r>
              <a:rPr lang="en-US" altLang="zh-TW" dirty="0" smtClean="0">
                <a:hlinkClick r:id="rId5"/>
              </a:rPr>
              <a:t>blast</a:t>
            </a:r>
            <a:r>
              <a:rPr lang="en-US" altLang="zh-TW" dirty="0" smtClean="0"/>
              <a:t>/</a:t>
            </a:r>
            <a:r>
              <a:rPr lang="en-US" altLang="zh-TW" dirty="0" smtClean="0">
                <a:hlinkClick r:id="rId6"/>
              </a:rPr>
              <a:t>scripts</a:t>
            </a:r>
            <a:r>
              <a:rPr lang="en-US" altLang="zh-TW" dirty="0" smtClean="0"/>
              <a:t>/&lt;.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file&gt;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62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What are those reference on page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/genomics-workspace?</a:t>
            </a:r>
          </a:p>
          <a:p>
            <a:r>
              <a:rPr lang="en-US" altLang="zh-TW" dirty="0" smtClean="0"/>
              <a:t>2. What is </a:t>
            </a:r>
            <a:r>
              <a:rPr lang="en-US" altLang="zh-TW" dirty="0" err="1"/>
              <a:t>github</a:t>
            </a:r>
            <a:r>
              <a:rPr lang="en-US" altLang="zh-TW" dirty="0"/>
              <a:t>/</a:t>
            </a:r>
            <a:r>
              <a:rPr lang="en-US" altLang="zh-TW" dirty="0" smtClean="0"/>
              <a:t>app?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42" y="2299518"/>
            <a:ext cx="9172575" cy="43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7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en-US" altLang="zh-TW" dirty="0"/>
              <a:t>genomics-workspace/blast/</a:t>
            </a:r>
            <a:r>
              <a:rPr lang="en-US" altLang="zh-TW" dirty="0" smtClean="0"/>
              <a:t>permissions.py  is  empty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27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https://docs.npmjs.com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expressjs.com/en/guide/routing.html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3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Article link :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ithelp.ithome.com.tw/articles/10191682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創造初始的開發樣子</a:t>
            </a:r>
            <a:endParaRPr lang="en-US" altLang="zh-TW" dirty="0" smtClean="0"/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install</a:t>
            </a:r>
            <a:r>
              <a:rPr lang="zh-TW" altLang="en-US" dirty="0" smtClean="0"/>
              <a:t>安裝某套件後，有三件事情改變了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package.json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dependencies</a:t>
            </a:r>
            <a:r>
              <a:rPr lang="zh-TW" altLang="en-US" dirty="0" smtClean="0"/>
              <a:t>記錄下工具與版本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node_module</a:t>
            </a:r>
            <a:endParaRPr lang="en-US" altLang="zh-TW" dirty="0"/>
          </a:p>
          <a:p>
            <a:r>
              <a:rPr lang="en-US" altLang="zh-TW" dirty="0" smtClean="0"/>
              <a:t>3. package-</a:t>
            </a:r>
            <a:r>
              <a:rPr lang="en-US" altLang="zh-TW" dirty="0" err="1" smtClean="0"/>
              <a:t>lock.json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60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Why a directory </a:t>
            </a:r>
            <a:r>
              <a:rPr lang="en-US" altLang="zh-TW" b="1" dirty="0" err="1" smtClean="0"/>
              <a:t>node_modules</a:t>
            </a:r>
            <a:r>
              <a:rPr lang="en-US" altLang="zh-TW" b="1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Take the module selenium for example</a:t>
            </a:r>
          </a:p>
          <a:p>
            <a:r>
              <a:rPr lang="en-US" altLang="zh-TW" dirty="0" smtClean="0"/>
              <a:t>If the developer use python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, pip default install the package on path 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/local/lib</a:t>
            </a:r>
          </a:p>
          <a:p>
            <a:r>
              <a:rPr lang="en-US" altLang="zh-TW" dirty="0" smtClean="0"/>
              <a:t>However, it has </a:t>
            </a:r>
            <a:r>
              <a:rPr lang="en-US" altLang="zh-TW" dirty="0"/>
              <a:t>a potential </a:t>
            </a:r>
            <a:r>
              <a:rPr lang="en-US" altLang="zh-TW" dirty="0" smtClean="0"/>
              <a:t>drawbacks, if the package selenium have more than two versions, the new version would overwrite the old version in 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/local/lib</a:t>
            </a:r>
          </a:p>
          <a:p>
            <a:r>
              <a:rPr lang="en-US" altLang="zh-TW" dirty="0" smtClean="0"/>
              <a:t>Therefore, pip solve the issue by creating a requirements</a:t>
            </a:r>
            <a:r>
              <a:rPr lang="en-US" altLang="zh-TW" sz="2800" dirty="0" smtClean="0"/>
              <a:t>.</a:t>
            </a:r>
            <a:r>
              <a:rPr lang="en-US" altLang="zh-TW" dirty="0" smtClean="0"/>
              <a:t>txt, which write down all the package and its corresponding versions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organize the package by directory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70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don’t need to push </a:t>
            </a:r>
            <a:r>
              <a:rPr lang="en-US" altLang="zh-TW" dirty="0" err="1" smtClean="0"/>
              <a:t>mode_modules</a:t>
            </a:r>
            <a:r>
              <a:rPr lang="en-US" altLang="zh-TW" dirty="0" smtClean="0"/>
              <a:t>/ to repo, because we can download it online.</a:t>
            </a:r>
          </a:p>
          <a:p>
            <a:r>
              <a:rPr lang="en-US" altLang="zh-TW" dirty="0" smtClean="0"/>
              <a:t>If we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 the </a:t>
            </a:r>
            <a:r>
              <a:rPr lang="en-US" altLang="zh-TW" dirty="0" err="1" smtClean="0"/>
              <a:t>project.git</a:t>
            </a:r>
            <a:r>
              <a:rPr lang="en-US" altLang="zh-TW" dirty="0" smtClean="0"/>
              <a:t>, we get </a:t>
            </a:r>
            <a:r>
              <a:rPr lang="en-US" altLang="zh-TW" dirty="0" err="1" smtClean="0"/>
              <a:t>package.json</a:t>
            </a:r>
            <a:r>
              <a:rPr lang="en-US" altLang="zh-TW" dirty="0" smtClean="0"/>
              <a:t> , all we need to do is ‘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install’, then the 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 file is created.</a:t>
            </a:r>
          </a:p>
        </p:txBody>
      </p:sp>
    </p:spTree>
    <p:extLst>
      <p:ext uri="{BB962C8B-B14F-4D97-AF65-F5344CB8AC3E}">
        <p14:creationId xmlns:p14="http://schemas.microsoft.com/office/powerpoint/2010/main" val="39001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 :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to deal with many included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when move the project into a new environment to develop </a:t>
            </a:r>
            <a:r>
              <a:rPr lang="en-US" altLang="zh-TW" dirty="0" err="1" smtClean="0"/>
              <a:t>futher</a:t>
            </a:r>
            <a:endParaRPr lang="en-US" altLang="zh-TW" dirty="0" smtClean="0"/>
          </a:p>
          <a:p>
            <a:r>
              <a:rPr lang="en-US" altLang="zh-TW" dirty="0" smtClean="0"/>
              <a:t>We only need to clone </a:t>
            </a:r>
            <a:r>
              <a:rPr lang="en-US" altLang="zh-TW" dirty="0" err="1" smtClean="0"/>
              <a:t>package.json</a:t>
            </a:r>
            <a:r>
              <a:rPr lang="en-US" altLang="zh-TW" dirty="0" smtClean="0"/>
              <a:t> and some code we write </a:t>
            </a:r>
          </a:p>
          <a:p>
            <a:r>
              <a:rPr lang="en-US" altLang="zh-TW" dirty="0" smtClean="0"/>
              <a:t>When we insert “</a:t>
            </a:r>
            <a:r>
              <a:rPr lang="en-US" altLang="zh-TW" dirty="0" err="1"/>
              <a:t>npm</a:t>
            </a:r>
            <a:r>
              <a:rPr lang="en-US" altLang="zh-TW" dirty="0"/>
              <a:t> install</a:t>
            </a:r>
            <a:r>
              <a:rPr lang="en-US" altLang="zh-TW" dirty="0" smtClean="0"/>
              <a:t>” ,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would download all the dependencies written in </a:t>
            </a:r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 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2130"/>
            <a:ext cx="6760779" cy="5094220"/>
          </a:xfrm>
        </p:spPr>
        <p:txBody>
          <a:bodyPr/>
          <a:lstStyle/>
          <a:p>
            <a:r>
              <a:rPr lang="en-US" altLang="zh-TW" dirty="0" smtClean="0"/>
              <a:t>For example, this is </a:t>
            </a:r>
            <a:r>
              <a:rPr lang="en-US" altLang="zh-TW" dirty="0" err="1" smtClean="0"/>
              <a:t>package.json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selenium.json</a:t>
            </a:r>
            <a:endParaRPr lang="en-US" altLang="zh-TW" dirty="0" smtClean="0"/>
          </a:p>
          <a:p>
            <a:r>
              <a:rPr lang="en-US" altLang="zh-TW" dirty="0" smtClean="0"/>
              <a:t>The developers of selenium follow the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rule and use some packages, like </a:t>
            </a:r>
            <a:r>
              <a:rPr lang="en-US" altLang="zh-TW" dirty="0" err="1" smtClean="0"/>
              <a:t>jszip</a:t>
            </a:r>
            <a:r>
              <a:rPr lang="en-US" altLang="zh-TW" dirty="0" smtClean="0"/>
              <a:t> and express…… </a:t>
            </a:r>
          </a:p>
          <a:p>
            <a:r>
              <a:rPr lang="en-US" altLang="zh-TW" dirty="0" smtClean="0"/>
              <a:t>Therefore, when we “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install” , we recursively install all tools, for example, if </a:t>
            </a:r>
            <a:r>
              <a:rPr lang="en-US" altLang="zh-TW" dirty="0" err="1" smtClean="0"/>
              <a:t>jszip</a:t>
            </a:r>
            <a:r>
              <a:rPr lang="en-US" altLang="zh-TW" dirty="0" smtClean="0"/>
              <a:t> need other dependencies , then it keep installing, so it take time to install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79" y="849299"/>
            <a:ext cx="4357690" cy="5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package-</a:t>
            </a:r>
            <a:r>
              <a:rPr lang="en-US" altLang="zh-TW" dirty="0" err="1" smtClean="0"/>
              <a:t>lock.json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25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if successful install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 </a:t>
            </a:r>
            <a:r>
              <a:rPr lang="en-US" altLang="zh-TW" dirty="0"/>
              <a:t>-v 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v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056"/>
            <a:ext cx="10377287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637</Words>
  <Application>Microsoft Office PowerPoint</Application>
  <PresentationFormat>寬螢幕</PresentationFormat>
  <Paragraphs>116</Paragraphs>
  <Slides>24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Npm Node Package Manager</vt:lpstr>
      <vt:lpstr>PowerPoint 簡報</vt:lpstr>
      <vt:lpstr>PowerPoint 簡報</vt:lpstr>
      <vt:lpstr>Why a directory node_modules?</vt:lpstr>
      <vt:lpstr>PowerPoint 簡報</vt:lpstr>
      <vt:lpstr>Conclusion : npm to deal with many included library</vt:lpstr>
      <vt:lpstr>Continue development</vt:lpstr>
      <vt:lpstr>What is package-lock.json??</vt:lpstr>
      <vt:lpstr>Check if successful install</vt:lpstr>
      <vt:lpstr>PowerPoint 簡報</vt:lpstr>
      <vt:lpstr>PowerPoint 簡報</vt:lpstr>
      <vt:lpstr>PowerPoint 簡報</vt:lpstr>
      <vt:lpstr>npm-coding-style</vt:lpstr>
      <vt:lpstr>PowerPoint 簡報</vt:lpstr>
      <vt:lpstr>genomics-workspace/package.json</vt:lpstr>
      <vt:lpstr>"jquery": "^1.11.1“</vt:lpstr>
      <vt:lpstr>"webpack": "^4.8.1"</vt:lpstr>
      <vt:lpstr>devDependencies</vt:lpstr>
      <vt:lpstr>PowerPoint 簡報</vt:lpstr>
      <vt:lpstr>PowerPoint 簡報</vt:lpstr>
      <vt:lpstr>What is the role of npm?</vt:lpstr>
      <vt:lpstr>Question??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173</cp:revision>
  <dcterms:created xsi:type="dcterms:W3CDTF">2018-08-22T02:02:08Z</dcterms:created>
  <dcterms:modified xsi:type="dcterms:W3CDTF">2018-09-04T18:59:02Z</dcterms:modified>
</cp:coreProperties>
</file>