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2" r:id="rId5"/>
    <p:sldId id="267" r:id="rId6"/>
    <p:sldId id="263" r:id="rId7"/>
    <p:sldId id="265" r:id="rId8"/>
    <p:sldId id="268" r:id="rId9"/>
    <p:sldId id="266" r:id="rId10"/>
    <p:sldId id="264" r:id="rId11"/>
    <p:sldId id="257" r:id="rId12"/>
    <p:sldId id="261" r:id="rId13"/>
    <p:sldId id="25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B1E0B-1BC4-469A-AD4A-991288CEC5F0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F9280-649B-43A7-AA35-2067819AA3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59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ravis-ci.com/user/code-climat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https://hackernoon.com/continuous-integration-circleci-vs-travis-ci-vs-jenkins-41a1c2bd95f5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44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https://docs.travis-ci.com/user/docker/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06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https://docs.travis-ci.com/user/code-climate/</a:t>
            </a:r>
            <a:endParaRPr lang="en-US" altLang="zh-TW" dirty="0" smtClean="0"/>
          </a:p>
          <a:p>
            <a:r>
              <a:rPr lang="en-US" altLang="zh-TW" dirty="0" smtClean="0"/>
              <a:t>https://github.com/codeclimate/codeclimate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F9280-649B-43A7-AA35-2067819AA3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5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3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82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5094220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6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8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0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7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4322-E790-4A5F-B1D6-526DB7F1F88F}" type="datetimeFigureOut">
              <a:rPr lang="zh-TW" altLang="en-US" smtClean="0"/>
              <a:t>2018/9/4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079B-4F81-4E69-B50D-864AE11A2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ircleci.com/dashboar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mPOI4gWQF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L-i5K/genomics-workspace/blob/master/.travis.y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Test</a:t>
            </a:r>
            <a:br>
              <a:rPr lang="en-US" altLang="zh-TW" dirty="0" smtClean="0"/>
            </a:br>
            <a:r>
              <a:rPr lang="en-US" altLang="zh-TW" dirty="0"/>
              <a:t>Continuous </a:t>
            </a:r>
            <a:r>
              <a:rPr lang="en-US" altLang="zh-TW" dirty="0" smtClean="0"/>
              <a:t>integration (CI)</a:t>
            </a:r>
            <a:endParaRPr lang="en-US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96001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Chun-Hung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7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4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CI solves monster merges, which is </a:t>
            </a:r>
            <a:r>
              <a:rPr lang="en-US" altLang="zh-TW" dirty="0"/>
              <a:t>time-consuming</a:t>
            </a:r>
            <a:endParaRPr lang="en-US" altLang="zh-TW" dirty="0" smtClean="0"/>
          </a:p>
          <a:p>
            <a:r>
              <a:rPr lang="en-US" altLang="zh-TW" dirty="0" smtClean="0"/>
              <a:t>Divide all bugs you find into different small commits</a:t>
            </a:r>
          </a:p>
          <a:p>
            <a:r>
              <a:rPr lang="en-US" altLang="zh-TW" dirty="0" smtClean="0"/>
              <a:t>Able to merge multiple times per day </a:t>
            </a:r>
          </a:p>
          <a:p>
            <a:r>
              <a:rPr lang="en-US" altLang="zh-TW" dirty="0"/>
              <a:t>N</a:t>
            </a:r>
            <a:r>
              <a:rPr lang="en-US" altLang="zh-TW" dirty="0" smtClean="0"/>
              <a:t>eed Automated verification system before dev-version merge into master</a:t>
            </a:r>
          </a:p>
          <a:p>
            <a:endParaRPr lang="en-US" altLang="zh-TW" dirty="0"/>
          </a:p>
          <a:p>
            <a:r>
              <a:rPr lang="en-US" altLang="zh-TW" dirty="0" smtClean="0"/>
              <a:t>Adding remote verification, ex. </a:t>
            </a:r>
            <a:r>
              <a:rPr lang="en-US" altLang="zh-TW" dirty="0" err="1" smtClean="0"/>
              <a:t>CircleCI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1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 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circleci.com/dashboard</a:t>
            </a:r>
            <a:endParaRPr lang="en-US" altLang="zh-TW" dirty="0" smtClean="0"/>
          </a:p>
          <a:p>
            <a:r>
              <a:rPr lang="en-US" altLang="zh-TW" dirty="0" err="1" smtClean="0"/>
              <a:t>circleCI</a:t>
            </a:r>
            <a:r>
              <a:rPr lang="en-US" altLang="zh-TW" dirty="0" smtClean="0"/>
              <a:t> is listening my update on my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repo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92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FunFunFunction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www.youtube.com/watch?v=ymPOI4gWQFY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3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367859"/>
            <a:ext cx="10515600" cy="5094220"/>
          </a:xfrm>
        </p:spPr>
        <p:txBody>
          <a:bodyPr/>
          <a:lstStyle/>
          <a:p>
            <a:r>
              <a:rPr lang="en-US" altLang="zh-TW" dirty="0" err="1"/>
              <a:t>TravisCI</a:t>
            </a:r>
            <a:r>
              <a:rPr lang="en-US" altLang="zh-TW" dirty="0" smtClean="0"/>
              <a:t> </a:t>
            </a:r>
            <a:r>
              <a:rPr lang="en-US" altLang="zh-TW" dirty="0"/>
              <a:t>for </a:t>
            </a:r>
            <a:r>
              <a:rPr lang="en-US" altLang="zh-TW" dirty="0" smtClean="0"/>
              <a:t>genomics-workspace on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21" y="784189"/>
            <a:ext cx="9583558" cy="6073811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2147456" y="3699164"/>
            <a:ext cx="3754581" cy="1207491"/>
          </a:xfrm>
          <a:prstGeom prst="frame">
            <a:avLst>
              <a:gd name="adj1" fmla="val 6763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094220"/>
          </a:xfrm>
        </p:spPr>
        <p:txBody>
          <a:bodyPr/>
          <a:lstStyle/>
          <a:p>
            <a:r>
              <a:rPr lang="en-US" altLang="zh-TW" dirty="0" smtClean="0"/>
              <a:t>Continuous integration Tool : Jenkins </a:t>
            </a:r>
            <a:r>
              <a:rPr lang="en-US" altLang="zh-TW" dirty="0"/>
              <a:t>, Travis CI, </a:t>
            </a:r>
            <a:r>
              <a:rPr lang="en-US" altLang="zh-TW" dirty="0" err="1" smtClean="0"/>
              <a:t>CircleCI</a:t>
            </a:r>
            <a:r>
              <a:rPr lang="en-US" altLang="zh-TW" dirty="0" smtClean="0"/>
              <a:t>, Bamboo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13633"/>
              </p:ext>
            </p:extLst>
          </p:nvPr>
        </p:nvGraphicFramePr>
        <p:xfrm>
          <a:off x="0" y="1632881"/>
          <a:ext cx="12192000" cy="523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64">
                  <a:extLst>
                    <a:ext uri="{9D8B030D-6E8A-4147-A177-3AD203B41FA5}">
                      <a16:colId xmlns:a16="http://schemas.microsoft.com/office/drawing/2014/main" val="2975651903"/>
                    </a:ext>
                  </a:extLst>
                </a:gridCol>
                <a:gridCol w="4641272">
                  <a:extLst>
                    <a:ext uri="{9D8B030D-6E8A-4147-A177-3AD203B41FA5}">
                      <a16:colId xmlns:a16="http://schemas.microsoft.com/office/drawing/2014/main" val="1969908102"/>
                    </a:ext>
                  </a:extLst>
                </a:gridCol>
                <a:gridCol w="5985164">
                  <a:extLst>
                    <a:ext uri="{9D8B030D-6E8A-4147-A177-3AD203B41FA5}">
                      <a16:colId xmlns:a16="http://schemas.microsoft.com/office/drawing/2014/main" val="4275587279"/>
                    </a:ext>
                  </a:extLst>
                </a:gridCol>
              </a:tblGrid>
              <a:tr h="868249">
                <a:tc>
                  <a:txBody>
                    <a:bodyPr/>
                    <a:lstStyle/>
                    <a:p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Pro or Feature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Con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3642218125"/>
                  </a:ext>
                </a:extLst>
              </a:tr>
              <a:tr h="142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 err="1" smtClean="0"/>
                        <a:t>CircleCI</a:t>
                      </a:r>
                      <a:endParaRPr lang="en-US" altLang="zh-TW" sz="27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Fast</a:t>
                      </a:r>
                      <a:r>
                        <a:rPr lang="en-US" altLang="zh-TW" sz="1800" baseline="0" dirty="0" smtClean="0"/>
                        <a:t> start, lightweight</a:t>
                      </a:r>
                      <a:br>
                        <a:rPr lang="en-US" altLang="zh-TW" sz="1800" baseline="0" dirty="0" smtClean="0"/>
                      </a:b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easily readable YAML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zh-TW" altLang="en-US" sz="18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3</a:t>
                      </a:r>
                      <a:r>
                        <a:rPr lang="en-US" altLang="zh-TW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software to achieve customizations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138463212"/>
                  </a:ext>
                </a:extLst>
              </a:tr>
              <a:tr h="1428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Travis CI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more languages than Circle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</a:t>
                      </a:r>
                      <a:r>
                        <a:rPr lang="en-US" altLang="zh-TW" sz="2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zh-TW" sz="2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matrix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higher than </a:t>
                      </a:r>
                      <a:r>
                        <a:rPr lang="en-US" altLang="zh-TW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CircleCI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Customization (for some stuff you’ll need 3rd parties)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784340233"/>
                  </a:ext>
                </a:extLst>
              </a:tr>
              <a:tr h="1428548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 Jenkins </a:t>
                      </a:r>
                      <a:endParaRPr lang="zh-TW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self-contained Java-based program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Windows, Mac OS X and other Unix-like OS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RESTful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(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Representational State Transfer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Customization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Plugins system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Non quick-start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Dedicated server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專屬主機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(or several servers) are required, which results in additional expense</a:t>
                      </a:r>
                      <a:endParaRPr lang="zh-TW" altLang="en-US" sz="18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380246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is Build matrix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tool that gives an opportunity to run tests with </a:t>
            </a:r>
            <a:r>
              <a:rPr lang="en-US" altLang="zh-TW" dirty="0">
                <a:solidFill>
                  <a:srgbClr val="FF0000"/>
                </a:solidFill>
              </a:rPr>
              <a:t>different versions </a:t>
            </a:r>
            <a:r>
              <a:rPr lang="en-US" altLang="zh-TW" dirty="0"/>
              <a:t>of language and </a:t>
            </a:r>
            <a:r>
              <a:rPr lang="en-US" altLang="zh-TW" dirty="0" smtClean="0"/>
              <a:t>packages</a:t>
            </a:r>
          </a:p>
          <a:p>
            <a:r>
              <a:rPr lang="en-US" altLang="zh-TW" dirty="0" smtClean="0"/>
              <a:t>Give notification, but not fail the build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462" b="3740"/>
          <a:stretch/>
        </p:blipFill>
        <p:spPr>
          <a:xfrm>
            <a:off x="5444836" y="2565799"/>
            <a:ext cx="6747164" cy="42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7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So……,  what CI should I choose?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CircleCI</a:t>
            </a:r>
            <a:r>
              <a:rPr lang="en-US" altLang="zh-TW" dirty="0"/>
              <a:t> is recommended for small </a:t>
            </a:r>
            <a:r>
              <a:rPr lang="en-US" altLang="zh-TW" dirty="0" smtClean="0"/>
              <a:t>projects</a:t>
            </a:r>
          </a:p>
          <a:p>
            <a:endParaRPr lang="en-US" altLang="zh-TW" dirty="0" smtClean="0"/>
          </a:p>
          <a:p>
            <a:r>
              <a:rPr lang="en-US" altLang="zh-TW" dirty="0"/>
              <a:t>Travis CI is recommended for cases when you are working on the </a:t>
            </a:r>
            <a:r>
              <a:rPr lang="en-US" altLang="zh-TW" dirty="0">
                <a:solidFill>
                  <a:srgbClr val="FF0000"/>
                </a:solidFill>
              </a:rPr>
              <a:t>open-source projects</a:t>
            </a:r>
            <a:r>
              <a:rPr lang="en-US" altLang="zh-TW" dirty="0"/>
              <a:t>, that should be tested in </a:t>
            </a:r>
            <a:r>
              <a:rPr lang="en-US" altLang="zh-TW" dirty="0" smtClean="0"/>
              <a:t>different </a:t>
            </a:r>
            <a:r>
              <a:rPr lang="en-US" altLang="zh-TW" dirty="0"/>
              <a:t>environments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/>
              <a:t>Jenkins is recommended for the big projects, where you need a lot of customizations that can be done by usage of various plugins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60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YML file of </a:t>
            </a:r>
            <a:r>
              <a:rPr lang="en-US" altLang="zh-TW" dirty="0" err="1" smtClean="0"/>
              <a:t>travis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genomics-workspace/.</a:t>
            </a:r>
            <a:r>
              <a:rPr lang="en-US" altLang="zh-TW" dirty="0" err="1"/>
              <a:t>travis.yml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://github.com/NAL-i5K/genomics-workspace/blob/master/.</a:t>
            </a:r>
            <a:r>
              <a:rPr lang="en-US" altLang="zh-TW" dirty="0" smtClean="0">
                <a:hlinkClick r:id="rId3"/>
              </a:rPr>
              <a:t>travis.yml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2800" dirty="0"/>
              <a:t>Add a 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sz="2800" dirty="0"/>
              <a:t> file to </a:t>
            </a:r>
            <a:r>
              <a:rPr lang="en-US" altLang="zh-TW" sz="2800" dirty="0" smtClean="0"/>
              <a:t>the </a:t>
            </a:r>
            <a:r>
              <a:rPr lang="en-US" altLang="zh-TW" sz="2800" dirty="0"/>
              <a:t>repository to tell Travis CI what to do</a:t>
            </a:r>
            <a:r>
              <a:rPr lang="en-US" altLang="zh-TW" sz="2800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Inside .</a:t>
            </a:r>
            <a:r>
              <a:rPr lang="en-US" altLang="zh-TW" dirty="0" err="1" smtClean="0"/>
              <a:t>travis.yml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Some commands to build up a test environment</a:t>
            </a:r>
          </a:p>
          <a:p>
            <a:pPr lvl="1"/>
            <a:r>
              <a:rPr lang="en-US" altLang="zh-TW" dirty="0" smtClean="0"/>
              <a:t>When success, output a coverage report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Can also </a:t>
            </a:r>
            <a:r>
              <a:rPr lang="en-US" altLang="zh-TW" dirty="0"/>
              <a:t>Using Docker in </a:t>
            </a:r>
            <a:r>
              <a:rPr lang="en-US" altLang="zh-TW" dirty="0" smtClean="0"/>
              <a:t>Builds, but how Docker work?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13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134754"/>
            <a:ext cx="10515600" cy="1546119"/>
          </a:xfrm>
        </p:spPr>
        <p:txBody>
          <a:bodyPr/>
          <a:lstStyle/>
          <a:p>
            <a:r>
              <a:rPr lang="en-US" altLang="zh-TW" dirty="0" smtClean="0"/>
              <a:t>genomics-workspace/.</a:t>
            </a:r>
            <a:r>
              <a:rPr lang="en-US" altLang="zh-TW" dirty="0" err="1" smtClean="0"/>
              <a:t>codacy.yml</a:t>
            </a:r>
            <a:endParaRPr lang="en-US" altLang="zh-TW" dirty="0" smtClean="0"/>
          </a:p>
          <a:p>
            <a:r>
              <a:rPr lang="en-US" altLang="zh-TW" dirty="0"/>
              <a:t>genomics-workspace/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codebeatignore</a:t>
            </a:r>
            <a:endParaRPr lang="en-US" altLang="zh-TW" dirty="0" smtClean="0"/>
          </a:p>
          <a:p>
            <a:r>
              <a:rPr lang="en-US" altLang="zh-TW" dirty="0"/>
              <a:t>genomics-workspace</a:t>
            </a:r>
            <a:r>
              <a:rPr lang="en-US" altLang="zh-TW" dirty="0" smtClean="0"/>
              <a:t>/.</a:t>
            </a:r>
            <a:r>
              <a:rPr lang="en-US" altLang="zh-TW" dirty="0" err="1"/>
              <a:t>codeclimate.yml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69"/>
            <a:ext cx="9153525" cy="4838700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3311237" y="-28470"/>
            <a:ext cx="3754581" cy="393595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2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en-US" altLang="zh-TW" dirty="0">
                <a:solidFill>
                  <a:srgbClr val="FF0000"/>
                </a:solidFill>
              </a:rPr>
              <a:t>Code Climate </a:t>
            </a:r>
            <a:r>
              <a:rPr lang="en-US" altLang="zh-TW" dirty="0" smtClean="0"/>
              <a:t>with </a:t>
            </a:r>
            <a:r>
              <a:rPr lang="en-US" altLang="zh-TW" dirty="0"/>
              <a:t>Travis </a:t>
            </a:r>
            <a:r>
              <a:rPr lang="en-US" altLang="zh-TW" dirty="0" smtClean="0"/>
              <a:t>CI</a:t>
            </a:r>
          </a:p>
          <a:p>
            <a:r>
              <a:rPr lang="en-US" altLang="zh-TW" dirty="0" smtClean="0"/>
              <a:t>Why use Code Climate? I saw a discount on </a:t>
            </a:r>
            <a:r>
              <a:rPr lang="en-US" altLang="zh-TW" dirty="0" err="1" smtClean="0"/>
              <a:t>travis</a:t>
            </a:r>
            <a:r>
              <a:rPr lang="en-US" altLang="zh-TW" dirty="0" smtClean="0"/>
              <a:t> website</a:t>
            </a:r>
          </a:p>
          <a:p>
            <a:r>
              <a:rPr lang="en-US" altLang="zh-TW" dirty="0"/>
              <a:t>As a Travis CI customer, you get 20% off for your first three months</a:t>
            </a:r>
            <a:r>
              <a:rPr lang="en-US" altLang="zh-TW" dirty="0" smtClean="0"/>
              <a:t>!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3063384"/>
            <a:ext cx="117824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6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JSON vs YAML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dirty="0" smtClean="0"/>
              <a:t>Both are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files</a:t>
            </a:r>
          </a:p>
          <a:p>
            <a:r>
              <a:rPr lang="en-US" altLang="zh-TW" dirty="0"/>
              <a:t>YAML is a superset of JSON, which means you can parse JSON with a YAML parser</a:t>
            </a:r>
            <a:r>
              <a:rPr lang="en-US" altLang="zh-TW" dirty="0" smtClean="0"/>
              <a:t>.  	YAML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90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328</Words>
  <Application>Microsoft Office PowerPoint</Application>
  <PresentationFormat>寬螢幕</PresentationFormat>
  <Paragraphs>68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Test Continuous integration (CI)</vt:lpstr>
      <vt:lpstr> </vt:lpstr>
      <vt:lpstr>PowerPoint 簡報</vt:lpstr>
      <vt:lpstr>What is Build matrix ?</vt:lpstr>
      <vt:lpstr>So……,  what CI should I choose?</vt:lpstr>
      <vt:lpstr>YML file of travis </vt:lpstr>
      <vt:lpstr>PowerPoint 簡報</vt:lpstr>
      <vt:lpstr>PowerPoint 簡報</vt:lpstr>
      <vt:lpstr>JSON vs YAML.</vt:lpstr>
      <vt:lpstr>PowerPoint 簡報</vt:lpstr>
      <vt:lpstr>PowerPoint 簡報</vt:lpstr>
      <vt:lpstr>PowerPoint 簡報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104</cp:revision>
  <dcterms:created xsi:type="dcterms:W3CDTF">2018-08-22T02:02:08Z</dcterms:created>
  <dcterms:modified xsi:type="dcterms:W3CDTF">2018-09-04T17:50:39Z</dcterms:modified>
</cp:coreProperties>
</file>