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9" r:id="rId6"/>
    <p:sldId id="257" r:id="rId7"/>
    <p:sldId id="272" r:id="rId8"/>
    <p:sldId id="258" r:id="rId9"/>
    <p:sldId id="259" r:id="rId10"/>
    <p:sldId id="260" r:id="rId11"/>
    <p:sldId id="270" r:id="rId12"/>
    <p:sldId id="271" r:id="rId13"/>
    <p:sldId id="261" r:id="rId14"/>
    <p:sldId id="268" r:id="rId15"/>
    <p:sldId id="274" r:id="rId16"/>
    <p:sldId id="273" r:id="rId17"/>
    <p:sldId id="262" r:id="rId18"/>
    <p:sldId id="263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4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5E44-A86B-40ED-B5B4-EEE8D66F9E70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8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58991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온라인 강의 사이트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강동욱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권용범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박수현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양진구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이영인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72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목록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6" y="1893888"/>
            <a:ext cx="6007586" cy="29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목록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6" y="1690688"/>
            <a:ext cx="6007586" cy="29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3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목록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6" y="1690688"/>
            <a:ext cx="6007586" cy="29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0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4153" y="69191"/>
            <a:ext cx="6729847" cy="72883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강의 상세 페이지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페이지 출력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903531"/>
            <a:ext cx="6407114" cy="31805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81396" y="4613585"/>
            <a:ext cx="1067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페이지나 목록 페이지에서 강의를 클릭 할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강의의 클래스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따라</a:t>
            </a:r>
            <a:endParaRPr lang="en-US" altLang="ko-KR" dirty="0" smtClean="0"/>
          </a:p>
          <a:p>
            <a:r>
              <a:rPr lang="ko-KR" altLang="en-US" dirty="0" smtClean="0"/>
              <a:t>상세 페이지에서 출력되는 데이터가 달라지도록 설정했습니다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32" y="903531"/>
            <a:ext cx="5210196" cy="31805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864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57" y="148996"/>
            <a:ext cx="7476564" cy="806970"/>
          </a:xfrm>
        </p:spPr>
        <p:txBody>
          <a:bodyPr/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커리큘럼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" y="2272578"/>
            <a:ext cx="2913996" cy="3305262"/>
          </a:xfr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67" y="148996"/>
            <a:ext cx="3769209" cy="27372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8" y="2967643"/>
            <a:ext cx="4388958" cy="36100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026953" y="3075709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커리큘럼을 펼쳤을 때 콘텐츠 표시는</a:t>
            </a:r>
            <a:endParaRPr lang="en-US" altLang="ko-KR" dirty="0" smtClean="0"/>
          </a:p>
          <a:p>
            <a:r>
              <a:rPr lang="ko-KR" altLang="en-US" dirty="0" smtClean="0"/>
              <a:t>해당 강의 구매 여부에 따라 표시되도록</a:t>
            </a:r>
            <a:endParaRPr lang="en-US" altLang="ko-KR" dirty="0" smtClean="0"/>
          </a:p>
          <a:p>
            <a:r>
              <a:rPr lang="ko-KR" altLang="en-US" dirty="0" smtClean="0"/>
              <a:t>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9847" y="1517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미구매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89521" y="4897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74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57" y="148996"/>
            <a:ext cx="9587996" cy="8069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커리큘럼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6" y="1105592"/>
            <a:ext cx="6569141" cy="54032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778339" y="1105592"/>
            <a:ext cx="54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출력은 </a:t>
            </a:r>
            <a:r>
              <a:rPr lang="en-US" altLang="ko-KR" dirty="0" smtClean="0"/>
              <a:t>Iframe </a:t>
            </a:r>
            <a:r>
              <a:rPr lang="ko-KR" altLang="en-US" dirty="0" smtClean="0"/>
              <a:t>태그를 사용하여 출력했습니다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233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상세 페이지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77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9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수강바구니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36082" cy="26781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606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420" y="1825625"/>
            <a:ext cx="8795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83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770" y="381752"/>
            <a:ext cx="10515600" cy="1039726"/>
          </a:xfrm>
        </p:spPr>
        <p:txBody>
          <a:bodyPr/>
          <a:lstStyle/>
          <a:p>
            <a:r>
              <a:rPr lang="ko-KR" altLang="en-US" dirty="0" smtClean="0"/>
              <a:t>느낀 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770" y="1555899"/>
            <a:ext cx="114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 시작할 적에는 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7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624" y="13138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선정 이유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개발 환경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구현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페이지 구성도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느낀 점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95431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40147"/>
            <a:ext cx="894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1 : React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SpringBoot</a:t>
            </a:r>
            <a:r>
              <a:rPr lang="ko-KR" altLang="en-US" dirty="0" smtClean="0"/>
              <a:t>를 사용하여 수강신청 사이트 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서버는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759460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강의 목록 페이지 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검색기능 포함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69012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수강 신청사이트에 로그인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 기능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66080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수강 신청 사이트에서 강의 클릭 시 해당 강의의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따른 데이터를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서버에 요청한 뒤 강의 상세 페이지로 출력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283626"/>
            <a:ext cx="101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로그인 상태에서 장바구니 기능 활성화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강의 상세페이지에서 장바구니 담기 기능 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825989"/>
            <a:ext cx="774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/>
              <a:t>6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장바구니에 담긴 강의 결제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결제 내역은 서버에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8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77376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1316" y="1125475"/>
            <a:ext cx="11945389" cy="5616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6704" y="1479212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기간 </a:t>
            </a:r>
            <a:r>
              <a:rPr lang="en-US" altLang="ko-KR" dirty="0" smtClean="0"/>
              <a:t>: 2022.12. ~ 2022.02 (3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6703" y="192098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플랫폼 </a:t>
            </a:r>
            <a:r>
              <a:rPr lang="en-US" altLang="ko-KR" dirty="0" smtClean="0"/>
              <a:t>: Windows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6703" y="2361756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인원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 프로젝트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19" y="1452736"/>
            <a:ext cx="1371539" cy="71495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6" name="TextBox 35"/>
          <p:cNvSpPr txBox="1"/>
          <p:nvPr/>
        </p:nvSpPr>
        <p:spPr>
          <a:xfrm>
            <a:off x="6336645" y="162416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| </a:t>
            </a:r>
            <a:r>
              <a:rPr lang="ko-KR" altLang="en-US" dirty="0" smtClean="0"/>
              <a:t>온라인 교육 사이트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6704" y="38028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6704" y="4239491"/>
            <a:ext cx="467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언어 </a:t>
            </a:r>
            <a:r>
              <a:rPr lang="en-US" altLang="ko-KR" dirty="0" smtClean="0"/>
              <a:t>: Java (JDK 11), HTML/CSS, </a:t>
            </a:r>
            <a:r>
              <a:rPr lang="en-US" altLang="ko-KR" dirty="0" err="1" smtClean="0"/>
              <a:t>TypeScript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6704" y="4676092"/>
            <a:ext cx="358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프레임 워크 </a:t>
            </a:r>
            <a:r>
              <a:rPr lang="en-US" altLang="ko-KR" dirty="0" smtClean="0"/>
              <a:t>: Spring Boot, React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6703" y="5111455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(DB) : MySQL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6703" y="5544118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IDE : Eclipse 2022-12, Visual Studio Code, POSTMAN,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Gradle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703" y="5985895"/>
            <a:ext cx="19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 : RESTful API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6703" y="2806127"/>
            <a:ext cx="9900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담당 역할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교육 상세 페이지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프론트엔드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100%), </a:t>
            </a:r>
            <a:r>
              <a:rPr lang="ko-KR" altLang="en-US" dirty="0" smtClean="0"/>
              <a:t>상세페이지</a:t>
            </a:r>
            <a:r>
              <a:rPr lang="en-US" altLang="ko-KR" dirty="0" smtClean="0"/>
              <a:t>-</a:t>
            </a:r>
            <a:r>
              <a:rPr lang="ko-KR" altLang="en-US" dirty="0" smtClean="0"/>
              <a:t>커리큘럼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상세페이지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강의 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장바구니 페이지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5%) – </a:t>
            </a:r>
            <a:r>
              <a:rPr lang="ko-KR" altLang="en-US" dirty="0" smtClean="0"/>
              <a:t>전체 선택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5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64875" y="3755272"/>
            <a:ext cx="4167956" cy="22739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58755" y="3755273"/>
            <a:ext cx="6043206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8754" y="2584967"/>
            <a:ext cx="6043207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8755" y="4925579"/>
            <a:ext cx="6043206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99963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8755" y="1390193"/>
            <a:ext cx="10274075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656" y="1813447"/>
            <a:ext cx="5309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656" y="3008221"/>
            <a:ext cx="6463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언어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6656" y="4175622"/>
            <a:ext cx="11897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빌드 도구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65" y="1540103"/>
            <a:ext cx="1500262" cy="8434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94" y="1628548"/>
            <a:ext cx="2848863" cy="6665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50" y="2855072"/>
            <a:ext cx="1442072" cy="59541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235" y="2860730"/>
            <a:ext cx="1264320" cy="589757"/>
          </a:xfrm>
          <a:prstGeom prst="rect">
            <a:avLst/>
          </a:prstGeom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34" y="5054788"/>
            <a:ext cx="1939518" cy="90359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11" y="3993730"/>
            <a:ext cx="2723841" cy="7331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11" y="5123962"/>
            <a:ext cx="1925117" cy="8164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82" y="4523391"/>
            <a:ext cx="3093404" cy="1375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3" name="TextBox 22"/>
          <p:cNvSpPr txBox="1"/>
          <p:nvPr/>
        </p:nvSpPr>
        <p:spPr>
          <a:xfrm>
            <a:off x="396656" y="5348833"/>
            <a:ext cx="14205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프레임 워크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271119" y="3913319"/>
            <a:ext cx="6463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45" y="1540103"/>
            <a:ext cx="1096025" cy="84348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9" name="직사각형 28"/>
          <p:cNvSpPr/>
          <p:nvPr/>
        </p:nvSpPr>
        <p:spPr>
          <a:xfrm>
            <a:off x="6464875" y="2584966"/>
            <a:ext cx="4167955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1602" y="3001881"/>
            <a:ext cx="193303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 : RESTful API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58" y="1483967"/>
            <a:ext cx="899616" cy="8996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99" y="1480383"/>
            <a:ext cx="629102" cy="887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126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9753"/>
            <a:ext cx="10515600" cy="1000732"/>
          </a:xfrm>
        </p:spPr>
        <p:txBody>
          <a:bodyPr/>
          <a:lstStyle/>
          <a:p>
            <a:r>
              <a:rPr lang="ko-KR" altLang="en-US" dirty="0" smtClean="0"/>
              <a:t>메인홈페이지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" y="1100485"/>
            <a:ext cx="11140439" cy="5396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516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6681" y="1200236"/>
            <a:ext cx="5240848" cy="539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55433" y="357448"/>
            <a:ext cx="6658495" cy="623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2004" y="191190"/>
            <a:ext cx="4330202" cy="1000732"/>
          </a:xfrm>
        </p:spPr>
        <p:txBody>
          <a:bodyPr/>
          <a:lstStyle/>
          <a:p>
            <a:r>
              <a:rPr lang="ko-KR" altLang="en-US" dirty="0" smtClean="0"/>
              <a:t>메인홈페이지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5" y="1487977"/>
            <a:ext cx="4953817" cy="3065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77" y="556952"/>
            <a:ext cx="6046907" cy="3065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0992" y="4829695"/>
            <a:ext cx="50610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스크롤 기능을 통해 각 과정당 </a:t>
            </a:r>
            <a:r>
              <a:rPr lang="ko-KR" altLang="en-US" dirty="0" err="1" smtClean="0"/>
              <a:t>미리보기</a:t>
            </a:r>
            <a:r>
              <a:rPr lang="ko-KR" altLang="en-US" dirty="0" smtClean="0"/>
              <a:t> 강의를</a:t>
            </a:r>
            <a:endParaRPr lang="en-US" altLang="ko-KR" dirty="0" smtClean="0"/>
          </a:p>
          <a:p>
            <a:r>
              <a:rPr lang="ko-KR" altLang="en-US" dirty="0" smtClean="0"/>
              <a:t>더 찾아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4577" y="3823854"/>
            <a:ext cx="614783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 기능을 통해 특정 키워드가 포함된 강의를 전부 찾을</a:t>
            </a:r>
            <a:endParaRPr lang="en-US" altLang="ko-KR" dirty="0" smtClean="0"/>
          </a:p>
          <a:p>
            <a:r>
              <a:rPr lang="ko-KR" altLang="en-US" dirty="0" smtClean="0"/>
              <a:t>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77" y="5274829"/>
            <a:ext cx="2800515" cy="7001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744" y="4910963"/>
            <a:ext cx="2874670" cy="1427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8521866" y="5394961"/>
            <a:ext cx="373621" cy="43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8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502" y="1837113"/>
            <a:ext cx="3690851" cy="405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57354" y="1837112"/>
            <a:ext cx="2535382" cy="405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92735" y="1837111"/>
            <a:ext cx="5835534" cy="4056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1" y="2131262"/>
            <a:ext cx="3458546" cy="31805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77" y="2621591"/>
            <a:ext cx="5370070" cy="3657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76" y="4249054"/>
            <a:ext cx="5370070" cy="848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7376" y="213126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성공 시 </a:t>
            </a:r>
            <a:r>
              <a:rPr lang="ko-KR" altLang="en-US" dirty="0" err="1" smtClean="0"/>
              <a:t>상단바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7240" y="369434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로그아웃 기능 포함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46" y="2131262"/>
            <a:ext cx="2308152" cy="34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90" y="1829233"/>
            <a:ext cx="3000727" cy="4351338"/>
          </a:xfrm>
          <a:prstGeom prst="rect">
            <a:avLst/>
          </a:prstGeom>
          <a:noFill/>
          <a:ln w="9525"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2733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358</Words>
  <Application>Microsoft Office PowerPoint</Application>
  <PresentationFormat>와이드스크린</PresentationFormat>
  <Paragraphs>68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1조 project 포트폴리오</vt:lpstr>
      <vt:lpstr>목차</vt:lpstr>
      <vt:lpstr>1. 프로젝트 목표</vt:lpstr>
      <vt:lpstr>2. 개발 환경</vt:lpstr>
      <vt:lpstr>2. 개발 환경</vt:lpstr>
      <vt:lpstr>메인홈페이지</vt:lpstr>
      <vt:lpstr>메인홈페이지-2</vt:lpstr>
      <vt:lpstr>로그인 페이지</vt:lpstr>
      <vt:lpstr>회원가입 페이지</vt:lpstr>
      <vt:lpstr>강의 목록 페이지</vt:lpstr>
      <vt:lpstr>강의 목록 페이지</vt:lpstr>
      <vt:lpstr>강의 목록 페이지</vt:lpstr>
      <vt:lpstr>강의 상세 페이지 – 페이지 출력</vt:lpstr>
      <vt:lpstr>강의 상세 페이지 - 커리큘럼</vt:lpstr>
      <vt:lpstr>강의 상세 페이지 – 커리큘럼2</vt:lpstr>
      <vt:lpstr>강의 상세 페이지 - 2</vt:lpstr>
      <vt:lpstr>수강바구니 페이지</vt:lpstr>
      <vt:lpstr>마이페이지</vt:lpstr>
      <vt:lpstr>느낀 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project 포트폴리오</dc:title>
  <dc:creator>ITPS</dc:creator>
  <cp:lastModifiedBy>ITPS</cp:lastModifiedBy>
  <cp:revision>33</cp:revision>
  <dcterms:created xsi:type="dcterms:W3CDTF">2023-02-14T02:36:48Z</dcterms:created>
  <dcterms:modified xsi:type="dcterms:W3CDTF">2023-03-06T08:18:35Z</dcterms:modified>
</cp:coreProperties>
</file>