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9" r:id="rId6"/>
    <p:sldId id="257" r:id="rId7"/>
    <p:sldId id="258" r:id="rId8"/>
    <p:sldId id="259" r:id="rId9"/>
    <p:sldId id="260" r:id="rId10"/>
    <p:sldId id="261" r:id="rId11"/>
    <p:sldId id="268" r:id="rId12"/>
    <p:sldId id="262" r:id="rId13"/>
    <p:sldId id="263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04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90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12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61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3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01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65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3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5E44-A86B-40ED-B5B4-EEE8D66F9E70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87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95E44-A86B-40ED-B5B4-EEE8D66F9E70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46B86-E722-4C79-B8AB-08ED671487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68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project </a:t>
            </a:r>
            <a:r>
              <a:rPr lang="ko-KR" altLang="en-US" dirty="0" smtClean="0"/>
              <a:t>포트폴리오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158991"/>
            <a:ext cx="9144000" cy="1655762"/>
          </a:xfrm>
        </p:spPr>
        <p:txBody>
          <a:bodyPr/>
          <a:lstStyle/>
          <a:p>
            <a:r>
              <a:rPr lang="ko-KR" altLang="en-US" dirty="0" smtClean="0"/>
              <a:t>온라인 강의 사이트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720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상세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- 1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0773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49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상세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- 2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0773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45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수강바구니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436082" cy="267811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06069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420" y="1825625"/>
            <a:ext cx="87951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83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6770" y="381752"/>
            <a:ext cx="10515600" cy="1039726"/>
          </a:xfrm>
        </p:spPr>
        <p:txBody>
          <a:bodyPr/>
          <a:lstStyle/>
          <a:p>
            <a:r>
              <a:rPr lang="ko-KR" altLang="en-US" dirty="0" smtClean="0"/>
              <a:t>느낀 </a:t>
            </a:r>
            <a:r>
              <a:rPr lang="ko-KR" altLang="en-US" dirty="0" smtClean="0"/>
              <a:t>점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6770" y="1555899"/>
            <a:ext cx="11493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처음 시작할 적에는 기능을 구현해야 할 것이 적다고 판단되어 웹 페이지의 디자인을 빠르게 끝내면 </a:t>
            </a:r>
            <a:r>
              <a:rPr lang="en-US" altLang="ko-KR" dirty="0" smtClean="0"/>
              <a:t>Back-End</a:t>
            </a:r>
          </a:p>
          <a:p>
            <a:r>
              <a:rPr lang="ko-KR" altLang="en-US" dirty="0" smtClean="0"/>
              <a:t>작업도 금방 끝낼 수 있을 것이라 생각했습니다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78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7624" y="131387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프로젝트 목표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선정 이유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/>
              <a:t>개발 환경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/>
              <a:t>구현 </a:t>
            </a:r>
            <a:r>
              <a:rPr lang="ko-KR" altLang="en-US" dirty="0" smtClean="0"/>
              <a:t>기술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페이지 구성도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느낀 점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2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795431"/>
            <a:ext cx="10515600" cy="65685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목표</a:t>
            </a:r>
            <a:r>
              <a:rPr lang="en-US" altLang="ko-KR" dirty="0"/>
              <a:t>, </a:t>
            </a:r>
            <a:r>
              <a:rPr lang="ko-KR" altLang="en-US" dirty="0"/>
              <a:t>선정 </a:t>
            </a:r>
            <a:r>
              <a:rPr lang="ko-KR" altLang="en-US" dirty="0" smtClean="0"/>
              <a:t>이유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40147"/>
            <a:ext cx="8949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1 : React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SpringBoot</a:t>
            </a:r>
            <a:r>
              <a:rPr lang="ko-KR" altLang="en-US" dirty="0" smtClean="0"/>
              <a:t>를 사용하여 수강신청 사이트 제작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서버는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759460"/>
            <a:ext cx="525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4 : </a:t>
            </a:r>
            <a:r>
              <a:rPr lang="ko-KR" altLang="en-US" dirty="0" smtClean="0"/>
              <a:t>강의 목록 페이지 제작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검색기능 포함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169012"/>
            <a:ext cx="712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3 : </a:t>
            </a:r>
            <a:r>
              <a:rPr lang="ko-KR" altLang="en-US" dirty="0" smtClean="0"/>
              <a:t>수강 신청사이트에 로그인 기능 추가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회원가입 기능 추가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366080"/>
            <a:ext cx="8116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2 : </a:t>
            </a:r>
            <a:r>
              <a:rPr lang="ko-KR" altLang="en-US" dirty="0" smtClean="0"/>
              <a:t>수강 신청 사이트에서 강의 클릭 시 해당 강의의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에 따른 데이터를</a:t>
            </a:r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서버에 요청한 뒤 강의 상세 페이지로 출력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427825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이유</a:t>
            </a:r>
            <a:r>
              <a:rPr lang="en-US" altLang="ko-KR" dirty="0" smtClean="0"/>
              <a:t> : ……..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4283626"/>
            <a:ext cx="1013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 smtClean="0"/>
              <a:t>5 : </a:t>
            </a:r>
            <a:r>
              <a:rPr lang="ko-KR" altLang="en-US" dirty="0" smtClean="0"/>
              <a:t>로그인 상태에서 장바구니 기능 활성화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강의 상세페이지에서 장바구니 담기 기능 추가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4825989"/>
            <a:ext cx="774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목표 </a:t>
            </a:r>
            <a:r>
              <a:rPr lang="en-US" altLang="ko-KR" dirty="0"/>
              <a:t>6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장바구니에 담긴 강의 결제 기능 추가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결제 내역은 서버에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82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754" y="277376"/>
            <a:ext cx="10515600" cy="84809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개발 </a:t>
            </a:r>
            <a:r>
              <a:rPr lang="ko-KR" altLang="en-US" dirty="0" smtClean="0"/>
              <a:t>환경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1316" y="1125475"/>
            <a:ext cx="11945389" cy="56161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56704" y="1479212"/>
            <a:ext cx="421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 기간 </a:t>
            </a:r>
            <a:r>
              <a:rPr lang="en-US" altLang="ko-KR" dirty="0" smtClean="0"/>
              <a:t>: 2022.12. ~ 2022.02 (3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56703" y="1920989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플랫폼 </a:t>
            </a:r>
            <a:r>
              <a:rPr lang="en-US" altLang="ko-KR" dirty="0" smtClean="0"/>
              <a:t>: Windows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56703" y="2361756"/>
            <a:ext cx="315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 인원 </a:t>
            </a:r>
            <a:r>
              <a:rPr lang="en-US" altLang="ko-KR" dirty="0" smtClean="0"/>
              <a:t>: 5</a:t>
            </a:r>
            <a:r>
              <a:rPr lang="ko-KR" altLang="en-US" dirty="0" smtClean="0"/>
              <a:t>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 프로젝트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319" y="1452736"/>
            <a:ext cx="1371539" cy="714951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36" name="TextBox 35"/>
          <p:cNvSpPr txBox="1"/>
          <p:nvPr/>
        </p:nvSpPr>
        <p:spPr>
          <a:xfrm>
            <a:off x="6336645" y="1624169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| </a:t>
            </a:r>
            <a:r>
              <a:rPr lang="ko-KR" altLang="en-US" dirty="0" smtClean="0"/>
              <a:t>온라인 교육 사이트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56704" y="380289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56704" y="4239491"/>
            <a:ext cx="4672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언어 </a:t>
            </a:r>
            <a:r>
              <a:rPr lang="en-US" altLang="ko-KR" dirty="0" smtClean="0"/>
              <a:t>: Java (JDK 11), HTML/CSS, </a:t>
            </a:r>
            <a:r>
              <a:rPr lang="en-US" altLang="ko-KR" dirty="0" err="1" smtClean="0"/>
              <a:t>TypeScript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56704" y="4676092"/>
            <a:ext cx="3580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프레임 워크 </a:t>
            </a:r>
            <a:r>
              <a:rPr lang="en-US" altLang="ko-KR" dirty="0" smtClean="0"/>
              <a:t>: Spring Boot, React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56703" y="5111455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데이터베이스</a:t>
            </a:r>
            <a:r>
              <a:rPr lang="en-US" altLang="ko-KR" dirty="0" smtClean="0"/>
              <a:t>(DB) : MySQL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56703" y="5544118"/>
            <a:ext cx="763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IDE : Eclipse 2022-12, Visual Studio Code, POSTMAN, </a:t>
            </a:r>
            <a:r>
              <a:rPr lang="en-US" altLang="ko-KR" dirty="0" err="1" smtClean="0"/>
              <a:t>HeidiSQL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Gradle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56703" y="5985895"/>
            <a:ext cx="19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API : RESTful API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56703" y="2806127"/>
            <a:ext cx="9900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담당 역할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교육 상세 페이지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프론트엔드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기여도 </a:t>
            </a:r>
            <a:r>
              <a:rPr lang="en-US" altLang="ko-KR" dirty="0" smtClean="0"/>
              <a:t>100%), </a:t>
            </a:r>
            <a:r>
              <a:rPr lang="ko-KR" altLang="en-US" dirty="0" smtClean="0"/>
              <a:t>상세페이지</a:t>
            </a:r>
            <a:r>
              <a:rPr lang="en-US" altLang="ko-KR" dirty="0" smtClean="0"/>
              <a:t>-</a:t>
            </a:r>
            <a:r>
              <a:rPr lang="ko-KR" altLang="en-US" dirty="0" smtClean="0"/>
              <a:t>커리큘럼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기여도 </a:t>
            </a:r>
            <a:r>
              <a:rPr lang="en-US" altLang="ko-KR" dirty="0" smtClean="0"/>
              <a:t>100%)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		</a:t>
            </a:r>
            <a:r>
              <a:rPr lang="ko-KR" altLang="en-US" dirty="0" smtClean="0"/>
              <a:t>상세페이지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강의 후기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기여도 </a:t>
            </a:r>
            <a:r>
              <a:rPr lang="en-US" altLang="ko-KR" dirty="0" smtClean="0"/>
              <a:t>100%)</a:t>
            </a:r>
          </a:p>
          <a:p>
            <a:r>
              <a:rPr lang="en-US" altLang="ko-KR" dirty="0"/>
              <a:t>	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장바구니 페이지 개발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기여도 </a:t>
            </a:r>
            <a:r>
              <a:rPr lang="en-US" altLang="ko-KR" dirty="0" smtClean="0"/>
              <a:t>5%) – </a:t>
            </a:r>
            <a:r>
              <a:rPr lang="ko-KR" altLang="en-US" dirty="0" smtClean="0"/>
              <a:t>전체 선택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756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464875" y="3755272"/>
            <a:ext cx="4167956" cy="22739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58755" y="3755273"/>
            <a:ext cx="6043206" cy="11036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58754" y="2584967"/>
            <a:ext cx="6043207" cy="11036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58755" y="4925579"/>
            <a:ext cx="6043206" cy="11036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754" y="299963"/>
            <a:ext cx="10515600" cy="848099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개발 </a:t>
            </a:r>
            <a:r>
              <a:rPr lang="ko-KR" altLang="en-US" dirty="0" smtClean="0"/>
              <a:t>환경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58755" y="1390193"/>
            <a:ext cx="10274075" cy="11036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6656" y="1813447"/>
            <a:ext cx="53091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IDE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96656" y="3008221"/>
            <a:ext cx="64633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언어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96656" y="4175622"/>
            <a:ext cx="11897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빌드 도구</a:t>
            </a:r>
            <a:endParaRPr lang="en-US" altLang="ko-KR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565" y="1540103"/>
            <a:ext cx="1500262" cy="84348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494" y="1628548"/>
            <a:ext cx="2848863" cy="66658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950" y="2855072"/>
            <a:ext cx="1442072" cy="595415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235" y="2860730"/>
            <a:ext cx="1264320" cy="589757"/>
          </a:xfrm>
          <a:prstGeom prst="rect">
            <a:avLst/>
          </a:prstGeom>
          <a:noFill/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34" y="5054788"/>
            <a:ext cx="1939518" cy="90359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611" y="3993730"/>
            <a:ext cx="2723841" cy="73311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611" y="5123962"/>
            <a:ext cx="1925117" cy="81642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582" y="4523391"/>
            <a:ext cx="3093404" cy="1375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23" name="TextBox 22"/>
          <p:cNvSpPr txBox="1"/>
          <p:nvPr/>
        </p:nvSpPr>
        <p:spPr>
          <a:xfrm>
            <a:off x="396656" y="5348833"/>
            <a:ext cx="142058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프레임 워크</a:t>
            </a:r>
            <a:endParaRPr lang="en-US" altLang="ko-KR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8271119" y="3913319"/>
            <a:ext cx="64633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서버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545" y="1540103"/>
            <a:ext cx="1096025" cy="84348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9" name="직사각형 28"/>
          <p:cNvSpPr/>
          <p:nvPr/>
        </p:nvSpPr>
        <p:spPr>
          <a:xfrm>
            <a:off x="6464875" y="2584966"/>
            <a:ext cx="4167955" cy="11036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61602" y="3001881"/>
            <a:ext cx="193303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API : RESTful API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758" y="1483967"/>
            <a:ext cx="899616" cy="8996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899" y="1480383"/>
            <a:ext cx="629102" cy="88755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41266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99753"/>
            <a:ext cx="10515600" cy="1000732"/>
          </a:xfrm>
        </p:spPr>
        <p:txBody>
          <a:bodyPr/>
          <a:lstStyle/>
          <a:p>
            <a:r>
              <a:rPr lang="ko-KR" altLang="en-US" dirty="0" smtClean="0"/>
              <a:t>메인홈페이지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35" y="1298634"/>
            <a:ext cx="4074621" cy="436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6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페이지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90688"/>
            <a:ext cx="3458546" cy="318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2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000727" cy="4351338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22733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목록 페이지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436" y="1690688"/>
            <a:ext cx="6007586" cy="29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1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278</Words>
  <Application>Microsoft Office PowerPoint</Application>
  <PresentationFormat>와이드스크린</PresentationFormat>
  <Paragraphs>49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1조 project 포트폴리오</vt:lpstr>
      <vt:lpstr>목차</vt:lpstr>
      <vt:lpstr>1. 프로젝트 목표, 선정 이유</vt:lpstr>
      <vt:lpstr>2. 개발 환경</vt:lpstr>
      <vt:lpstr>2. 개발 환경</vt:lpstr>
      <vt:lpstr>메인홈페이지</vt:lpstr>
      <vt:lpstr>로그인 페이지</vt:lpstr>
      <vt:lpstr>회원가입 페이지</vt:lpstr>
      <vt:lpstr>강의 목록 페이지</vt:lpstr>
      <vt:lpstr>강의 상세 페이지 - 1</vt:lpstr>
      <vt:lpstr>강의 상세 페이지 - 2</vt:lpstr>
      <vt:lpstr>수강바구니 페이지</vt:lpstr>
      <vt:lpstr>마이페이지</vt:lpstr>
      <vt:lpstr>느낀 점,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1조 project 포트폴리오</dc:title>
  <dc:creator>ITPS</dc:creator>
  <cp:lastModifiedBy>ITPS</cp:lastModifiedBy>
  <cp:revision>21</cp:revision>
  <dcterms:created xsi:type="dcterms:W3CDTF">2023-02-14T02:36:48Z</dcterms:created>
  <dcterms:modified xsi:type="dcterms:W3CDTF">2023-03-02T08:27:20Z</dcterms:modified>
</cp:coreProperties>
</file>