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86" y="1825625"/>
            <a:ext cx="8832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333" y="1506022"/>
            <a:ext cx="114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시작할 적에는 기능을 구현해야 할 것이 적다고 판단되어 웹 페이지의 디자인을 빠르게 끝내면 </a:t>
            </a:r>
            <a:r>
              <a:rPr lang="en-US" altLang="ko-KR" dirty="0" smtClean="0"/>
              <a:t>Back-End</a:t>
            </a:r>
          </a:p>
          <a:p>
            <a:r>
              <a:rPr lang="ko-KR" altLang="en-US" dirty="0" smtClean="0"/>
              <a:t>작업도 금방 끝낼 수 있을 것이라 생각했습니다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,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72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SprintBoot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461" y="54191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 : ……..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8208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220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53718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2706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294" y="19244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툴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9130" y="19244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00142" y="19244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라이브러리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4" y="2354730"/>
            <a:ext cx="2122167" cy="11931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3" y="3673384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0" y="2354730"/>
            <a:ext cx="2617044" cy="1635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57" y="4121426"/>
            <a:ext cx="2863944" cy="1612123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" y="4465498"/>
            <a:ext cx="2133649" cy="994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7" y="3749627"/>
            <a:ext cx="2723841" cy="9514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8" y="2363381"/>
            <a:ext cx="2723841" cy="11673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3" y="5586191"/>
            <a:ext cx="1788181" cy="9255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7" y="1473200"/>
            <a:ext cx="10049933" cy="47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181" y="1825625"/>
            <a:ext cx="4731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636" y="1825625"/>
            <a:ext cx="3000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592" y="1825625"/>
            <a:ext cx="8790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41" y="1825625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180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1조 project 포트폴리오</vt:lpstr>
      <vt:lpstr>목차</vt:lpstr>
      <vt:lpstr>1. 프로젝트 목표, 선정 이유</vt:lpstr>
      <vt:lpstr>2. 개발 환경</vt:lpstr>
      <vt:lpstr>메인홈페이지</vt:lpstr>
      <vt:lpstr>로그인 페이지</vt:lpstr>
      <vt:lpstr>회원가입 페이지</vt:lpstr>
      <vt:lpstr>강의 목록 페이지</vt:lpstr>
      <vt:lpstr>강의 상세 페이지</vt:lpstr>
      <vt:lpstr>수강바구니 페이지</vt:lpstr>
      <vt:lpstr>마이페이지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ebyul9358@donga.ac.kr</cp:lastModifiedBy>
  <cp:revision>10</cp:revision>
  <dcterms:created xsi:type="dcterms:W3CDTF">2023-02-14T02:36:48Z</dcterms:created>
  <dcterms:modified xsi:type="dcterms:W3CDTF">2023-02-27T14:40:29Z</dcterms:modified>
</cp:coreProperties>
</file>