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5E44-A86B-40ED-B5B4-EEE8D66F9E7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58991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온라인 강의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72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수강바구니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36082" cy="26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20" y="1825625"/>
            <a:ext cx="8795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느낀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8333" y="1506022"/>
            <a:ext cx="114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시작할 적에는 기능을 구현해야 할 것이 적다고 판단되어 웹 페이지의 디자인을 빠르게 끝내면 </a:t>
            </a:r>
            <a:r>
              <a:rPr lang="en-US" altLang="ko-KR" dirty="0" smtClean="0"/>
              <a:t>Back-End</a:t>
            </a:r>
          </a:p>
          <a:p>
            <a:r>
              <a:rPr lang="ko-KR" altLang="en-US" dirty="0" smtClean="0"/>
              <a:t>작업도 금방 끝낼 수 있을 것이라 생각했습니다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7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624" y="13138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선정 이유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개발 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페이지 구성도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95431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목표</a:t>
            </a:r>
            <a:r>
              <a:rPr lang="en-US" altLang="ko-KR" dirty="0"/>
              <a:t>,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0147"/>
            <a:ext cx="872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1 : React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SprintBoot</a:t>
            </a:r>
            <a:r>
              <a:rPr lang="ko-KR" altLang="en-US" dirty="0" smtClean="0"/>
              <a:t>를 사용하여 수강신청 사이트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서버는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5946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강의 목록 페이지 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검색기능 포함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69012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수강 신청사이트에 로그인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기능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66080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수강 신청 사이트에서 강의 클릭 시 해당 강의의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따른 데이터를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서버에 요청한 뒤 강의 상세 페이지로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4461" y="541915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이유</a:t>
            </a:r>
            <a:r>
              <a:rPr lang="en-US" altLang="ko-KR" dirty="0" smtClean="0"/>
              <a:t> : ……..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83626"/>
            <a:ext cx="101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로그인 상태에서 장바구니 기능 활성화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강의 상세페이지에서 장바구니 담기 기능 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825989"/>
            <a:ext cx="774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/>
              <a:t>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장바구니에 담긴 강의 결제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결제 내역은 서버에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98208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220" y="1751106"/>
            <a:ext cx="3036047" cy="49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53718" y="1751106"/>
            <a:ext cx="3036047" cy="49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92706" y="1751106"/>
            <a:ext cx="3036047" cy="49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294" y="19244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툴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39130" y="19244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언어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600142" y="19244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라이브러리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4" y="2354730"/>
            <a:ext cx="2122167" cy="11931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3" y="3673384"/>
            <a:ext cx="2848863" cy="6665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30" y="2354730"/>
            <a:ext cx="2617044" cy="16356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57" y="4121426"/>
            <a:ext cx="2863944" cy="1612123"/>
          </a:xfrm>
          <a:prstGeom prst="rect">
            <a:avLst/>
          </a:prstGeom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2" y="4465498"/>
            <a:ext cx="2133649" cy="994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57" y="3749627"/>
            <a:ext cx="2723841" cy="9514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58" y="2363381"/>
            <a:ext cx="2723841" cy="11673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3" y="5586191"/>
            <a:ext cx="1788181" cy="9255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475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9753"/>
            <a:ext cx="10515600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15506"/>
            <a:ext cx="5732774" cy="26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3458546" cy="31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00727" cy="4351338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2733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상세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77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172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1조 project 포트폴리오</vt:lpstr>
      <vt:lpstr>목차</vt:lpstr>
      <vt:lpstr>1. 프로젝트 목표, 선정 이유</vt:lpstr>
      <vt:lpstr>2. 개발 환경</vt:lpstr>
      <vt:lpstr>메인홈페이지</vt:lpstr>
      <vt:lpstr>로그인 페이지</vt:lpstr>
      <vt:lpstr>회원가입 페이지</vt:lpstr>
      <vt:lpstr>강의 목록 페이지</vt:lpstr>
      <vt:lpstr>강의 상세 페이지</vt:lpstr>
      <vt:lpstr>수강바구니 페이지</vt:lpstr>
      <vt:lpstr>마이페이지</vt:lpstr>
      <vt:lpstr>느낀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project 포트폴리오</dc:title>
  <dc:creator>ITPS</dc:creator>
  <cp:lastModifiedBy>ITPS</cp:lastModifiedBy>
  <cp:revision>12</cp:revision>
  <dcterms:created xsi:type="dcterms:W3CDTF">2023-02-14T02:36:48Z</dcterms:created>
  <dcterms:modified xsi:type="dcterms:W3CDTF">2023-02-28T07:40:06Z</dcterms:modified>
</cp:coreProperties>
</file>