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9" r:id="rId6"/>
    <p:sldId id="269" r:id="rId7"/>
    <p:sldId id="280" r:id="rId8"/>
    <p:sldId id="281" r:id="rId9"/>
    <p:sldId id="257" r:id="rId10"/>
    <p:sldId id="272" r:id="rId11"/>
    <p:sldId id="282" r:id="rId12"/>
    <p:sldId id="283" r:id="rId13"/>
    <p:sldId id="258" r:id="rId14"/>
    <p:sldId id="259" r:id="rId15"/>
    <p:sldId id="260" r:id="rId16"/>
    <p:sldId id="271" r:id="rId17"/>
    <p:sldId id="261" r:id="rId18"/>
    <p:sldId id="274" r:id="rId19"/>
    <p:sldId id="268" r:id="rId20"/>
    <p:sldId id="273" r:id="rId21"/>
    <p:sldId id="275" r:id="rId22"/>
    <p:sldId id="277" r:id="rId23"/>
    <p:sldId id="276" r:id="rId24"/>
    <p:sldId id="278" r:id="rId25"/>
    <p:sldId id="262" r:id="rId26"/>
    <p:sldId id="263" r:id="rId27"/>
    <p:sldId id="26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77542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9508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온라인 강의 사이트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강동욱</a:t>
            </a:r>
            <a:endParaRPr lang="en-US" altLang="ko-KR" b="1" dirty="0" smtClean="0"/>
          </a:p>
          <a:p>
            <a:pPr algn="r"/>
            <a:r>
              <a:rPr lang="en-US" altLang="ko-KR" b="1" dirty="0" smtClean="0"/>
              <a:t>Tel : 010-5220-4331</a:t>
            </a:r>
          </a:p>
          <a:p>
            <a:pPr algn="r"/>
            <a:r>
              <a:rPr lang="en-US" altLang="ko-KR" b="1" dirty="0" smtClean="0"/>
              <a:t>E-m</a:t>
            </a:r>
            <a:r>
              <a:rPr lang="en-US" altLang="ko-KR" b="1" dirty="0" smtClean="0"/>
              <a:t>ail </a:t>
            </a:r>
            <a:r>
              <a:rPr lang="en-US" altLang="ko-KR" b="1" dirty="0" smtClean="0"/>
              <a:t>: ebyul96428@naver.com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6681" y="1200236"/>
            <a:ext cx="5240848" cy="53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55433" y="357448"/>
            <a:ext cx="6658495" cy="623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4" y="191190"/>
            <a:ext cx="4330202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5" y="1487977"/>
            <a:ext cx="495381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56952"/>
            <a:ext cx="604690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992" y="4829695"/>
            <a:ext cx="50610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스크롤 기능을 통해 각 과정당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강의를</a:t>
            </a:r>
            <a:endParaRPr lang="en-US" altLang="ko-KR" dirty="0" smtClean="0"/>
          </a:p>
          <a:p>
            <a:r>
              <a:rPr lang="ko-KR" altLang="en-US" dirty="0" smtClean="0"/>
              <a:t>더 찾아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577" y="3823854"/>
            <a:ext cx="61478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기능을 통해 특정 키워드가 포함된 강의를 전부 찾을</a:t>
            </a:r>
            <a:endParaRPr lang="en-US" altLang="ko-KR" dirty="0" smtClean="0"/>
          </a:p>
          <a:p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274829"/>
            <a:ext cx="2800515" cy="700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44" y="4910963"/>
            <a:ext cx="2874670" cy="1427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8521866" y="5394961"/>
            <a:ext cx="373621" cy="43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8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8245" y="1200236"/>
            <a:ext cx="5989922" cy="53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ㅁ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18167" y="1200236"/>
            <a:ext cx="5927965" cy="53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4" y="191190"/>
            <a:ext cx="4330202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1799" y="1396538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/>
              <a:t>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96844" y="140011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/>
              <a:t>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6" y="1962172"/>
            <a:ext cx="2819794" cy="2562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09" y="1962172"/>
            <a:ext cx="2734057" cy="3191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08" y="1962172"/>
            <a:ext cx="3314998" cy="42224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06365" y="1969316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connectionCarousel</a:t>
            </a:r>
            <a:endParaRPr lang="en-US" altLang="ko-KR" dirty="0" smtClean="0"/>
          </a:p>
          <a:p>
            <a:r>
              <a:rPr lang="ko-KR" altLang="en-US" dirty="0" smtClean="0"/>
              <a:t>에서 서버에 저장된</a:t>
            </a:r>
            <a:endParaRPr lang="en-US" altLang="ko-KR" dirty="0" smtClean="0"/>
          </a:p>
          <a:p>
            <a:r>
              <a:rPr lang="ko-KR" altLang="en-US" dirty="0" err="1" smtClean="0"/>
              <a:t>강의목록</a:t>
            </a:r>
            <a:r>
              <a:rPr lang="ko-KR" altLang="en-US" dirty="0" smtClean="0"/>
              <a:t> 중 일부를</a:t>
            </a:r>
            <a:endParaRPr lang="en-US" altLang="ko-KR" dirty="0" smtClean="0"/>
          </a:p>
          <a:p>
            <a:r>
              <a:rPr lang="ko-KR" altLang="en-US" dirty="0" smtClean="0"/>
              <a:t>각 항목에 맞춰</a:t>
            </a:r>
            <a:endParaRPr lang="en-US" altLang="ko-KR" dirty="0" smtClean="0"/>
          </a:p>
          <a:p>
            <a:r>
              <a:rPr lang="ko-KR" altLang="en-US" dirty="0" smtClean="0"/>
              <a:t>메인페이지에서 출력</a:t>
            </a:r>
            <a:endParaRPr lang="en-US" altLang="ko-KR" dirty="0" smtClean="0"/>
          </a:p>
          <a:p>
            <a:r>
              <a:rPr lang="ko-KR" altLang="en-US" dirty="0" smtClean="0"/>
              <a:t>되도록 설정했습니다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12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502" y="1117112"/>
            <a:ext cx="3690851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7354" y="1117111"/>
            <a:ext cx="2535382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92735" y="1117110"/>
            <a:ext cx="5835534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619" y="122266"/>
            <a:ext cx="3841865" cy="994843"/>
          </a:xfrm>
        </p:spPr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1" y="1411261"/>
            <a:ext cx="3458546" cy="3180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7" y="1901590"/>
            <a:ext cx="5370070" cy="36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6" y="3529053"/>
            <a:ext cx="5370070" cy="848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7376" y="141126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시 </a:t>
            </a:r>
            <a:r>
              <a:rPr lang="ko-KR" altLang="en-US" dirty="0" err="1" smtClean="0"/>
              <a:t>상단바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7240" y="297434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기능 포함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46" y="1411261"/>
            <a:ext cx="2308152" cy="3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2757" y="964709"/>
            <a:ext cx="6947618" cy="5560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73884" y="498764"/>
            <a:ext cx="4364181" cy="6026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619" y="122266"/>
            <a:ext cx="3841865" cy="994843"/>
          </a:xfrm>
        </p:spPr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8" y="1180406"/>
            <a:ext cx="4008694" cy="5079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75" y="1180406"/>
            <a:ext cx="3590524" cy="50790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70236" y="7477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및 실패 코드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0372" y="2329967"/>
            <a:ext cx="241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창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873" y="157307"/>
            <a:ext cx="4631574" cy="1325563"/>
          </a:xfrm>
        </p:spPr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" y="1755672"/>
            <a:ext cx="3233303" cy="4871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52" y="2058762"/>
            <a:ext cx="2268290" cy="3959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62863" y="15710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 성공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62" y="2058763"/>
            <a:ext cx="2150581" cy="3959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34968" y="15710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 실패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450685" y="3414393"/>
            <a:ext cx="252014" cy="15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71" y="1571006"/>
            <a:ext cx="3399798" cy="44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593" y="190558"/>
            <a:ext cx="6242396" cy="1325563"/>
          </a:xfrm>
        </p:spPr>
        <p:txBody>
          <a:bodyPr/>
          <a:lstStyle/>
          <a:p>
            <a:r>
              <a:rPr lang="ko-KR" altLang="en-US" dirty="0" smtClean="0"/>
              <a:t>강의 목록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" y="1362120"/>
            <a:ext cx="4945611" cy="2973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6593" y="2741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전체강의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26" y="1362120"/>
            <a:ext cx="3182153" cy="2436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3" y="4454790"/>
            <a:ext cx="3317444" cy="2212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9" y="4454790"/>
            <a:ext cx="3181914" cy="22159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968502" y="15161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백엔드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5703" y="4611995"/>
            <a:ext cx="156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9106" y="4578030"/>
            <a:ext cx="8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풀스택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50" y="1362120"/>
            <a:ext cx="3523618" cy="48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308" y="240434"/>
            <a:ext cx="6244245" cy="1325563"/>
          </a:xfrm>
        </p:spPr>
        <p:txBody>
          <a:bodyPr/>
          <a:lstStyle/>
          <a:p>
            <a:r>
              <a:rPr lang="ko-KR" altLang="en-US" dirty="0" smtClean="0"/>
              <a:t>강의 목록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8" y="1565996"/>
            <a:ext cx="5396347" cy="2671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090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4153" y="69191"/>
            <a:ext cx="6729847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상세 페이지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페이지 출력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7" y="903531"/>
            <a:ext cx="6407114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8067" y="4189609"/>
            <a:ext cx="84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페이지나 목록 페이지에서 강의를 클릭 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강의의 클래스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r>
              <a:rPr lang="ko-KR" altLang="en-US" dirty="0" smtClean="0"/>
              <a:t>상세 페이지에서 출력되는 데이터가 달라지도록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2" y="903531"/>
            <a:ext cx="5210196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7" y="4866136"/>
            <a:ext cx="2800741" cy="4953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7" y="5519289"/>
            <a:ext cx="3372321" cy="12003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27" y="4835940"/>
            <a:ext cx="2871605" cy="18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4153" y="69191"/>
            <a:ext cx="6729847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상세 페이지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페이지 출력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16804" y="4802484"/>
            <a:ext cx="465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페이지에 네비게이션 바를 탑재하여</a:t>
            </a:r>
            <a:endParaRPr lang="en-US" altLang="ko-KR" dirty="0" smtClean="0"/>
          </a:p>
          <a:p>
            <a:r>
              <a:rPr lang="ko-KR" altLang="en-US" dirty="0" smtClean="0"/>
              <a:t>클릭 시 각각의 이름에 맞는 위치로</a:t>
            </a:r>
            <a:endParaRPr lang="en-US" altLang="ko-KR" dirty="0" smtClean="0"/>
          </a:p>
          <a:p>
            <a:r>
              <a:rPr lang="ko-KR" altLang="en-US" dirty="0" smtClean="0"/>
              <a:t>찾아갈 수 있게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3" y="1169862"/>
            <a:ext cx="5033083" cy="3535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67" y="899912"/>
            <a:ext cx="2336052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41" y="899912"/>
            <a:ext cx="2542748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62" y="3822833"/>
            <a:ext cx="2325957" cy="2882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101061" y="132731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강의소개</a:t>
            </a:r>
            <a:r>
              <a:rPr lang="ko-KR" altLang="en-US" sz="1600" dirty="0" smtClean="0"/>
              <a:t> 클릭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500017" y="2411946"/>
            <a:ext cx="155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커리큘럼 클릭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1061" y="429267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수강평</a:t>
            </a:r>
            <a:r>
              <a:rPr lang="ko-KR" altLang="en-US" sz="1600" dirty="0" smtClean="0"/>
              <a:t> 클릭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243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57" y="148996"/>
            <a:ext cx="7476564" cy="806970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" y="1702301"/>
            <a:ext cx="2913996" cy="3305262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67" y="148996"/>
            <a:ext cx="3769209" cy="2737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8" y="2967643"/>
            <a:ext cx="4388958" cy="3610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26953" y="3075709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커리큘럼을 펼쳤을 때 콘텐츠 표시는</a:t>
            </a:r>
            <a:endParaRPr lang="en-US" altLang="ko-KR" dirty="0" smtClean="0"/>
          </a:p>
          <a:p>
            <a:r>
              <a:rPr lang="ko-KR" altLang="en-US" dirty="0" smtClean="0"/>
              <a:t>해당 강의 구매 여부에 따라 표시되도록</a:t>
            </a:r>
            <a:endParaRPr lang="en-US" altLang="ko-KR" dirty="0" smtClean="0"/>
          </a:p>
          <a:p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0067" y="15176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구매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89521" y="4897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0043" y="6182574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출력은 </a:t>
            </a:r>
            <a:r>
              <a:rPr lang="en-US" altLang="ko-KR" dirty="0" smtClean="0"/>
              <a:t>Iframe </a:t>
            </a:r>
            <a:r>
              <a:rPr lang="ko-KR" altLang="en-US" dirty="0" smtClean="0"/>
              <a:t>태그를 사용하여 출력했습니다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850" y="1174139"/>
            <a:ext cx="2927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4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개발 </a:t>
            </a:r>
            <a:r>
              <a:rPr lang="ko-KR" altLang="en-US" dirty="0"/>
              <a:t>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0026535" cy="964911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" y="1113905"/>
            <a:ext cx="4889269" cy="3895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1113905"/>
            <a:ext cx="5002695" cy="379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25916" y="5140770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강의를 구입한 유저에게만</a:t>
            </a:r>
            <a:endParaRPr lang="en-US" altLang="ko-KR" dirty="0" smtClean="0"/>
          </a:p>
          <a:p>
            <a:r>
              <a:rPr lang="ko-KR" altLang="en-US" dirty="0" smtClean="0"/>
              <a:t>작성하기 버튼과 자신이 작성한 </a:t>
            </a:r>
            <a:r>
              <a:rPr lang="ko-KR" altLang="en-US" dirty="0" err="1" smtClean="0"/>
              <a:t>수강평의</a:t>
            </a:r>
            <a:r>
              <a:rPr lang="ko-KR" altLang="en-US" dirty="0" smtClean="0"/>
              <a:t> 수정 및 삭제가</a:t>
            </a:r>
            <a:endParaRPr lang="en-US" altLang="ko-KR" dirty="0" smtClean="0"/>
          </a:p>
          <a:p>
            <a:r>
              <a:rPr lang="ko-KR" altLang="en-US" dirty="0" smtClean="0"/>
              <a:t>가능하도록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057" y="5140770"/>
            <a:ext cx="5291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상태가 아니거나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했지만</a:t>
            </a:r>
            <a:endParaRPr lang="en-US" altLang="ko-KR" dirty="0" smtClean="0"/>
          </a:p>
          <a:p>
            <a:r>
              <a:rPr lang="ko-KR" altLang="en-US" dirty="0" smtClean="0"/>
              <a:t>해당 강의를 구입하지 않은 상태이면 해당 강의의</a:t>
            </a:r>
            <a:endParaRPr lang="en-US" altLang="ko-KR" dirty="0" smtClean="0"/>
          </a:p>
          <a:p>
            <a:r>
              <a:rPr lang="ko-KR" altLang="en-US" dirty="0" err="1" smtClean="0"/>
              <a:t>수강평만</a:t>
            </a:r>
            <a:r>
              <a:rPr lang="ko-KR" altLang="en-US" dirty="0" smtClean="0"/>
              <a:t>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680965" y="1005839"/>
            <a:ext cx="8312" cy="51705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6022" y="1321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전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500706" y="1321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9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0026535" cy="964911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0" y="1113905"/>
            <a:ext cx="5002695" cy="379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8367" y="5090895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강의를 구매했을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작성하기 버튼을 클릭하여</a:t>
            </a:r>
            <a:endParaRPr lang="en-US" altLang="ko-KR" dirty="0" smtClean="0"/>
          </a:p>
          <a:p>
            <a:r>
              <a:rPr lang="ko-KR" altLang="en-US" dirty="0" err="1" smtClean="0"/>
              <a:t>수강평을</a:t>
            </a:r>
            <a:r>
              <a:rPr lang="ko-KR" altLang="en-US" dirty="0" smtClean="0"/>
              <a:t> 작성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791" y="1113905"/>
            <a:ext cx="5102157" cy="379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2394065" y="3898669"/>
            <a:ext cx="656706" cy="6982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1791" y="5212080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수강평은</a:t>
            </a:r>
            <a:r>
              <a:rPr lang="ko-KR" altLang="en-US" dirty="0" smtClean="0"/>
              <a:t> 상세페이지에서 작성하는 것이 아닌</a:t>
            </a:r>
            <a:endParaRPr lang="en-US" altLang="ko-KR" dirty="0" smtClean="0"/>
          </a:p>
          <a:p>
            <a:r>
              <a:rPr lang="ko-KR" altLang="en-US" dirty="0" err="1" smtClean="0"/>
              <a:t>수강평</a:t>
            </a:r>
            <a:r>
              <a:rPr lang="ko-KR" altLang="en-US" dirty="0" smtClean="0"/>
              <a:t> 작성 페이지로 넘어가서 작성합니다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5361709" y="2560320"/>
            <a:ext cx="1130531" cy="141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8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0026535" cy="964911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735" y="1220501"/>
            <a:ext cx="549220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표시되는 아이디는 작성하기 버튼을 클릭하고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ko-KR" altLang="en-US" dirty="0" smtClean="0"/>
              <a:t>페이지로 이동될 때 아이디 정보를 함께 넘겨</a:t>
            </a:r>
            <a:endParaRPr lang="en-US" altLang="ko-KR" dirty="0" smtClean="0"/>
          </a:p>
          <a:p>
            <a:r>
              <a:rPr lang="ko-KR" altLang="en-US" dirty="0" smtClean="0"/>
              <a:t>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" y="1220501"/>
            <a:ext cx="4701066" cy="468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35735" y="2343389"/>
            <a:ext cx="63193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별점</a:t>
            </a:r>
            <a:r>
              <a:rPr lang="ko-KR" altLang="en-US" dirty="0" smtClean="0"/>
              <a:t> 기능을 추가하여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점까지 원하는 점수를 매겨</a:t>
            </a:r>
            <a:endParaRPr lang="en-US" altLang="ko-KR" dirty="0" smtClean="0"/>
          </a:p>
          <a:p>
            <a:r>
              <a:rPr lang="ko-KR" altLang="en-US" dirty="0" err="1" smtClean="0"/>
              <a:t>수강평으로</a:t>
            </a:r>
            <a:r>
              <a:rPr lang="ko-KR" altLang="en-US" dirty="0" smtClean="0"/>
              <a:t> 등록할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77" y="3074998"/>
            <a:ext cx="2692150" cy="283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오른쪽 화살표 15"/>
          <p:cNvSpPr/>
          <p:nvPr/>
        </p:nvSpPr>
        <p:spPr>
          <a:xfrm>
            <a:off x="5035735" y="4072880"/>
            <a:ext cx="467290" cy="83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57215" y="5404574"/>
            <a:ext cx="31092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76216" y="5046476"/>
            <a:ext cx="1072923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149139" y="1271447"/>
            <a:ext cx="119010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30279" y="3074998"/>
            <a:ext cx="339041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버튼을 눌러 서버에 해당</a:t>
            </a:r>
            <a:endParaRPr lang="en-US" altLang="ko-KR" dirty="0" smtClean="0"/>
          </a:p>
          <a:p>
            <a:r>
              <a:rPr lang="ko-KR" altLang="en-US" dirty="0" err="1" smtClean="0"/>
              <a:t>수강평을</a:t>
            </a:r>
            <a:r>
              <a:rPr lang="ko-KR" altLang="en-US" dirty="0" smtClean="0"/>
              <a:t>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</a:t>
            </a:r>
            <a:endParaRPr lang="en-US" altLang="ko-KR" dirty="0" smtClean="0"/>
          </a:p>
          <a:p>
            <a:r>
              <a:rPr lang="ko-KR" altLang="en-US" dirty="0" err="1" smtClean="0"/>
              <a:t>수강평을</a:t>
            </a:r>
            <a:r>
              <a:rPr lang="ko-KR" altLang="en-US" dirty="0" smtClean="0"/>
              <a:t> 바로 확인할 수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7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1489575" cy="9649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ko-KR" altLang="en-US" dirty="0" smtClean="0"/>
              <a:t> 수정 및 삭제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876" y="1250143"/>
            <a:ext cx="73388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수정하기 버튼 및 삭제하기 버튼의 활성화는</a:t>
            </a:r>
            <a:endParaRPr lang="en-US" altLang="ko-KR" dirty="0" smtClean="0"/>
          </a:p>
          <a:p>
            <a:r>
              <a:rPr lang="ko-KR" altLang="en-US" dirty="0" smtClean="0"/>
              <a:t>로그인 상태여야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</a:t>
            </a:r>
            <a:r>
              <a:rPr lang="ko-KR" altLang="en-US" dirty="0" err="1" smtClean="0"/>
              <a:t>수강평에</a:t>
            </a:r>
            <a:r>
              <a:rPr lang="ko-KR" altLang="en-US" dirty="0" smtClean="0"/>
              <a:t> 있는 아이디 정보와</a:t>
            </a:r>
            <a:endParaRPr lang="en-US" altLang="ko-KR" dirty="0" smtClean="0"/>
          </a:p>
          <a:p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아이디정보가 일치해야 활성화되어 보이도록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8" y="1250143"/>
            <a:ext cx="3978373" cy="5219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76" y="2309711"/>
            <a:ext cx="3745331" cy="4160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16" y="2317092"/>
            <a:ext cx="1811735" cy="2306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8512233" y="2984269"/>
            <a:ext cx="1080654" cy="972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687643" y="5960226"/>
            <a:ext cx="1695796" cy="39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12233" y="4715789"/>
            <a:ext cx="360478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수정하기 버튼을 클릭했을 때</a:t>
            </a:r>
            <a:endParaRPr lang="en-US" altLang="ko-KR" dirty="0" smtClean="0"/>
          </a:p>
          <a:p>
            <a:r>
              <a:rPr lang="ko-KR" altLang="en-US" dirty="0" smtClean="0"/>
              <a:t>내용 수정 페이지로 이동할 수</a:t>
            </a:r>
            <a:endParaRPr lang="en-US" altLang="ko-KR" dirty="0" smtClean="0"/>
          </a:p>
          <a:p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후 작성 버튼을</a:t>
            </a:r>
            <a:endParaRPr lang="en-US" altLang="ko-KR" dirty="0" smtClean="0"/>
          </a:p>
          <a:p>
            <a:r>
              <a:rPr lang="ko-KR" altLang="en-US" dirty="0" smtClean="0"/>
              <a:t>클릭 시 수정된 내용이 서버에</a:t>
            </a:r>
            <a:endParaRPr lang="en-US" altLang="ko-KR" dirty="0" smtClean="0"/>
          </a:p>
          <a:p>
            <a:r>
              <a:rPr lang="ko-KR" altLang="en-US" dirty="0" smtClean="0"/>
              <a:t>저장되어 출력할 수 있게</a:t>
            </a:r>
            <a:endParaRPr lang="en-US" altLang="ko-KR" dirty="0" smtClean="0"/>
          </a:p>
          <a:p>
            <a:r>
              <a:rPr lang="ko-KR" altLang="en-US" dirty="0" smtClean="0"/>
              <a:t>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108948" y="5611092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8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1489575" cy="9649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ko-KR" altLang="en-US" dirty="0" smtClean="0"/>
              <a:t> 수정 및 삭제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8513" y="1371281"/>
            <a:ext cx="6378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삭제하기 버튼을 눌러 등록된 </a:t>
            </a:r>
            <a:r>
              <a:rPr lang="ko-KR" altLang="en-US" dirty="0" err="1" smtClean="0"/>
              <a:t>수강평을</a:t>
            </a:r>
            <a:r>
              <a:rPr lang="ko-KR" altLang="en-US" dirty="0" smtClean="0"/>
              <a:t> 삭제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" y="1371281"/>
            <a:ext cx="4695433" cy="5034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2494803" y="5815356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86" y="1997989"/>
            <a:ext cx="3292700" cy="4547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323609" y="3224116"/>
            <a:ext cx="1288472" cy="2094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9" y="1690688"/>
            <a:ext cx="5436082" cy="372089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55" y="1690688"/>
            <a:ext cx="2915163" cy="3351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71" y="1690688"/>
            <a:ext cx="3496810" cy="42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770" y="381752"/>
            <a:ext cx="10515600" cy="1039726"/>
          </a:xfrm>
        </p:spPr>
        <p:txBody>
          <a:bodyPr/>
          <a:lstStyle/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70" y="1555899"/>
            <a:ext cx="114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아쉬운 점 </a:t>
            </a:r>
            <a:r>
              <a:rPr lang="en-US" altLang="ko-KR" dirty="0" smtClean="0"/>
              <a:t>–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770" y="3281377"/>
            <a:ext cx="114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힘들었던 점 </a:t>
            </a:r>
            <a:r>
              <a:rPr lang="en-US" altLang="ko-KR" dirty="0" smtClean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SpringBoot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2023.01. ~ 2023.02 (2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52897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6704" y="38028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6704" y="4239491"/>
            <a:ext cx="467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 (JDK 11), HTML/CSS, </a:t>
            </a:r>
            <a:r>
              <a:rPr lang="en-US" altLang="ko-KR" dirty="0" err="1" smtClean="0"/>
              <a:t>TypeScript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6704" y="4676092"/>
            <a:ext cx="35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 </a:t>
            </a:r>
            <a:r>
              <a:rPr lang="en-US" altLang="ko-KR" dirty="0" smtClean="0"/>
              <a:t>: Spring Boot, React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703" y="511145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(DB) : MySQL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703" y="5544118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 : Eclipse 2022-12, Visual Studio Code, POSTMAN,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703" y="5985895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806127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2023.01. ~ 2023.02 (2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52897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794674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4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195631" y="3755273"/>
            <a:ext cx="4665868" cy="2273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8754" y="3755273"/>
            <a:ext cx="6765139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8754" y="2584967"/>
            <a:ext cx="6765140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8754" y="4925579"/>
            <a:ext cx="6765139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– 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5" y="1390193"/>
            <a:ext cx="1150143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656" y="1813447"/>
            <a:ext cx="5943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56" y="3008221"/>
            <a:ext cx="723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656" y="4175622"/>
            <a:ext cx="13318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빌드 도구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5" y="1540103"/>
            <a:ext cx="1679486" cy="84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7" y="1538509"/>
            <a:ext cx="4043128" cy="8450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49" y="2855072"/>
            <a:ext cx="1614345" cy="59541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37" y="2855072"/>
            <a:ext cx="1415358" cy="589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60" y="5052420"/>
            <a:ext cx="2171217" cy="903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08" y="3993730"/>
            <a:ext cx="3049236" cy="7331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08" y="5052420"/>
            <a:ext cx="2385213" cy="903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38" y="4523392"/>
            <a:ext cx="3462948" cy="1375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396655" y="5348833"/>
            <a:ext cx="1590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프레임 워크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148040" y="3954667"/>
            <a:ext cx="6526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1532493"/>
            <a:ext cx="1238028" cy="85109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7194324" y="2584966"/>
            <a:ext cx="4665867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39844" y="2952106"/>
            <a:ext cx="21639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: RESTful 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40" y="1532493"/>
            <a:ext cx="952763" cy="851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40" y="2706171"/>
            <a:ext cx="704256" cy="887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266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개발환경 </a:t>
            </a:r>
            <a:r>
              <a:rPr lang="en-US" altLang="ko-KR" dirty="0" smtClean="0"/>
              <a:t>– DB ERD(1)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4" y="1273815"/>
            <a:ext cx="5809290" cy="5251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3" y="1399663"/>
            <a:ext cx="5519726" cy="49461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91353" y="1273815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: MySQ</a:t>
            </a: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91352" y="1768900"/>
            <a:ext cx="54505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테이블을 중심으로</a:t>
            </a:r>
            <a:endParaRPr lang="en-US" altLang="ko-KR" dirty="0" smtClean="0"/>
          </a:p>
          <a:p>
            <a:r>
              <a:rPr lang="ko-KR" altLang="en-US" dirty="0" smtClean="0"/>
              <a:t>구성되어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테이블은 </a:t>
            </a:r>
            <a:r>
              <a:rPr lang="en-US" altLang="ko-KR" dirty="0" err="1" smtClean="0"/>
              <a:t>id_class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설정하여</a:t>
            </a:r>
            <a:endParaRPr lang="en-US" altLang="ko-KR" dirty="0" smtClean="0"/>
          </a:p>
          <a:p>
            <a:r>
              <a:rPr lang="en-US" altLang="ko-KR" dirty="0" err="1" smtClean="0"/>
              <a:t>Id_class</a:t>
            </a:r>
            <a:r>
              <a:rPr lang="ko-KR" altLang="en-US" dirty="0" smtClean="0"/>
              <a:t>에 따라 상세페이지에서 출력되는 데이터가</a:t>
            </a:r>
            <a:endParaRPr lang="en-US" altLang="ko-KR" dirty="0" smtClean="0"/>
          </a:p>
          <a:p>
            <a:r>
              <a:rPr lang="ko-KR" altLang="en-US" dirty="0" smtClean="0"/>
              <a:t>달라지도록 설정하였습니다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Curriculum </a:t>
            </a:r>
            <a:r>
              <a:rPr lang="ko-KR" altLang="en-US" dirty="0" smtClean="0"/>
              <a:t>테이블과 </a:t>
            </a:r>
            <a:r>
              <a:rPr lang="en-US" altLang="ko-KR" dirty="0"/>
              <a:t>Review </a:t>
            </a:r>
            <a:r>
              <a:rPr lang="ko-KR" altLang="en-US" dirty="0" smtClean="0"/>
              <a:t>테이블은 </a:t>
            </a:r>
            <a:r>
              <a:rPr lang="en-US" altLang="ko-KR" dirty="0" err="1" smtClean="0"/>
              <a:t>Id_class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err="1" smtClean="0"/>
              <a:t>외래키로</a:t>
            </a:r>
            <a:r>
              <a:rPr lang="ko-KR" altLang="en-US" dirty="0" smtClean="0"/>
              <a:t> 설정하여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테이블과 연관되게</a:t>
            </a:r>
            <a:endParaRPr lang="en-US" altLang="ko-KR" dirty="0" smtClean="0"/>
          </a:p>
          <a:p>
            <a:r>
              <a:rPr lang="ko-KR" altLang="en-US" dirty="0" smtClean="0"/>
              <a:t>구성하였습니다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Instructor(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테이블과</a:t>
            </a:r>
            <a:endParaRPr lang="en-US" altLang="ko-KR" dirty="0" smtClean="0"/>
          </a:p>
          <a:p>
            <a:r>
              <a:rPr lang="en-US" altLang="ko-KR" dirty="0" smtClean="0"/>
              <a:t>1:N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관계로 구성되어 있으며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id_instructor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en-US" altLang="ko-KR" dirty="0" smtClean="0"/>
              <a:t>Primary Key</a:t>
            </a:r>
            <a:r>
              <a:rPr lang="ko-KR" altLang="en-US" dirty="0" smtClean="0"/>
              <a:t>로 설정하여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테이블에서</a:t>
            </a:r>
            <a:endParaRPr lang="en-US" altLang="ko-KR" dirty="0" smtClean="0"/>
          </a:p>
          <a:p>
            <a:r>
              <a:rPr lang="en-US" altLang="ko-KR" dirty="0" smtClean="0"/>
              <a:t>Instructor </a:t>
            </a:r>
            <a:r>
              <a:rPr lang="ko-KR" altLang="en-US" dirty="0" smtClean="0"/>
              <a:t>테이블을 사용하고자 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외래키로서</a:t>
            </a:r>
            <a:endParaRPr lang="en-US" altLang="ko-KR" dirty="0" smtClean="0"/>
          </a:p>
          <a:p>
            <a:r>
              <a:rPr lang="ko-KR" altLang="en-US" dirty="0" smtClean="0"/>
              <a:t>사용할 수 있도록 구성하였습니다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416943" y="1338349"/>
            <a:ext cx="2675391" cy="443068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개발환경 </a:t>
            </a:r>
            <a:r>
              <a:rPr lang="en-US" altLang="ko-KR" dirty="0" smtClean="0"/>
              <a:t>– DB ERD(2)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4" y="1273815"/>
            <a:ext cx="5809290" cy="5251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3" y="1399663"/>
            <a:ext cx="5519726" cy="49461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291353" y="1273815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테이블은 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3374967" y="1339411"/>
            <a:ext cx="2709949" cy="343209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91353" y="4934186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 </a:t>
            </a:r>
            <a:r>
              <a:rPr lang="ko-KR" altLang="en-US" dirty="0" smtClean="0"/>
              <a:t>테이블에서는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8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100485"/>
            <a:ext cx="11140439" cy="5396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774</Words>
  <Application>Microsoft Office PowerPoint</Application>
  <PresentationFormat>와이드스크린</PresentationFormat>
  <Paragraphs>161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1조 project 포트폴리오</vt:lpstr>
      <vt:lpstr>목차</vt:lpstr>
      <vt:lpstr>1. 프로젝트 목표</vt:lpstr>
      <vt:lpstr>2. 개발 환경</vt:lpstr>
      <vt:lpstr>2. 개발 환경 - 개요</vt:lpstr>
      <vt:lpstr>2. 개발 환경 – Main</vt:lpstr>
      <vt:lpstr>2. 개발환경 – DB ERD(1)</vt:lpstr>
      <vt:lpstr>2. 개발환경 – DB ERD(2)</vt:lpstr>
      <vt:lpstr>메인홈페이지</vt:lpstr>
      <vt:lpstr>메인홈페이지-2</vt:lpstr>
      <vt:lpstr>메인홈페이지-3</vt:lpstr>
      <vt:lpstr>로그인 페이지</vt:lpstr>
      <vt:lpstr>로그인 페이지</vt:lpstr>
      <vt:lpstr>회원가입 페이지</vt:lpstr>
      <vt:lpstr>강의 목록 페이지 - 분류</vt:lpstr>
      <vt:lpstr>강의 목록 페이지 - 검색</vt:lpstr>
      <vt:lpstr>강의 상세 페이지 – 페이지 출력</vt:lpstr>
      <vt:lpstr>강의 상세 페이지 – 페이지 출력</vt:lpstr>
      <vt:lpstr>강의 상세 페이지 - 커리큘럼</vt:lpstr>
      <vt:lpstr>강의 상세 페이지 – 수강평</vt:lpstr>
      <vt:lpstr>강의 상세 페이지 – 수강평 작성</vt:lpstr>
      <vt:lpstr>강의 상세 페이지 – 수강평 작성2</vt:lpstr>
      <vt:lpstr>강의 상세 페이지 – 수강평 수정 및 삭제</vt:lpstr>
      <vt:lpstr>강의 상세 페이지 – 수강평 수정 및 삭제</vt:lpstr>
      <vt:lpstr>수강바구니 페이지</vt:lpstr>
      <vt:lpstr>마이페이지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ITPS</cp:lastModifiedBy>
  <cp:revision>61</cp:revision>
  <dcterms:created xsi:type="dcterms:W3CDTF">2023-02-14T02:36:48Z</dcterms:created>
  <dcterms:modified xsi:type="dcterms:W3CDTF">2023-03-09T08:25:27Z</dcterms:modified>
</cp:coreProperties>
</file>