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79" r:id="rId6"/>
    <p:sldId id="269" r:id="rId7"/>
    <p:sldId id="257" r:id="rId8"/>
    <p:sldId id="272" r:id="rId9"/>
    <p:sldId id="258" r:id="rId10"/>
    <p:sldId id="259" r:id="rId11"/>
    <p:sldId id="260" r:id="rId12"/>
    <p:sldId id="270" r:id="rId13"/>
    <p:sldId id="271" r:id="rId14"/>
    <p:sldId id="261" r:id="rId15"/>
    <p:sldId id="274" r:id="rId16"/>
    <p:sldId id="268" r:id="rId17"/>
    <p:sldId id="273" r:id="rId18"/>
    <p:sldId id="275" r:id="rId19"/>
    <p:sldId id="277" r:id="rId20"/>
    <p:sldId id="276" r:id="rId21"/>
    <p:sldId id="278" r:id="rId22"/>
    <p:sldId id="262" r:id="rId23"/>
    <p:sldId id="263" r:id="rId24"/>
    <p:sldId id="26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04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90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12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61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3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01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65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3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87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95E44-A86B-40ED-B5B4-EEE8D66F9E70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68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project </a:t>
            </a:r>
            <a:r>
              <a:rPr lang="ko-KR" altLang="en-US" dirty="0" smtClean="0"/>
              <a:t>포트폴리오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158991"/>
            <a:ext cx="9144000" cy="195086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온라인 강의 사이트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err="1" smtClean="0"/>
              <a:t>강동욱</a:t>
            </a:r>
            <a:endParaRPr lang="en-US" altLang="ko-KR" b="1" dirty="0" smtClean="0"/>
          </a:p>
          <a:p>
            <a:r>
              <a:rPr lang="en-US" altLang="ko-KR" dirty="0" smtClean="0"/>
              <a:t>Tel : 010-5220-4331</a:t>
            </a:r>
          </a:p>
          <a:p>
            <a:r>
              <a:rPr lang="en-US" altLang="ko-KR" dirty="0" err="1" smtClean="0"/>
              <a:t>eMail</a:t>
            </a:r>
            <a:r>
              <a:rPr lang="en-US" altLang="ko-KR" dirty="0" smtClean="0"/>
              <a:t> : ebyul96428@naver.com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720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090" y="1829233"/>
            <a:ext cx="3000727" cy="4351338"/>
          </a:xfrm>
          <a:prstGeom prst="rect">
            <a:avLst/>
          </a:prstGeom>
          <a:noFill/>
          <a:ln w="9525">
            <a:noFill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227334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목록 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036" y="1893888"/>
            <a:ext cx="6007586" cy="29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1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목록 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436" y="1690688"/>
            <a:ext cx="6007586" cy="29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37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목록 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436" y="1690688"/>
            <a:ext cx="6007586" cy="29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09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14153" y="69191"/>
            <a:ext cx="6729847" cy="728832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강의 상세 페이지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페이지 출력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7" y="903531"/>
            <a:ext cx="6407114" cy="31805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08067" y="4189609"/>
            <a:ext cx="8462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메인 페이지나 목록 페이지에서 강의를 클릭 할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강의의 클래스</a:t>
            </a:r>
            <a:r>
              <a:rPr lang="en-US" altLang="ko-KR" dirty="0" smtClean="0"/>
              <a:t>ID</a:t>
            </a:r>
            <a:r>
              <a:rPr lang="ko-KR" altLang="en-US" dirty="0" smtClean="0"/>
              <a:t>에 따라</a:t>
            </a:r>
            <a:endParaRPr lang="en-US" altLang="ko-KR" dirty="0" smtClean="0"/>
          </a:p>
          <a:p>
            <a:r>
              <a:rPr lang="ko-KR" altLang="en-US" dirty="0" smtClean="0"/>
              <a:t>상세 페이지에서 출력되는 데이터가 달라지도록 설정했습니다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432" y="903531"/>
            <a:ext cx="5210196" cy="31805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08067" y="4941448"/>
            <a:ext cx="4139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/>
              <a:t>const</a:t>
            </a:r>
            <a:r>
              <a:rPr lang="en-US" altLang="ko-KR" sz="1600" b="1" dirty="0"/>
              <a:t> { </a:t>
            </a:r>
            <a:r>
              <a:rPr lang="en-US" altLang="ko-KR" sz="1600" b="1" dirty="0" err="1"/>
              <a:t>idClass</a:t>
            </a:r>
            <a:r>
              <a:rPr lang="en-US" altLang="ko-KR" sz="1600" b="1" dirty="0"/>
              <a:t> } = </a:t>
            </a:r>
            <a:r>
              <a:rPr lang="en-US" altLang="ko-KR" sz="1600" b="1" dirty="0" err="1"/>
              <a:t>useParams</a:t>
            </a:r>
            <a:r>
              <a:rPr lang="en-US" altLang="ko-KR" sz="1600" b="1" dirty="0"/>
              <a:t>&lt;string</a:t>
            </a:r>
            <a:r>
              <a:rPr lang="en-US" altLang="ko-KR" sz="1600" b="1" dirty="0" smtClean="0"/>
              <a:t>&gt;();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528649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14153" y="69191"/>
            <a:ext cx="6729847" cy="728832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강의 상세 페이지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페이지 출력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16804" y="4802484"/>
            <a:ext cx="4653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상세 페이지에 네비게이션 바를 탑재하여</a:t>
            </a:r>
            <a:endParaRPr lang="en-US" altLang="ko-KR" dirty="0" smtClean="0"/>
          </a:p>
          <a:p>
            <a:r>
              <a:rPr lang="ko-KR" altLang="en-US" dirty="0" smtClean="0"/>
              <a:t>클릭 시 각각의 이름에 맞는 위치로</a:t>
            </a:r>
            <a:endParaRPr lang="en-US" altLang="ko-KR" dirty="0" smtClean="0"/>
          </a:p>
          <a:p>
            <a:r>
              <a:rPr lang="ko-KR" altLang="en-US" dirty="0" smtClean="0"/>
              <a:t>찾아갈 수 있게 설정했습니다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3" y="1169862"/>
            <a:ext cx="5033083" cy="35351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903" y="899911"/>
            <a:ext cx="2336052" cy="27461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241" y="899912"/>
            <a:ext cx="2542748" cy="27461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998" y="3822832"/>
            <a:ext cx="2325957" cy="28826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998469" y="1337233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강의소개</a:t>
            </a:r>
            <a:r>
              <a:rPr lang="ko-KR" altLang="en-US" sz="1600" dirty="0" smtClean="0"/>
              <a:t> 클릭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8647886" y="2752767"/>
            <a:ext cx="1553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커리큘럼 클릭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692638" y="5541148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수강평</a:t>
            </a:r>
            <a:r>
              <a:rPr lang="ko-KR" altLang="en-US" sz="1600" dirty="0" smtClean="0"/>
              <a:t> 클릭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32438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957" y="148996"/>
            <a:ext cx="7476564" cy="806970"/>
          </a:xfrm>
        </p:spPr>
        <p:txBody>
          <a:bodyPr/>
          <a:lstStyle/>
          <a:p>
            <a:r>
              <a:rPr lang="ko-KR" altLang="en-US" dirty="0" smtClean="0"/>
              <a:t>강의 상세 페이지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커리큘럼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7" y="1702301"/>
            <a:ext cx="2913996" cy="3305262"/>
          </a:xfr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067" y="148996"/>
            <a:ext cx="3769209" cy="27372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8" y="2967643"/>
            <a:ext cx="4388958" cy="36100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026953" y="3075709"/>
            <a:ext cx="4286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커리큘럼을 펼쳤을 때 콘텐츠 표시는</a:t>
            </a:r>
            <a:endParaRPr lang="en-US" altLang="ko-KR" dirty="0" smtClean="0"/>
          </a:p>
          <a:p>
            <a:r>
              <a:rPr lang="ko-KR" altLang="en-US" dirty="0" smtClean="0"/>
              <a:t>해당 강의 구매 여부에 따라 표시되도록</a:t>
            </a:r>
            <a:endParaRPr lang="en-US" altLang="ko-KR" dirty="0" smtClean="0"/>
          </a:p>
          <a:p>
            <a:r>
              <a:rPr lang="ko-KR" altLang="en-US" dirty="0" smtClean="0"/>
              <a:t>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00067" y="151763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 구매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89521" y="48979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구매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00043" y="6182574"/>
            <a:ext cx="541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출력은 </a:t>
            </a:r>
            <a:r>
              <a:rPr lang="en-US" altLang="ko-KR" dirty="0" smtClean="0"/>
              <a:t>Iframe </a:t>
            </a:r>
            <a:r>
              <a:rPr lang="ko-KR" altLang="en-US" dirty="0" smtClean="0"/>
              <a:t>태그를 사용하여 출력했습니다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850" y="1174139"/>
            <a:ext cx="29271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 모습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745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3058" y="148994"/>
            <a:ext cx="10026535" cy="964911"/>
          </a:xfrm>
        </p:spPr>
        <p:txBody>
          <a:bodyPr/>
          <a:lstStyle/>
          <a:p>
            <a:r>
              <a:rPr lang="ko-KR" altLang="en-US" dirty="0" smtClean="0"/>
              <a:t>강의 상세 페이지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수강평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7" y="1113905"/>
            <a:ext cx="4889269" cy="38950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236" y="1113905"/>
            <a:ext cx="5002695" cy="37970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125916" y="5140770"/>
            <a:ext cx="6066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된 상태이며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강의를 구입한 유저에게만</a:t>
            </a:r>
            <a:endParaRPr lang="en-US" altLang="ko-KR" dirty="0" smtClean="0"/>
          </a:p>
          <a:p>
            <a:r>
              <a:rPr lang="ko-KR" altLang="en-US" dirty="0" smtClean="0"/>
              <a:t>작성하기 버튼과 자신이 작성한 </a:t>
            </a:r>
            <a:r>
              <a:rPr lang="ko-KR" altLang="en-US" dirty="0" err="1" smtClean="0"/>
              <a:t>수강평의</a:t>
            </a:r>
            <a:r>
              <a:rPr lang="ko-KR" altLang="en-US" dirty="0" smtClean="0"/>
              <a:t> 수정 및 삭제가</a:t>
            </a:r>
            <a:endParaRPr lang="en-US" altLang="ko-KR" dirty="0" smtClean="0"/>
          </a:p>
          <a:p>
            <a:r>
              <a:rPr lang="ko-KR" altLang="en-US" dirty="0" smtClean="0"/>
              <a:t>가능하도록 설정하였습니다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057" y="5140770"/>
            <a:ext cx="521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로그인이</a:t>
            </a:r>
            <a:r>
              <a:rPr lang="ko-KR" altLang="en-US" dirty="0" smtClean="0"/>
              <a:t> 안되어 있는 상태이면 등록된 </a:t>
            </a:r>
            <a:r>
              <a:rPr lang="ko-KR" altLang="en-US" dirty="0" err="1" smtClean="0"/>
              <a:t>수강평을</a:t>
            </a:r>
            <a:endParaRPr lang="en-US" altLang="ko-KR" dirty="0" smtClean="0"/>
          </a:p>
          <a:p>
            <a:r>
              <a:rPr lang="ko-KR" altLang="en-US" dirty="0" smtClean="0"/>
              <a:t>확인만 가능하도록 설정하였습니다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8292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3058" y="148994"/>
            <a:ext cx="10026535" cy="964911"/>
          </a:xfrm>
        </p:spPr>
        <p:txBody>
          <a:bodyPr/>
          <a:lstStyle/>
          <a:p>
            <a:r>
              <a:rPr lang="ko-KR" altLang="en-US" dirty="0" smtClean="0"/>
              <a:t>강의 상세 페이지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수강평</a:t>
            </a:r>
            <a:r>
              <a:rPr lang="en-US" altLang="ko-KR" dirty="0"/>
              <a:t>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30" y="1113905"/>
            <a:ext cx="5002695" cy="37970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98367" y="5090895"/>
            <a:ext cx="5573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해당 강의를 구매했을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작성하기 버튼을 클릭하여</a:t>
            </a:r>
            <a:endParaRPr lang="en-US" altLang="ko-KR" dirty="0" smtClean="0"/>
          </a:p>
          <a:p>
            <a:r>
              <a:rPr lang="ko-KR" altLang="en-US" dirty="0" err="1" smtClean="0"/>
              <a:t>수강평을</a:t>
            </a:r>
            <a:r>
              <a:rPr lang="ko-KR" altLang="en-US" dirty="0" smtClean="0"/>
              <a:t> 작성 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791" y="1113905"/>
            <a:ext cx="5102157" cy="37970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타원 3"/>
          <p:cNvSpPr/>
          <p:nvPr/>
        </p:nvSpPr>
        <p:spPr>
          <a:xfrm>
            <a:off x="2394065" y="3898669"/>
            <a:ext cx="656706" cy="698269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61791" y="5212080"/>
            <a:ext cx="4897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수강평은</a:t>
            </a:r>
            <a:r>
              <a:rPr lang="ko-KR" altLang="en-US" dirty="0" smtClean="0"/>
              <a:t> 상세페이지에서 작성하는 것이 아닌</a:t>
            </a:r>
            <a:endParaRPr lang="en-US" altLang="ko-KR" dirty="0" smtClean="0"/>
          </a:p>
          <a:p>
            <a:r>
              <a:rPr lang="ko-KR" altLang="en-US" dirty="0" err="1" smtClean="0"/>
              <a:t>수강평</a:t>
            </a:r>
            <a:r>
              <a:rPr lang="ko-KR" altLang="en-US" dirty="0" smtClean="0"/>
              <a:t> 작성 페이지로 넘어가서 작성합니다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5361709" y="2560320"/>
            <a:ext cx="1130531" cy="1413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289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3058" y="148994"/>
            <a:ext cx="10026535" cy="964911"/>
          </a:xfrm>
        </p:spPr>
        <p:txBody>
          <a:bodyPr/>
          <a:lstStyle/>
          <a:p>
            <a:r>
              <a:rPr lang="ko-KR" altLang="en-US" dirty="0" smtClean="0"/>
              <a:t>강의 상세 페이지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수강평</a:t>
            </a:r>
            <a:r>
              <a:rPr lang="en-US" altLang="ko-KR" dirty="0"/>
              <a:t>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35735" y="1220501"/>
            <a:ext cx="549220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표시되는 아이디는 작성하기 버튼을 클릭하고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</a:t>
            </a:r>
            <a:endParaRPr lang="en-US" altLang="ko-KR" dirty="0" smtClean="0"/>
          </a:p>
          <a:p>
            <a:r>
              <a:rPr lang="ko-KR" altLang="en-US" dirty="0" smtClean="0"/>
              <a:t>페이지로 이동될 때 아이디 정보를 함께 넘겨</a:t>
            </a:r>
            <a:endParaRPr lang="en-US" altLang="ko-KR" dirty="0" smtClean="0"/>
          </a:p>
          <a:p>
            <a:r>
              <a:rPr lang="ko-KR" altLang="en-US" dirty="0" smtClean="0"/>
              <a:t>표시합니다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8" y="1220501"/>
            <a:ext cx="4701066" cy="46898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035735" y="2343389"/>
            <a:ext cx="631935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별점</a:t>
            </a:r>
            <a:r>
              <a:rPr lang="ko-KR" altLang="en-US" dirty="0" smtClean="0"/>
              <a:t> 기능을 추가하여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점부터 </a:t>
            </a:r>
            <a:r>
              <a:rPr lang="en-US" altLang="ko-KR" dirty="0" smtClean="0"/>
              <a:t>5</a:t>
            </a:r>
            <a:r>
              <a:rPr lang="ko-KR" altLang="en-US" dirty="0" smtClean="0"/>
              <a:t>점까지 원하는 점수를 매겨</a:t>
            </a:r>
            <a:endParaRPr lang="en-US" altLang="ko-KR" dirty="0" smtClean="0"/>
          </a:p>
          <a:p>
            <a:r>
              <a:rPr lang="ko-KR" altLang="en-US" dirty="0" err="1" smtClean="0"/>
              <a:t>수강평으로</a:t>
            </a:r>
            <a:r>
              <a:rPr lang="ko-KR" altLang="en-US" dirty="0" smtClean="0"/>
              <a:t> 등록할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577" y="3074998"/>
            <a:ext cx="2692150" cy="2835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오른쪽 화살표 15"/>
          <p:cNvSpPr/>
          <p:nvPr/>
        </p:nvSpPr>
        <p:spPr>
          <a:xfrm>
            <a:off x="5035735" y="4072880"/>
            <a:ext cx="467290" cy="839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457215" y="5404574"/>
            <a:ext cx="310926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076216" y="5046476"/>
            <a:ext cx="1072923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149139" y="1271447"/>
            <a:ext cx="1190105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430279" y="3074998"/>
            <a:ext cx="339041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 버튼을 눌러 서버에 해당</a:t>
            </a:r>
            <a:endParaRPr lang="en-US" altLang="ko-KR" dirty="0" smtClean="0"/>
          </a:p>
          <a:p>
            <a:r>
              <a:rPr lang="ko-KR" altLang="en-US" dirty="0" err="1" smtClean="0"/>
              <a:t>수강평을</a:t>
            </a:r>
            <a:r>
              <a:rPr lang="ko-KR" altLang="en-US" dirty="0" smtClean="0"/>
              <a:t> 저장하고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저장된</a:t>
            </a:r>
            <a:endParaRPr lang="en-US" altLang="ko-KR" dirty="0" smtClean="0"/>
          </a:p>
          <a:p>
            <a:r>
              <a:rPr lang="ko-KR" altLang="en-US" dirty="0" err="1" smtClean="0"/>
              <a:t>수강평을</a:t>
            </a:r>
            <a:r>
              <a:rPr lang="ko-KR" altLang="en-US" dirty="0" smtClean="0"/>
              <a:t> 바로 확인할 수</a:t>
            </a:r>
            <a:endParaRPr lang="en-US" altLang="ko-KR" dirty="0" smtClean="0"/>
          </a:p>
          <a:p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037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7624" y="1313876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프로젝트 목표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개발 </a:t>
            </a:r>
            <a:r>
              <a:rPr lang="ko-KR" altLang="en-US" dirty="0"/>
              <a:t>환경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/>
              <a:t>구현 </a:t>
            </a:r>
            <a:r>
              <a:rPr lang="ko-KR" altLang="en-US" dirty="0" smtClean="0"/>
              <a:t>기술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페이지 구성도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느낀 점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23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3058" y="148994"/>
            <a:ext cx="11489575" cy="96491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강의 상세 페이지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수강평</a:t>
            </a:r>
            <a:r>
              <a:rPr lang="ko-KR" altLang="en-US" dirty="0" smtClean="0"/>
              <a:t> 수정 및 삭제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62876" y="1250143"/>
            <a:ext cx="733886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수정하기 버튼 및 삭제하기 버튼의 활성화는</a:t>
            </a:r>
            <a:endParaRPr lang="en-US" altLang="ko-KR" dirty="0" smtClean="0"/>
          </a:p>
          <a:p>
            <a:r>
              <a:rPr lang="ko-KR" altLang="en-US" dirty="0" smtClean="0"/>
              <a:t>로그인 상태여야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등록된 </a:t>
            </a:r>
            <a:r>
              <a:rPr lang="ko-KR" altLang="en-US" dirty="0" err="1" smtClean="0"/>
              <a:t>수강평에</a:t>
            </a:r>
            <a:r>
              <a:rPr lang="ko-KR" altLang="en-US" dirty="0" smtClean="0"/>
              <a:t> 있는 아이디 정보와</a:t>
            </a:r>
            <a:endParaRPr lang="en-US" altLang="ko-KR" dirty="0" smtClean="0"/>
          </a:p>
          <a:p>
            <a:r>
              <a:rPr lang="ko-KR" altLang="en-US" dirty="0" err="1" smtClean="0"/>
              <a:t>로그인된</a:t>
            </a:r>
            <a:r>
              <a:rPr lang="ko-KR" altLang="en-US" dirty="0" smtClean="0"/>
              <a:t> 아이디정보가 일치해야 활성화되어 보이도록 설정했습니다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28" y="1250143"/>
            <a:ext cx="3978373" cy="52199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876" y="2309711"/>
            <a:ext cx="3745331" cy="41604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116" y="2317092"/>
            <a:ext cx="1811735" cy="23069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오른쪽 화살표 4"/>
          <p:cNvSpPr/>
          <p:nvPr/>
        </p:nvSpPr>
        <p:spPr>
          <a:xfrm>
            <a:off x="8512233" y="2984269"/>
            <a:ext cx="1080654" cy="972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687643" y="5960226"/>
            <a:ext cx="1695796" cy="39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512233" y="4715789"/>
            <a:ext cx="3604787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수정하기 버튼을 클릭했을 때</a:t>
            </a:r>
            <a:endParaRPr lang="en-US" altLang="ko-KR" dirty="0" smtClean="0"/>
          </a:p>
          <a:p>
            <a:r>
              <a:rPr lang="ko-KR" altLang="en-US" dirty="0" smtClean="0"/>
              <a:t>내용 수정 페이지로 이동할 수</a:t>
            </a:r>
            <a:endParaRPr lang="en-US" altLang="ko-KR" dirty="0" smtClean="0"/>
          </a:p>
          <a:p>
            <a:r>
              <a:rPr lang="ko-KR" altLang="en-US" dirty="0" smtClean="0"/>
              <a:t>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 후 작성 버튼을</a:t>
            </a:r>
            <a:endParaRPr lang="en-US" altLang="ko-KR" dirty="0" smtClean="0"/>
          </a:p>
          <a:p>
            <a:r>
              <a:rPr lang="ko-KR" altLang="en-US" dirty="0" smtClean="0"/>
              <a:t>클릭 시 수정된 내용이 서버에</a:t>
            </a:r>
            <a:endParaRPr lang="en-US" altLang="ko-KR" dirty="0" smtClean="0"/>
          </a:p>
          <a:p>
            <a:r>
              <a:rPr lang="ko-KR" altLang="en-US" dirty="0" smtClean="0"/>
              <a:t>저장되어 출력할 수 있게</a:t>
            </a:r>
            <a:endParaRPr lang="en-US" altLang="ko-KR" dirty="0" smtClean="0"/>
          </a:p>
          <a:p>
            <a:r>
              <a:rPr lang="ko-KR" altLang="en-US" dirty="0" smtClean="0"/>
              <a:t>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108948" y="5611092"/>
            <a:ext cx="1243553" cy="5902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683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3058" y="148994"/>
            <a:ext cx="11489575" cy="96491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강의 상세 페이지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수강평</a:t>
            </a:r>
            <a:r>
              <a:rPr lang="ko-KR" altLang="en-US" dirty="0" smtClean="0"/>
              <a:t> 수정 및 삭제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78513" y="1371281"/>
            <a:ext cx="63786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삭제하기 버튼을 눌러 등록된 </a:t>
            </a:r>
            <a:r>
              <a:rPr lang="ko-KR" altLang="en-US" dirty="0" err="1" smtClean="0"/>
              <a:t>수강평을</a:t>
            </a:r>
            <a:r>
              <a:rPr lang="ko-KR" altLang="en-US" dirty="0" smtClean="0"/>
              <a:t> 삭제 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8" y="1371281"/>
            <a:ext cx="4695433" cy="50342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타원 13"/>
          <p:cNvSpPr/>
          <p:nvPr/>
        </p:nvSpPr>
        <p:spPr>
          <a:xfrm>
            <a:off x="2494803" y="5815356"/>
            <a:ext cx="1243553" cy="5902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286" y="1997989"/>
            <a:ext cx="3292700" cy="45470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오른쪽 화살표 8"/>
          <p:cNvSpPr/>
          <p:nvPr/>
        </p:nvSpPr>
        <p:spPr>
          <a:xfrm>
            <a:off x="5323609" y="3224116"/>
            <a:ext cx="1288472" cy="2094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69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수강바구니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436082" cy="267811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06069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420" y="1825625"/>
            <a:ext cx="87951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83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6770" y="381752"/>
            <a:ext cx="10515600" cy="1039726"/>
          </a:xfrm>
        </p:spPr>
        <p:txBody>
          <a:bodyPr/>
          <a:lstStyle/>
          <a:p>
            <a:r>
              <a:rPr lang="ko-KR" altLang="en-US" dirty="0" smtClean="0"/>
              <a:t>후기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6770" y="1555899"/>
            <a:ext cx="1149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아쉬운 점 </a:t>
            </a:r>
            <a:r>
              <a:rPr lang="en-US" altLang="ko-KR" dirty="0" smtClean="0"/>
              <a:t>–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6770" y="3281377"/>
            <a:ext cx="1149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힘들었던 점 </a:t>
            </a:r>
            <a:r>
              <a:rPr lang="en-US" altLang="ko-KR" dirty="0" smtClean="0"/>
              <a:t>-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78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95431"/>
            <a:ext cx="10515600" cy="65685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</a:t>
            </a:r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40147"/>
            <a:ext cx="8949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1 : React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SpringBoot</a:t>
            </a:r>
            <a:r>
              <a:rPr lang="ko-KR" altLang="en-US" dirty="0" smtClean="0"/>
              <a:t>를 사용하여 수강신청 사이트 제작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서버는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759460"/>
            <a:ext cx="525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4 : </a:t>
            </a:r>
            <a:r>
              <a:rPr lang="ko-KR" altLang="en-US" dirty="0" smtClean="0"/>
              <a:t>강의 목록 페이지 제작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검색기능 포함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169012"/>
            <a:ext cx="712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3 : </a:t>
            </a:r>
            <a:r>
              <a:rPr lang="ko-KR" altLang="en-US" dirty="0" smtClean="0"/>
              <a:t>수강 신청사이트에 로그인 기능 추가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회원가입 기능 추가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366080"/>
            <a:ext cx="8116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2 : </a:t>
            </a:r>
            <a:r>
              <a:rPr lang="ko-KR" altLang="en-US" dirty="0" smtClean="0"/>
              <a:t>수강 신청 사이트에서 강의 클릭 시 해당 강의의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에 따른 데이터를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서버에 요청한 뒤 강의 상세 페이지로 출력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4283626"/>
            <a:ext cx="1013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5 : </a:t>
            </a:r>
            <a:r>
              <a:rPr lang="ko-KR" altLang="en-US" dirty="0" smtClean="0"/>
              <a:t>로그인 상태에서 장바구니 기능 활성화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강의 상세페이지에서 장바구니 담기 기능 추가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4825989"/>
            <a:ext cx="774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/>
              <a:t>6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장바구니에 담긴 강의 결제 기능 추가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결제 내역은 서버에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82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754" y="277376"/>
            <a:ext cx="10515600" cy="84809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개발 </a:t>
            </a:r>
            <a:r>
              <a:rPr lang="ko-KR" altLang="en-US" dirty="0" smtClean="0"/>
              <a:t>환경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1316" y="1125475"/>
            <a:ext cx="11945389" cy="56161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56704" y="1479212"/>
            <a:ext cx="421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 기간 </a:t>
            </a:r>
            <a:r>
              <a:rPr lang="en-US" altLang="ko-KR" dirty="0" smtClean="0"/>
              <a:t>: 2023.01. ~ 2023.02 (2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56703" y="1920989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플랫폼 </a:t>
            </a:r>
            <a:r>
              <a:rPr lang="en-US" altLang="ko-KR" dirty="0" smtClean="0"/>
              <a:t>: Windows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56703" y="2352897"/>
            <a:ext cx="315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 인원 </a:t>
            </a:r>
            <a:r>
              <a:rPr lang="en-US" altLang="ko-KR" dirty="0" smtClean="0"/>
              <a:t>: 5</a:t>
            </a:r>
            <a:r>
              <a:rPr lang="ko-KR" altLang="en-US" dirty="0" smtClean="0"/>
              <a:t>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 프로젝트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319" y="1452736"/>
            <a:ext cx="1371539" cy="714951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36" name="TextBox 35"/>
          <p:cNvSpPr txBox="1"/>
          <p:nvPr/>
        </p:nvSpPr>
        <p:spPr>
          <a:xfrm>
            <a:off x="6336645" y="1624169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| </a:t>
            </a:r>
            <a:r>
              <a:rPr lang="ko-KR" altLang="en-US" dirty="0" smtClean="0"/>
              <a:t>온라인 교육 사이트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56704" y="380289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56704" y="4239491"/>
            <a:ext cx="4672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언어 </a:t>
            </a:r>
            <a:r>
              <a:rPr lang="en-US" altLang="ko-KR" dirty="0" smtClean="0"/>
              <a:t>: Java (JDK 11), HTML/CSS, </a:t>
            </a:r>
            <a:r>
              <a:rPr lang="en-US" altLang="ko-KR" dirty="0" err="1" smtClean="0"/>
              <a:t>TypeScript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56704" y="4676092"/>
            <a:ext cx="3580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프레임 워크 </a:t>
            </a:r>
            <a:r>
              <a:rPr lang="en-US" altLang="ko-KR" dirty="0" smtClean="0"/>
              <a:t>: Spring Boot, React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56703" y="5111455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데이터베이스</a:t>
            </a:r>
            <a:r>
              <a:rPr lang="en-US" altLang="ko-KR" dirty="0" smtClean="0"/>
              <a:t>(DB) : MySQL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56703" y="5544118"/>
            <a:ext cx="763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IDE : Eclipse 2022-12, Visual Studio Code, POSTMAN, </a:t>
            </a:r>
            <a:r>
              <a:rPr lang="en-US" altLang="ko-KR" dirty="0" err="1" smtClean="0"/>
              <a:t>HeidiSQL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Gradle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6703" y="5985895"/>
            <a:ext cx="19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API : RESTful API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56703" y="2806127"/>
            <a:ext cx="9900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담당 역할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교육 상세 페이지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프론트엔드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기여도 </a:t>
            </a:r>
            <a:r>
              <a:rPr lang="en-US" altLang="ko-KR" dirty="0" smtClean="0"/>
              <a:t>100%), </a:t>
            </a:r>
            <a:r>
              <a:rPr lang="ko-KR" altLang="en-US" dirty="0" smtClean="0"/>
              <a:t>상세페이지</a:t>
            </a:r>
            <a:r>
              <a:rPr lang="en-US" altLang="ko-KR" dirty="0" smtClean="0"/>
              <a:t>-</a:t>
            </a:r>
            <a:r>
              <a:rPr lang="ko-KR" altLang="en-US" dirty="0" smtClean="0"/>
              <a:t>커리큘럼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기여도 </a:t>
            </a:r>
            <a:r>
              <a:rPr lang="en-US" altLang="ko-KR" dirty="0" smtClean="0"/>
              <a:t>100%)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		</a:t>
            </a:r>
            <a:r>
              <a:rPr lang="ko-KR" altLang="en-US" dirty="0" smtClean="0"/>
              <a:t>상세페이지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강의 후기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기여도 </a:t>
            </a:r>
            <a:r>
              <a:rPr lang="en-US" altLang="ko-KR" dirty="0" smtClean="0"/>
              <a:t>100%)</a:t>
            </a:r>
          </a:p>
          <a:p>
            <a:r>
              <a:rPr lang="en-US" altLang="ko-KR" dirty="0"/>
              <a:t>	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장바구니 페이지 개발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기여도 </a:t>
            </a:r>
            <a:r>
              <a:rPr lang="en-US" altLang="ko-KR" dirty="0" smtClean="0"/>
              <a:t>5%) – </a:t>
            </a:r>
            <a:r>
              <a:rPr lang="ko-KR" altLang="en-US" dirty="0" smtClean="0"/>
              <a:t>전체 선택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756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754" y="277376"/>
            <a:ext cx="10515600" cy="84809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개발 </a:t>
            </a:r>
            <a:r>
              <a:rPr lang="ko-KR" altLang="en-US" dirty="0" smtClean="0"/>
              <a:t>환경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1316" y="1125475"/>
            <a:ext cx="11945389" cy="56161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56704" y="1479212"/>
            <a:ext cx="421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 기간 </a:t>
            </a:r>
            <a:r>
              <a:rPr lang="en-US" altLang="ko-KR" dirty="0" smtClean="0"/>
              <a:t>: 2023.01. ~ 2023.02 (2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56703" y="1920989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플랫폼 </a:t>
            </a:r>
            <a:r>
              <a:rPr lang="en-US" altLang="ko-KR" dirty="0" smtClean="0"/>
              <a:t>: Windows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56703" y="2352897"/>
            <a:ext cx="315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 인원 </a:t>
            </a:r>
            <a:r>
              <a:rPr lang="en-US" altLang="ko-KR" dirty="0" smtClean="0"/>
              <a:t>: 5</a:t>
            </a:r>
            <a:r>
              <a:rPr lang="ko-KR" altLang="en-US" dirty="0" smtClean="0"/>
              <a:t>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 프로젝트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319" y="1452736"/>
            <a:ext cx="1371539" cy="714951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36" name="TextBox 35"/>
          <p:cNvSpPr txBox="1"/>
          <p:nvPr/>
        </p:nvSpPr>
        <p:spPr>
          <a:xfrm>
            <a:off x="6336645" y="1624169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| </a:t>
            </a:r>
            <a:r>
              <a:rPr lang="ko-KR" altLang="en-US" dirty="0" smtClean="0"/>
              <a:t>온라인 교육 사이트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56703" y="2806127"/>
            <a:ext cx="9900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담당 역할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교육 상세 페이지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프론트엔드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기여도 </a:t>
            </a:r>
            <a:r>
              <a:rPr lang="en-US" altLang="ko-KR" dirty="0" smtClean="0"/>
              <a:t>100%), </a:t>
            </a:r>
            <a:r>
              <a:rPr lang="ko-KR" altLang="en-US" dirty="0" smtClean="0"/>
              <a:t>상세페이지</a:t>
            </a:r>
            <a:r>
              <a:rPr lang="en-US" altLang="ko-KR" dirty="0" smtClean="0"/>
              <a:t>-</a:t>
            </a:r>
            <a:r>
              <a:rPr lang="ko-KR" altLang="en-US" dirty="0" smtClean="0"/>
              <a:t>커리큘럼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기여도 </a:t>
            </a:r>
            <a:r>
              <a:rPr lang="en-US" altLang="ko-KR" dirty="0" smtClean="0"/>
              <a:t>100%)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		</a:t>
            </a:r>
            <a:r>
              <a:rPr lang="ko-KR" altLang="en-US" dirty="0" smtClean="0"/>
              <a:t>상세페이지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강의 후기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기여도 </a:t>
            </a:r>
            <a:r>
              <a:rPr lang="en-US" altLang="ko-KR" dirty="0" smtClean="0"/>
              <a:t>100%)</a:t>
            </a:r>
          </a:p>
          <a:p>
            <a:r>
              <a:rPr lang="en-US" altLang="ko-KR" dirty="0"/>
              <a:t>	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장바구니 페이지 개발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기여도 </a:t>
            </a:r>
            <a:r>
              <a:rPr lang="en-US" altLang="ko-KR" dirty="0" smtClean="0"/>
              <a:t>5%) – </a:t>
            </a:r>
            <a:r>
              <a:rPr lang="ko-KR" altLang="en-US" dirty="0" smtClean="0"/>
              <a:t>전체 선택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742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195631" y="3755273"/>
            <a:ext cx="4665868" cy="22739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58754" y="3755273"/>
            <a:ext cx="6765139" cy="11036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58754" y="2584967"/>
            <a:ext cx="6765140" cy="11036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58754" y="4925579"/>
            <a:ext cx="6765139" cy="11036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754" y="299963"/>
            <a:ext cx="10515600" cy="84809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개발 </a:t>
            </a:r>
            <a:r>
              <a:rPr lang="ko-KR" altLang="en-US" dirty="0" smtClean="0"/>
              <a:t>환경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58755" y="1390193"/>
            <a:ext cx="11501436" cy="11036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6656" y="1813447"/>
            <a:ext cx="59433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6656" y="3008221"/>
            <a:ext cx="72354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언어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96656" y="4175622"/>
            <a:ext cx="133187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빌드 도구</a:t>
            </a:r>
            <a:endParaRPr lang="en-US" altLang="ko-KR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565" y="1540103"/>
            <a:ext cx="1679486" cy="8434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627" y="1538509"/>
            <a:ext cx="4043128" cy="8450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949" y="2855072"/>
            <a:ext cx="1614345" cy="59541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837" y="2855072"/>
            <a:ext cx="1415358" cy="5897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060" y="5052420"/>
            <a:ext cx="2171217" cy="9035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308" y="3993730"/>
            <a:ext cx="3049236" cy="7331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308" y="5052420"/>
            <a:ext cx="2385213" cy="9035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338" y="4523392"/>
            <a:ext cx="3462948" cy="1375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396655" y="5348833"/>
            <a:ext cx="159028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프레임 워크</a:t>
            </a:r>
            <a:endParaRPr lang="en-US" altLang="ko-KR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9148040" y="3954667"/>
            <a:ext cx="65266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서버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758" y="1532493"/>
            <a:ext cx="1238028" cy="85109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</p:pic>
      <p:sp>
        <p:nvSpPr>
          <p:cNvPr id="29" name="직사각형 28"/>
          <p:cNvSpPr/>
          <p:nvPr/>
        </p:nvSpPr>
        <p:spPr>
          <a:xfrm>
            <a:off x="7194324" y="2584966"/>
            <a:ext cx="4665867" cy="11036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439844" y="2952106"/>
            <a:ext cx="216395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API : RESTful API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040" y="1532493"/>
            <a:ext cx="952763" cy="8510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540" y="2706171"/>
            <a:ext cx="704256" cy="88755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412665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99753"/>
            <a:ext cx="10515600" cy="1000732"/>
          </a:xfrm>
        </p:spPr>
        <p:txBody>
          <a:bodyPr/>
          <a:lstStyle/>
          <a:p>
            <a:r>
              <a:rPr lang="ko-KR" altLang="en-US" dirty="0" smtClean="0"/>
              <a:t>메인홈페이지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80" y="1100485"/>
            <a:ext cx="11140439" cy="53961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4516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86681" y="1200236"/>
            <a:ext cx="5240848" cy="5391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455433" y="357448"/>
            <a:ext cx="6658495" cy="6234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2004" y="191190"/>
            <a:ext cx="4330202" cy="1000732"/>
          </a:xfrm>
        </p:spPr>
        <p:txBody>
          <a:bodyPr/>
          <a:lstStyle/>
          <a:p>
            <a:r>
              <a:rPr lang="ko-KR" altLang="en-US" dirty="0" smtClean="0"/>
              <a:t>메인홈페이지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85" y="1487977"/>
            <a:ext cx="4953817" cy="30655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577" y="556952"/>
            <a:ext cx="6046907" cy="30655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60992" y="4829695"/>
            <a:ext cx="506100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스크롤 기능을 통해 각 과정당 </a:t>
            </a:r>
            <a:r>
              <a:rPr lang="ko-KR" altLang="en-US" dirty="0" err="1" smtClean="0"/>
              <a:t>미리보기</a:t>
            </a:r>
            <a:r>
              <a:rPr lang="ko-KR" altLang="en-US" dirty="0" smtClean="0"/>
              <a:t> 강의를</a:t>
            </a:r>
            <a:endParaRPr lang="en-US" altLang="ko-KR" dirty="0" smtClean="0"/>
          </a:p>
          <a:p>
            <a:r>
              <a:rPr lang="ko-KR" altLang="en-US" dirty="0" smtClean="0"/>
              <a:t>더 찾아 볼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64577" y="3823854"/>
            <a:ext cx="614783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검색 기능을 통해 특정 키워드가 포함된 강의를 전부 찾을</a:t>
            </a:r>
            <a:endParaRPr lang="en-US" altLang="ko-KR" dirty="0" smtClean="0"/>
          </a:p>
          <a:p>
            <a:r>
              <a:rPr lang="ko-KR" altLang="en-US" dirty="0" smtClean="0"/>
              <a:t>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577" y="5274829"/>
            <a:ext cx="2800515" cy="7001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744" y="4910963"/>
            <a:ext cx="2874670" cy="14278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오른쪽 화살표 14"/>
          <p:cNvSpPr/>
          <p:nvPr/>
        </p:nvSpPr>
        <p:spPr>
          <a:xfrm>
            <a:off x="8521866" y="5394961"/>
            <a:ext cx="373621" cy="438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380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6502" y="1837113"/>
            <a:ext cx="3690851" cy="4056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757354" y="1837112"/>
            <a:ext cx="2535382" cy="4056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292735" y="1837111"/>
            <a:ext cx="5835534" cy="4056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페이지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1" y="2131262"/>
            <a:ext cx="3458546" cy="31805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377" y="2621591"/>
            <a:ext cx="5370070" cy="3657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376" y="4249054"/>
            <a:ext cx="5370070" cy="8484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17376" y="213126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성공 시 </a:t>
            </a:r>
            <a:r>
              <a:rPr lang="ko-KR" altLang="en-US" dirty="0" err="1" smtClean="0"/>
              <a:t>상단바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17240" y="3694342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로그아웃 기능 포함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946" y="2131262"/>
            <a:ext cx="2308152" cy="349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28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623</Words>
  <Application>Microsoft Office PowerPoint</Application>
  <PresentationFormat>와이드스크린</PresentationFormat>
  <Paragraphs>119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1조 project 포트폴리오</vt:lpstr>
      <vt:lpstr>목차</vt:lpstr>
      <vt:lpstr>1. 프로젝트 목표</vt:lpstr>
      <vt:lpstr>2. 개발 환경</vt:lpstr>
      <vt:lpstr>2. 개발 환경 - 개요</vt:lpstr>
      <vt:lpstr>2. 개발 환경 – Main</vt:lpstr>
      <vt:lpstr>메인홈페이지</vt:lpstr>
      <vt:lpstr>메인홈페이지-2</vt:lpstr>
      <vt:lpstr>로그인 페이지</vt:lpstr>
      <vt:lpstr>회원가입 페이지</vt:lpstr>
      <vt:lpstr>강의 목록 페이지</vt:lpstr>
      <vt:lpstr>강의 목록 페이지</vt:lpstr>
      <vt:lpstr>강의 목록 페이지</vt:lpstr>
      <vt:lpstr>강의 상세 페이지 – 페이지 출력</vt:lpstr>
      <vt:lpstr>강의 상세 페이지 – 페이지 출력</vt:lpstr>
      <vt:lpstr>강의 상세 페이지 - 커리큘럼</vt:lpstr>
      <vt:lpstr>강의 상세 페이지 – 수강평</vt:lpstr>
      <vt:lpstr>강의 상세 페이지 – 수강평 작성</vt:lpstr>
      <vt:lpstr>강의 상세 페이지 – 수강평 작성2</vt:lpstr>
      <vt:lpstr>강의 상세 페이지 – 수강평 수정 및 삭제</vt:lpstr>
      <vt:lpstr>강의 상세 페이지 – 수강평 수정 및 삭제</vt:lpstr>
      <vt:lpstr>수강바구니 페이지</vt:lpstr>
      <vt:lpstr>마이페이지</vt:lpstr>
      <vt:lpstr>후기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1조 project 포트폴리오</dc:title>
  <dc:creator>ITPS</dc:creator>
  <cp:lastModifiedBy>ITPS</cp:lastModifiedBy>
  <cp:revision>47</cp:revision>
  <dcterms:created xsi:type="dcterms:W3CDTF">2023-02-14T02:36:48Z</dcterms:created>
  <dcterms:modified xsi:type="dcterms:W3CDTF">2023-03-08T08:22:50Z</dcterms:modified>
</cp:coreProperties>
</file>